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39"/>
  </p:notesMasterIdLst>
  <p:sldIdLst>
    <p:sldId id="289" r:id="rId3"/>
    <p:sldId id="290" r:id="rId4"/>
    <p:sldId id="291" r:id="rId5"/>
    <p:sldId id="292" r:id="rId6"/>
    <p:sldId id="293" r:id="rId7"/>
    <p:sldId id="294" r:id="rId8"/>
    <p:sldId id="258" r:id="rId9"/>
    <p:sldId id="259" r:id="rId10"/>
    <p:sldId id="317" r:id="rId11"/>
    <p:sldId id="299" r:id="rId12"/>
    <p:sldId id="295" r:id="rId13"/>
    <p:sldId id="296" r:id="rId14"/>
    <p:sldId id="298" r:id="rId15"/>
    <p:sldId id="300" r:id="rId16"/>
    <p:sldId id="297" r:id="rId17"/>
    <p:sldId id="301" r:id="rId18"/>
    <p:sldId id="286" r:id="rId19"/>
    <p:sldId id="303" r:id="rId20"/>
    <p:sldId id="305" r:id="rId21"/>
    <p:sldId id="306" r:id="rId22"/>
    <p:sldId id="304" r:id="rId23"/>
    <p:sldId id="307" r:id="rId24"/>
    <p:sldId id="308" r:id="rId25"/>
    <p:sldId id="309" r:id="rId26"/>
    <p:sldId id="310" r:id="rId27"/>
    <p:sldId id="311" r:id="rId28"/>
    <p:sldId id="312" r:id="rId29"/>
    <p:sldId id="313" r:id="rId30"/>
    <p:sldId id="314" r:id="rId31"/>
    <p:sldId id="315" r:id="rId32"/>
    <p:sldId id="316" r:id="rId33"/>
    <p:sldId id="318" r:id="rId34"/>
    <p:sldId id="319" r:id="rId35"/>
    <p:sldId id="320" r:id="rId36"/>
    <p:sldId id="321" r:id="rId37"/>
    <p:sldId id="322"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68">
          <p15:clr>
            <a:srgbClr val="9AA0A6"/>
          </p15:clr>
        </p15:guide>
        <p15:guide id="2" orient="horz" pos="2719">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5B7C"/>
    <a:srgbClr val="242C3C"/>
    <a:srgbClr val="172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7B7FBA-2EE4-4702-854A-F7990EDB12F2}">
  <a:tblStyle styleId="{887B7FBA-2EE4-4702-854A-F7990EDB12F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968"/>
        <p:guide orient="horz" pos="2719"/>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notesMaster" Target="notesMasters/notesMaster1.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theme" Target="theme/theme1.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4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presProps" Target="presProp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9b4504dd3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9b4504dd3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9b4504dd3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9b4504dd3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9a8ede9fd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9a8ede9fde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7200" y="744575"/>
            <a:ext cx="8229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000"/>
              <a:buFont typeface="Fira Sans Extra Condensed SemiBold"/>
              <a:buNone/>
              <a:defRPr sz="5000">
                <a:latin typeface="Fira Sans Extra Condensed SemiBold"/>
                <a:ea typeface="Fira Sans Extra Condensed SemiBold"/>
                <a:cs typeface="Fira Sans Extra Condensed SemiBold"/>
                <a:sym typeface="Fira Sans Extra Condensed SemiBold"/>
              </a:defRPr>
            </a:lvl1pPr>
            <a:lvl2pPr lvl="1" algn="ctr">
              <a:spcBef>
                <a:spcPts val="0"/>
              </a:spcBef>
              <a:spcAft>
                <a:spcPts val="0"/>
              </a:spcAft>
              <a:buSzPts val="5000"/>
              <a:buFont typeface="Fira Sans Extra Condensed SemiBold"/>
              <a:buNone/>
              <a:defRPr sz="5000">
                <a:latin typeface="Fira Sans Extra Condensed SemiBold"/>
                <a:ea typeface="Fira Sans Extra Condensed SemiBold"/>
                <a:cs typeface="Fira Sans Extra Condensed SemiBold"/>
                <a:sym typeface="Fira Sans Extra Condensed SemiBold"/>
              </a:defRPr>
            </a:lvl2pPr>
            <a:lvl3pPr lvl="2" algn="ctr">
              <a:spcBef>
                <a:spcPts val="0"/>
              </a:spcBef>
              <a:spcAft>
                <a:spcPts val="0"/>
              </a:spcAft>
              <a:buSzPts val="5000"/>
              <a:buFont typeface="Fira Sans Extra Condensed SemiBold"/>
              <a:buNone/>
              <a:defRPr sz="5000">
                <a:latin typeface="Fira Sans Extra Condensed SemiBold"/>
                <a:ea typeface="Fira Sans Extra Condensed SemiBold"/>
                <a:cs typeface="Fira Sans Extra Condensed SemiBold"/>
                <a:sym typeface="Fira Sans Extra Condensed SemiBold"/>
              </a:defRPr>
            </a:lvl3pPr>
            <a:lvl4pPr lvl="3" algn="ctr">
              <a:spcBef>
                <a:spcPts val="0"/>
              </a:spcBef>
              <a:spcAft>
                <a:spcPts val="0"/>
              </a:spcAft>
              <a:buSzPts val="5000"/>
              <a:buFont typeface="Fira Sans Extra Condensed SemiBold"/>
              <a:buNone/>
              <a:defRPr sz="5000">
                <a:latin typeface="Fira Sans Extra Condensed SemiBold"/>
                <a:ea typeface="Fira Sans Extra Condensed SemiBold"/>
                <a:cs typeface="Fira Sans Extra Condensed SemiBold"/>
                <a:sym typeface="Fira Sans Extra Condensed SemiBold"/>
              </a:defRPr>
            </a:lvl4pPr>
            <a:lvl5pPr lvl="4" algn="ctr">
              <a:spcBef>
                <a:spcPts val="0"/>
              </a:spcBef>
              <a:spcAft>
                <a:spcPts val="0"/>
              </a:spcAft>
              <a:buSzPts val="5000"/>
              <a:buFont typeface="Fira Sans Extra Condensed SemiBold"/>
              <a:buNone/>
              <a:defRPr sz="5000">
                <a:latin typeface="Fira Sans Extra Condensed SemiBold"/>
                <a:ea typeface="Fira Sans Extra Condensed SemiBold"/>
                <a:cs typeface="Fira Sans Extra Condensed SemiBold"/>
                <a:sym typeface="Fira Sans Extra Condensed SemiBold"/>
              </a:defRPr>
            </a:lvl5pPr>
            <a:lvl6pPr lvl="5" algn="ctr">
              <a:spcBef>
                <a:spcPts val="0"/>
              </a:spcBef>
              <a:spcAft>
                <a:spcPts val="0"/>
              </a:spcAft>
              <a:buSzPts val="5000"/>
              <a:buFont typeface="Fira Sans Extra Condensed SemiBold"/>
              <a:buNone/>
              <a:defRPr sz="5000">
                <a:latin typeface="Fira Sans Extra Condensed SemiBold"/>
                <a:ea typeface="Fira Sans Extra Condensed SemiBold"/>
                <a:cs typeface="Fira Sans Extra Condensed SemiBold"/>
                <a:sym typeface="Fira Sans Extra Condensed SemiBold"/>
              </a:defRPr>
            </a:lvl6pPr>
            <a:lvl7pPr lvl="6" algn="ctr">
              <a:spcBef>
                <a:spcPts val="0"/>
              </a:spcBef>
              <a:spcAft>
                <a:spcPts val="0"/>
              </a:spcAft>
              <a:buSzPts val="5000"/>
              <a:buFont typeface="Fira Sans Extra Condensed SemiBold"/>
              <a:buNone/>
              <a:defRPr sz="5000">
                <a:latin typeface="Fira Sans Extra Condensed SemiBold"/>
                <a:ea typeface="Fira Sans Extra Condensed SemiBold"/>
                <a:cs typeface="Fira Sans Extra Condensed SemiBold"/>
                <a:sym typeface="Fira Sans Extra Condensed SemiBold"/>
              </a:defRPr>
            </a:lvl7pPr>
            <a:lvl8pPr lvl="7" algn="ctr">
              <a:spcBef>
                <a:spcPts val="0"/>
              </a:spcBef>
              <a:spcAft>
                <a:spcPts val="0"/>
              </a:spcAft>
              <a:buSzPts val="5000"/>
              <a:buFont typeface="Fira Sans Extra Condensed SemiBold"/>
              <a:buNone/>
              <a:defRPr sz="5000">
                <a:latin typeface="Fira Sans Extra Condensed SemiBold"/>
                <a:ea typeface="Fira Sans Extra Condensed SemiBold"/>
                <a:cs typeface="Fira Sans Extra Condensed SemiBold"/>
                <a:sym typeface="Fira Sans Extra Condensed SemiBold"/>
              </a:defRPr>
            </a:lvl8pPr>
            <a:lvl9pPr lvl="8" algn="ctr">
              <a:spcBef>
                <a:spcPts val="0"/>
              </a:spcBef>
              <a:spcAft>
                <a:spcPts val="0"/>
              </a:spcAft>
              <a:buSzPts val="5000"/>
              <a:buFont typeface="Fira Sans Extra Condensed SemiBold"/>
              <a:buNone/>
              <a:defRPr sz="5000">
                <a:latin typeface="Fira Sans Extra Condensed SemiBold"/>
                <a:ea typeface="Fira Sans Extra Condensed SemiBold"/>
                <a:cs typeface="Fira Sans Extra Condensed SemiBold"/>
                <a:sym typeface="Fira Sans Extra Condensed SemiBold"/>
              </a:defRPr>
            </a:lvl9pPr>
          </a:lstStyle>
          <a:p>
            <a:endParaRPr/>
          </a:p>
        </p:txBody>
      </p:sp>
      <p:sp>
        <p:nvSpPr>
          <p:cNvPr id="10" name="Google Shape;10;p2"/>
          <p:cNvSpPr txBox="1">
            <a:spLocks noGrp="1"/>
          </p:cNvSpPr>
          <p:nvPr>
            <p:ph type="subTitle" idx="1"/>
          </p:nvPr>
        </p:nvSpPr>
        <p:spPr>
          <a:xfrm>
            <a:off x="457200" y="2834125"/>
            <a:ext cx="8229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Font typeface="Roboto Medium"/>
              <a:buNone/>
              <a:defRPr sz="1600">
                <a:solidFill>
                  <a:schemeClr val="dk1"/>
                </a:solidFill>
                <a:latin typeface="Roboto Medium"/>
                <a:ea typeface="Roboto Medium"/>
                <a:cs typeface="Roboto Medium"/>
                <a:sym typeface="Roboto Medium"/>
              </a:defRPr>
            </a:lvl1pPr>
            <a:lvl2pPr lvl="1" algn="ctr">
              <a:lnSpc>
                <a:spcPct val="100000"/>
              </a:lnSpc>
              <a:spcBef>
                <a:spcPts val="0"/>
              </a:spcBef>
              <a:spcAft>
                <a:spcPts val="0"/>
              </a:spcAft>
              <a:buClr>
                <a:schemeClr val="dk1"/>
              </a:buClr>
              <a:buSzPts val="1600"/>
              <a:buFont typeface="Roboto Medium"/>
              <a:buNone/>
              <a:defRPr sz="1600">
                <a:solidFill>
                  <a:schemeClr val="dk1"/>
                </a:solidFill>
                <a:latin typeface="Roboto Medium"/>
                <a:ea typeface="Roboto Medium"/>
                <a:cs typeface="Roboto Medium"/>
                <a:sym typeface="Roboto Medium"/>
              </a:defRPr>
            </a:lvl2pPr>
            <a:lvl3pPr lvl="2" algn="ctr">
              <a:lnSpc>
                <a:spcPct val="100000"/>
              </a:lnSpc>
              <a:spcBef>
                <a:spcPts val="0"/>
              </a:spcBef>
              <a:spcAft>
                <a:spcPts val="0"/>
              </a:spcAft>
              <a:buClr>
                <a:schemeClr val="dk1"/>
              </a:buClr>
              <a:buSzPts val="1600"/>
              <a:buFont typeface="Roboto Medium"/>
              <a:buNone/>
              <a:defRPr sz="1600">
                <a:solidFill>
                  <a:schemeClr val="dk1"/>
                </a:solidFill>
                <a:latin typeface="Roboto Medium"/>
                <a:ea typeface="Roboto Medium"/>
                <a:cs typeface="Roboto Medium"/>
                <a:sym typeface="Roboto Medium"/>
              </a:defRPr>
            </a:lvl3pPr>
            <a:lvl4pPr lvl="3" algn="ctr">
              <a:lnSpc>
                <a:spcPct val="100000"/>
              </a:lnSpc>
              <a:spcBef>
                <a:spcPts val="0"/>
              </a:spcBef>
              <a:spcAft>
                <a:spcPts val="0"/>
              </a:spcAft>
              <a:buClr>
                <a:schemeClr val="dk1"/>
              </a:buClr>
              <a:buSzPts val="1600"/>
              <a:buFont typeface="Roboto Medium"/>
              <a:buNone/>
              <a:defRPr sz="1600">
                <a:solidFill>
                  <a:schemeClr val="dk1"/>
                </a:solidFill>
                <a:latin typeface="Roboto Medium"/>
                <a:ea typeface="Roboto Medium"/>
                <a:cs typeface="Roboto Medium"/>
                <a:sym typeface="Roboto Medium"/>
              </a:defRPr>
            </a:lvl4pPr>
            <a:lvl5pPr lvl="4" algn="ctr">
              <a:lnSpc>
                <a:spcPct val="100000"/>
              </a:lnSpc>
              <a:spcBef>
                <a:spcPts val="0"/>
              </a:spcBef>
              <a:spcAft>
                <a:spcPts val="0"/>
              </a:spcAft>
              <a:buClr>
                <a:schemeClr val="dk1"/>
              </a:buClr>
              <a:buSzPts val="1600"/>
              <a:buFont typeface="Roboto Medium"/>
              <a:buNone/>
              <a:defRPr sz="1600">
                <a:solidFill>
                  <a:schemeClr val="dk1"/>
                </a:solidFill>
                <a:latin typeface="Roboto Medium"/>
                <a:ea typeface="Roboto Medium"/>
                <a:cs typeface="Roboto Medium"/>
                <a:sym typeface="Roboto Medium"/>
              </a:defRPr>
            </a:lvl5pPr>
            <a:lvl6pPr lvl="5" algn="ctr">
              <a:lnSpc>
                <a:spcPct val="100000"/>
              </a:lnSpc>
              <a:spcBef>
                <a:spcPts val="0"/>
              </a:spcBef>
              <a:spcAft>
                <a:spcPts val="0"/>
              </a:spcAft>
              <a:buClr>
                <a:schemeClr val="dk1"/>
              </a:buClr>
              <a:buSzPts val="1600"/>
              <a:buFont typeface="Roboto Medium"/>
              <a:buNone/>
              <a:defRPr sz="1600">
                <a:solidFill>
                  <a:schemeClr val="dk1"/>
                </a:solidFill>
                <a:latin typeface="Roboto Medium"/>
                <a:ea typeface="Roboto Medium"/>
                <a:cs typeface="Roboto Medium"/>
                <a:sym typeface="Roboto Medium"/>
              </a:defRPr>
            </a:lvl6pPr>
            <a:lvl7pPr lvl="6" algn="ctr">
              <a:lnSpc>
                <a:spcPct val="100000"/>
              </a:lnSpc>
              <a:spcBef>
                <a:spcPts val="0"/>
              </a:spcBef>
              <a:spcAft>
                <a:spcPts val="0"/>
              </a:spcAft>
              <a:buClr>
                <a:schemeClr val="dk1"/>
              </a:buClr>
              <a:buSzPts val="1600"/>
              <a:buFont typeface="Roboto Medium"/>
              <a:buNone/>
              <a:defRPr sz="1600">
                <a:solidFill>
                  <a:schemeClr val="dk1"/>
                </a:solidFill>
                <a:latin typeface="Roboto Medium"/>
                <a:ea typeface="Roboto Medium"/>
                <a:cs typeface="Roboto Medium"/>
                <a:sym typeface="Roboto Medium"/>
              </a:defRPr>
            </a:lvl7pPr>
            <a:lvl8pPr lvl="7" algn="ctr">
              <a:lnSpc>
                <a:spcPct val="100000"/>
              </a:lnSpc>
              <a:spcBef>
                <a:spcPts val="0"/>
              </a:spcBef>
              <a:spcAft>
                <a:spcPts val="0"/>
              </a:spcAft>
              <a:buClr>
                <a:schemeClr val="dk1"/>
              </a:buClr>
              <a:buSzPts val="1600"/>
              <a:buFont typeface="Roboto Medium"/>
              <a:buNone/>
              <a:defRPr sz="1600">
                <a:solidFill>
                  <a:schemeClr val="dk1"/>
                </a:solidFill>
                <a:latin typeface="Roboto Medium"/>
                <a:ea typeface="Roboto Medium"/>
                <a:cs typeface="Roboto Medium"/>
                <a:sym typeface="Roboto Medium"/>
              </a:defRPr>
            </a:lvl8pPr>
            <a:lvl9pPr lvl="8" algn="ctr">
              <a:lnSpc>
                <a:spcPct val="100000"/>
              </a:lnSpc>
              <a:spcBef>
                <a:spcPts val="0"/>
              </a:spcBef>
              <a:spcAft>
                <a:spcPts val="0"/>
              </a:spcAft>
              <a:buClr>
                <a:schemeClr val="dk1"/>
              </a:buClr>
              <a:buSzPts val="1600"/>
              <a:buFont typeface="Roboto Medium"/>
              <a:buNone/>
              <a:defRPr sz="1600">
                <a:solidFill>
                  <a:schemeClr val="dk1"/>
                </a:solidFill>
                <a:latin typeface="Roboto Medium"/>
                <a:ea typeface="Roboto Medium"/>
                <a:cs typeface="Roboto Medium"/>
                <a:sym typeface="Roboto Medium"/>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5"/>
        <p:cNvGrpSpPr/>
        <p:nvPr/>
      </p:nvGrpSpPr>
      <p:grpSpPr>
        <a:xfrm>
          <a:off x="0" y="0"/>
          <a:ext cx="0" cy="0"/>
          <a:chOff x="0" y="0"/>
          <a:chExt cx="0" cy="0"/>
        </a:xfrm>
      </p:grpSpPr>
      <p:sp>
        <p:nvSpPr>
          <p:cNvPr id="36" name="Google Shape;3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7" name="Google Shape;3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38" name="Google Shape;3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Font typeface="Fira Sans Extra Condensed SemiBold"/>
              <a:buNone/>
              <a:defRPr sz="3000">
                <a:latin typeface="Fira Sans Extra Condensed SemiBold"/>
                <a:ea typeface="Fira Sans Extra Condensed SemiBold"/>
                <a:cs typeface="Fira Sans Extra Condensed SemiBold"/>
                <a:sym typeface="Fira Sans Extra Condensed SemiBold"/>
              </a:defRPr>
            </a:lvl1pPr>
            <a:lvl2pPr lvl="1" algn="ctr">
              <a:spcBef>
                <a:spcPts val="0"/>
              </a:spcBef>
              <a:spcAft>
                <a:spcPts val="0"/>
              </a:spcAft>
              <a:buSzPts val="3000"/>
              <a:buFont typeface="Fira Sans Extra Condensed SemiBold"/>
              <a:buNone/>
              <a:defRPr sz="3000">
                <a:latin typeface="Fira Sans Extra Condensed SemiBold"/>
                <a:ea typeface="Fira Sans Extra Condensed SemiBold"/>
                <a:cs typeface="Fira Sans Extra Condensed SemiBold"/>
                <a:sym typeface="Fira Sans Extra Condensed SemiBold"/>
              </a:defRPr>
            </a:lvl2pPr>
            <a:lvl3pPr lvl="2" algn="ctr">
              <a:spcBef>
                <a:spcPts val="0"/>
              </a:spcBef>
              <a:spcAft>
                <a:spcPts val="0"/>
              </a:spcAft>
              <a:buSzPts val="3000"/>
              <a:buFont typeface="Fira Sans Extra Condensed SemiBold"/>
              <a:buNone/>
              <a:defRPr sz="3000">
                <a:latin typeface="Fira Sans Extra Condensed SemiBold"/>
                <a:ea typeface="Fira Sans Extra Condensed SemiBold"/>
                <a:cs typeface="Fira Sans Extra Condensed SemiBold"/>
                <a:sym typeface="Fira Sans Extra Condensed SemiBold"/>
              </a:defRPr>
            </a:lvl3pPr>
            <a:lvl4pPr lvl="3" algn="ctr">
              <a:spcBef>
                <a:spcPts val="0"/>
              </a:spcBef>
              <a:spcAft>
                <a:spcPts val="0"/>
              </a:spcAft>
              <a:buSzPts val="3000"/>
              <a:buFont typeface="Fira Sans Extra Condensed SemiBold"/>
              <a:buNone/>
              <a:defRPr sz="3000">
                <a:latin typeface="Fira Sans Extra Condensed SemiBold"/>
                <a:ea typeface="Fira Sans Extra Condensed SemiBold"/>
                <a:cs typeface="Fira Sans Extra Condensed SemiBold"/>
                <a:sym typeface="Fira Sans Extra Condensed SemiBold"/>
              </a:defRPr>
            </a:lvl4pPr>
            <a:lvl5pPr lvl="4" algn="ctr">
              <a:spcBef>
                <a:spcPts val="0"/>
              </a:spcBef>
              <a:spcAft>
                <a:spcPts val="0"/>
              </a:spcAft>
              <a:buSzPts val="3000"/>
              <a:buFont typeface="Fira Sans Extra Condensed SemiBold"/>
              <a:buNone/>
              <a:defRPr sz="3000">
                <a:latin typeface="Fira Sans Extra Condensed SemiBold"/>
                <a:ea typeface="Fira Sans Extra Condensed SemiBold"/>
                <a:cs typeface="Fira Sans Extra Condensed SemiBold"/>
                <a:sym typeface="Fira Sans Extra Condensed SemiBold"/>
              </a:defRPr>
            </a:lvl5pPr>
            <a:lvl6pPr lvl="5" algn="ctr">
              <a:spcBef>
                <a:spcPts val="0"/>
              </a:spcBef>
              <a:spcAft>
                <a:spcPts val="0"/>
              </a:spcAft>
              <a:buSzPts val="3000"/>
              <a:buFont typeface="Fira Sans Extra Condensed SemiBold"/>
              <a:buNone/>
              <a:defRPr sz="3000">
                <a:latin typeface="Fira Sans Extra Condensed SemiBold"/>
                <a:ea typeface="Fira Sans Extra Condensed SemiBold"/>
                <a:cs typeface="Fira Sans Extra Condensed SemiBold"/>
                <a:sym typeface="Fira Sans Extra Condensed SemiBold"/>
              </a:defRPr>
            </a:lvl6pPr>
            <a:lvl7pPr lvl="6" algn="ctr">
              <a:spcBef>
                <a:spcPts val="0"/>
              </a:spcBef>
              <a:spcAft>
                <a:spcPts val="0"/>
              </a:spcAft>
              <a:buSzPts val="3000"/>
              <a:buFont typeface="Fira Sans Extra Condensed SemiBold"/>
              <a:buNone/>
              <a:defRPr sz="3000">
                <a:latin typeface="Fira Sans Extra Condensed SemiBold"/>
                <a:ea typeface="Fira Sans Extra Condensed SemiBold"/>
                <a:cs typeface="Fira Sans Extra Condensed SemiBold"/>
                <a:sym typeface="Fira Sans Extra Condensed SemiBold"/>
              </a:defRPr>
            </a:lvl7pPr>
            <a:lvl8pPr lvl="7" algn="ctr">
              <a:spcBef>
                <a:spcPts val="0"/>
              </a:spcBef>
              <a:spcAft>
                <a:spcPts val="0"/>
              </a:spcAft>
              <a:buSzPts val="3000"/>
              <a:buFont typeface="Fira Sans Extra Condensed SemiBold"/>
              <a:buNone/>
              <a:defRPr sz="3000">
                <a:latin typeface="Fira Sans Extra Condensed SemiBold"/>
                <a:ea typeface="Fira Sans Extra Condensed SemiBold"/>
                <a:cs typeface="Fira Sans Extra Condensed SemiBold"/>
                <a:sym typeface="Fira Sans Extra Condensed SemiBold"/>
              </a:defRPr>
            </a:lvl8pPr>
            <a:lvl9pPr lvl="8" algn="ctr">
              <a:spcBef>
                <a:spcPts val="0"/>
              </a:spcBef>
              <a:spcAft>
                <a:spcPts val="0"/>
              </a:spcAft>
              <a:buSzPts val="3000"/>
              <a:buFont typeface="Fira Sans Extra Condensed SemiBold"/>
              <a:buNone/>
              <a:defRPr sz="3000">
                <a:latin typeface="Fira Sans Extra Condensed SemiBold"/>
                <a:ea typeface="Fira Sans Extra Condensed SemiBold"/>
                <a:cs typeface="Fira Sans Extra Condensed SemiBold"/>
                <a:sym typeface="Fira Sans Extra Condensed SemiBold"/>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0" name="Google Shape;3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 name="Google Shape;3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34" name="Google Shape;34;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 /><Relationship Id="rId1" Type="http://schemas.openxmlformats.org/officeDocument/2006/relationships/slideLayout" Target="../slideLayouts/slideLayout1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3" name="Google Shape;43;p1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5.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9.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0.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5.xml" /></Relationships>
</file>

<file path=ppt/slides/_rels/slide21.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5.xml" /></Relationships>
</file>

<file path=ppt/slides/_rels/slide22.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5.xml" /></Relationships>
</file>

<file path=ppt/slides/_rels/slide23.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5.xml" /></Relationships>
</file>

<file path=ppt/slides/_rels/slide24.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5.xml" /></Relationships>
</file>

<file path=ppt/slides/_rels/slide25.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5.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7.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5.xml" /></Relationships>
</file>

<file path=ppt/slides/_rels/slide28.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5.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3.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5.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7.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5.xml" /></Relationships>
</file>

<file path=ppt/slides/_rels/slide8.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xml" /><Relationship Id="rId1" Type="http://schemas.openxmlformats.org/officeDocument/2006/relationships/slideLayout" Target="../slideLayouts/slideLayout5.xml" /><Relationship Id="rId5" Type="http://schemas.openxmlformats.org/officeDocument/2006/relationships/image" Target="../media/image4.jpeg" /><Relationship Id="rId4" Type="http://schemas.openxmlformats.org/officeDocument/2006/relationships/image" Target="../media/image3.jpeg" /></Relationships>
</file>

<file path=ppt/slides/_rels/slide9.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5.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9E77-9E76-284B-A19C-559677F8BE0F}"/>
              </a:ext>
            </a:extLst>
          </p:cNvPr>
          <p:cNvSpPr>
            <a:spLocks noGrp="1"/>
          </p:cNvSpPr>
          <p:nvPr>
            <p:ph type="title"/>
          </p:nvPr>
        </p:nvSpPr>
        <p:spPr>
          <a:xfrm>
            <a:off x="-195178" y="730398"/>
            <a:ext cx="7002396" cy="2566689"/>
          </a:xfrm>
        </p:spPr>
        <p:txBody>
          <a:bodyPr/>
          <a:lstStyle/>
          <a:p>
            <a:r>
              <a:rPr lang="en-GB" sz="4000" b="1"/>
              <a:t>Diagnosis and </a:t>
            </a:r>
            <a:br>
              <a:rPr lang="en-GB" sz="4000" b="1"/>
            </a:br>
            <a:r>
              <a:rPr lang="en-GB" sz="4000" b="1"/>
              <a:t>Treatment Planning in Implantology </a:t>
            </a:r>
            <a:endParaRPr lang="en-US" sz="4000" b="1"/>
          </a:p>
        </p:txBody>
      </p:sp>
      <p:sp>
        <p:nvSpPr>
          <p:cNvPr id="6" name="Google Shape;1775;p41">
            <a:extLst>
              <a:ext uri="{FF2B5EF4-FFF2-40B4-BE49-F238E27FC236}">
                <a16:creationId xmlns:a16="http://schemas.microsoft.com/office/drawing/2014/main" id="{4D1FBCBC-94EE-4848-86FE-D395EA2549A0}"/>
              </a:ext>
            </a:extLst>
          </p:cNvPr>
          <p:cNvSpPr/>
          <p:nvPr/>
        </p:nvSpPr>
        <p:spPr>
          <a:xfrm>
            <a:off x="5967447" y="765917"/>
            <a:ext cx="2253342" cy="2171342"/>
          </a:xfrm>
          <a:custGeom>
            <a:avLst/>
            <a:gdLst/>
            <a:ahLst/>
            <a:cxnLst/>
            <a:rect l="l" t="t" r="r" b="b"/>
            <a:pathLst>
              <a:path w="11791" h="10744" extrusionOk="0">
                <a:moveTo>
                  <a:pt x="5896" y="1"/>
                </a:moveTo>
                <a:cubicBezTo>
                  <a:pt x="4519" y="1"/>
                  <a:pt x="3143" y="524"/>
                  <a:pt x="2096" y="1572"/>
                </a:cubicBezTo>
                <a:cubicBezTo>
                  <a:pt x="1" y="3667"/>
                  <a:pt x="1" y="7068"/>
                  <a:pt x="2096" y="9172"/>
                </a:cubicBezTo>
                <a:cubicBezTo>
                  <a:pt x="3143" y="10219"/>
                  <a:pt x="4519" y="10743"/>
                  <a:pt x="5896" y="10743"/>
                </a:cubicBezTo>
                <a:cubicBezTo>
                  <a:pt x="7272" y="10743"/>
                  <a:pt x="8648" y="10219"/>
                  <a:pt x="9696" y="9172"/>
                </a:cubicBezTo>
                <a:cubicBezTo>
                  <a:pt x="11791" y="7068"/>
                  <a:pt x="11791" y="3667"/>
                  <a:pt x="9696" y="1572"/>
                </a:cubicBezTo>
                <a:cubicBezTo>
                  <a:pt x="8648" y="524"/>
                  <a:pt x="7272" y="1"/>
                  <a:pt x="5896" y="1"/>
                </a:cubicBezTo>
                <a:close/>
              </a:path>
            </a:pathLst>
          </a:custGeom>
          <a:solidFill>
            <a:schemeClr val="accent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787;p41">
            <a:extLst>
              <a:ext uri="{FF2B5EF4-FFF2-40B4-BE49-F238E27FC236}">
                <a16:creationId xmlns:a16="http://schemas.microsoft.com/office/drawing/2014/main" id="{15B38E67-80A0-104A-8A8B-7BC9C97783C8}"/>
              </a:ext>
            </a:extLst>
          </p:cNvPr>
          <p:cNvSpPr/>
          <p:nvPr/>
        </p:nvSpPr>
        <p:spPr>
          <a:xfrm flipH="1">
            <a:off x="6468327" y="1056376"/>
            <a:ext cx="1226720" cy="1613628"/>
          </a:xfrm>
          <a:custGeom>
            <a:avLst/>
            <a:gdLst/>
            <a:ahLst/>
            <a:cxnLst/>
            <a:rect l="l" t="t" r="r" b="b"/>
            <a:pathLst>
              <a:path w="25288" h="31663" extrusionOk="0">
                <a:moveTo>
                  <a:pt x="17770" y="1009"/>
                </a:moveTo>
                <a:cubicBezTo>
                  <a:pt x="18966" y="1036"/>
                  <a:pt x="20108" y="1408"/>
                  <a:pt x="21090" y="2099"/>
                </a:cubicBezTo>
                <a:cubicBezTo>
                  <a:pt x="24092" y="3958"/>
                  <a:pt x="22472" y="8925"/>
                  <a:pt x="21276" y="12564"/>
                </a:cubicBezTo>
                <a:cubicBezTo>
                  <a:pt x="21170" y="12909"/>
                  <a:pt x="21064" y="13228"/>
                  <a:pt x="20958" y="13573"/>
                </a:cubicBezTo>
                <a:lnTo>
                  <a:pt x="4303" y="13573"/>
                </a:lnTo>
                <a:cubicBezTo>
                  <a:pt x="4223" y="13228"/>
                  <a:pt x="4117" y="12909"/>
                  <a:pt x="3984" y="12564"/>
                </a:cubicBezTo>
                <a:cubicBezTo>
                  <a:pt x="2789" y="8925"/>
                  <a:pt x="1169" y="3958"/>
                  <a:pt x="4144" y="2099"/>
                </a:cubicBezTo>
                <a:cubicBezTo>
                  <a:pt x="5127" y="1408"/>
                  <a:pt x="6269" y="1036"/>
                  <a:pt x="7464" y="1009"/>
                </a:cubicBezTo>
                <a:cubicBezTo>
                  <a:pt x="8659" y="1009"/>
                  <a:pt x="9642" y="1434"/>
                  <a:pt x="10545" y="1806"/>
                </a:cubicBezTo>
                <a:cubicBezTo>
                  <a:pt x="11262" y="2125"/>
                  <a:pt x="11953" y="2417"/>
                  <a:pt x="12617" y="2417"/>
                </a:cubicBezTo>
                <a:cubicBezTo>
                  <a:pt x="13281" y="2417"/>
                  <a:pt x="13972" y="2125"/>
                  <a:pt x="14716" y="1806"/>
                </a:cubicBezTo>
                <a:cubicBezTo>
                  <a:pt x="15592" y="1434"/>
                  <a:pt x="16601" y="1009"/>
                  <a:pt x="17770" y="1009"/>
                </a:cubicBezTo>
                <a:close/>
                <a:moveTo>
                  <a:pt x="7491" y="0"/>
                </a:moveTo>
                <a:cubicBezTo>
                  <a:pt x="6109" y="27"/>
                  <a:pt x="4781" y="452"/>
                  <a:pt x="3639" y="1249"/>
                </a:cubicBezTo>
                <a:cubicBezTo>
                  <a:pt x="0" y="3533"/>
                  <a:pt x="1780" y="8925"/>
                  <a:pt x="3055" y="12856"/>
                </a:cubicBezTo>
                <a:cubicBezTo>
                  <a:pt x="3134" y="13095"/>
                  <a:pt x="3214" y="13308"/>
                  <a:pt x="3267" y="13547"/>
                </a:cubicBezTo>
                <a:lnTo>
                  <a:pt x="3188" y="13547"/>
                </a:lnTo>
                <a:lnTo>
                  <a:pt x="3188" y="20108"/>
                </a:lnTo>
                <a:lnTo>
                  <a:pt x="11023" y="20108"/>
                </a:lnTo>
                <a:lnTo>
                  <a:pt x="11023" y="21542"/>
                </a:lnTo>
                <a:lnTo>
                  <a:pt x="5498" y="21542"/>
                </a:lnTo>
                <a:lnTo>
                  <a:pt x="5498" y="23189"/>
                </a:lnTo>
                <a:lnTo>
                  <a:pt x="11023" y="23189"/>
                </a:lnTo>
                <a:lnTo>
                  <a:pt x="11023" y="24358"/>
                </a:lnTo>
                <a:lnTo>
                  <a:pt x="6853" y="24358"/>
                </a:lnTo>
                <a:lnTo>
                  <a:pt x="6853" y="26005"/>
                </a:lnTo>
                <a:lnTo>
                  <a:pt x="11023" y="26005"/>
                </a:lnTo>
                <a:lnTo>
                  <a:pt x="11023" y="27173"/>
                </a:lnTo>
                <a:lnTo>
                  <a:pt x="8500" y="27173"/>
                </a:lnTo>
                <a:lnTo>
                  <a:pt x="8500" y="28847"/>
                </a:lnTo>
                <a:lnTo>
                  <a:pt x="11023" y="28847"/>
                </a:lnTo>
                <a:lnTo>
                  <a:pt x="11023" y="29989"/>
                </a:lnTo>
                <a:lnTo>
                  <a:pt x="10253" y="29989"/>
                </a:lnTo>
                <a:lnTo>
                  <a:pt x="10253" y="31662"/>
                </a:lnTo>
                <a:lnTo>
                  <a:pt x="15034" y="31662"/>
                </a:lnTo>
                <a:lnTo>
                  <a:pt x="15034" y="29989"/>
                </a:lnTo>
                <a:lnTo>
                  <a:pt x="14264" y="29989"/>
                </a:lnTo>
                <a:lnTo>
                  <a:pt x="14264" y="28847"/>
                </a:lnTo>
                <a:lnTo>
                  <a:pt x="16787" y="28847"/>
                </a:lnTo>
                <a:lnTo>
                  <a:pt x="16787" y="27173"/>
                </a:lnTo>
                <a:lnTo>
                  <a:pt x="14264" y="27173"/>
                </a:lnTo>
                <a:lnTo>
                  <a:pt x="14264" y="26005"/>
                </a:lnTo>
                <a:lnTo>
                  <a:pt x="18434" y="26005"/>
                </a:lnTo>
                <a:lnTo>
                  <a:pt x="18434" y="24358"/>
                </a:lnTo>
                <a:lnTo>
                  <a:pt x="14264" y="24358"/>
                </a:lnTo>
                <a:lnTo>
                  <a:pt x="14264" y="23189"/>
                </a:lnTo>
                <a:lnTo>
                  <a:pt x="19789" y="23189"/>
                </a:lnTo>
                <a:lnTo>
                  <a:pt x="19789" y="21542"/>
                </a:lnTo>
                <a:lnTo>
                  <a:pt x="14264" y="21542"/>
                </a:lnTo>
                <a:lnTo>
                  <a:pt x="14264" y="20108"/>
                </a:lnTo>
                <a:lnTo>
                  <a:pt x="22100" y="20108"/>
                </a:lnTo>
                <a:lnTo>
                  <a:pt x="22100" y="13573"/>
                </a:lnTo>
                <a:lnTo>
                  <a:pt x="22020" y="13573"/>
                </a:lnTo>
                <a:cubicBezTo>
                  <a:pt x="22100" y="13334"/>
                  <a:pt x="22180" y="13122"/>
                  <a:pt x="22233" y="12883"/>
                </a:cubicBezTo>
                <a:cubicBezTo>
                  <a:pt x="23508" y="8925"/>
                  <a:pt x="25287" y="3533"/>
                  <a:pt x="21648" y="1249"/>
                </a:cubicBezTo>
                <a:cubicBezTo>
                  <a:pt x="20506" y="452"/>
                  <a:pt x="19178" y="27"/>
                  <a:pt x="17797" y="0"/>
                </a:cubicBezTo>
                <a:cubicBezTo>
                  <a:pt x="16416" y="0"/>
                  <a:pt x="15273" y="478"/>
                  <a:pt x="14344" y="877"/>
                </a:cubicBezTo>
                <a:cubicBezTo>
                  <a:pt x="13826" y="1222"/>
                  <a:pt x="13235" y="1395"/>
                  <a:pt x="12644" y="1395"/>
                </a:cubicBezTo>
                <a:cubicBezTo>
                  <a:pt x="12053" y="1395"/>
                  <a:pt x="11462" y="1222"/>
                  <a:pt x="10944" y="877"/>
                </a:cubicBezTo>
                <a:cubicBezTo>
                  <a:pt x="10014" y="478"/>
                  <a:pt x="8872" y="0"/>
                  <a:pt x="7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9;p19">
            <a:extLst>
              <a:ext uri="{FF2B5EF4-FFF2-40B4-BE49-F238E27FC236}">
                <a16:creationId xmlns:a16="http://schemas.microsoft.com/office/drawing/2014/main" id="{9BF3495B-DFEE-4D47-BA42-1F9E4F5C5980}"/>
              </a:ext>
            </a:extLst>
          </p:cNvPr>
          <p:cNvSpPr/>
          <p:nvPr/>
        </p:nvSpPr>
        <p:spPr>
          <a:xfrm>
            <a:off x="4089440" y="3726827"/>
            <a:ext cx="1225322" cy="1054461"/>
          </a:xfrm>
          <a:custGeom>
            <a:avLst/>
            <a:gdLst/>
            <a:ahLst/>
            <a:cxnLst/>
            <a:rect l="l" t="t" r="r" b="b"/>
            <a:pathLst>
              <a:path w="57767" h="50027" extrusionOk="0">
                <a:moveTo>
                  <a:pt x="14439" y="0"/>
                </a:moveTo>
                <a:lnTo>
                  <a:pt x="0" y="25013"/>
                </a:lnTo>
                <a:lnTo>
                  <a:pt x="14439" y="50027"/>
                </a:lnTo>
                <a:lnTo>
                  <a:pt x="43328" y="50027"/>
                </a:lnTo>
                <a:lnTo>
                  <a:pt x="57767" y="25013"/>
                </a:lnTo>
                <a:lnTo>
                  <a:pt x="433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982;p30">
            <a:extLst>
              <a:ext uri="{FF2B5EF4-FFF2-40B4-BE49-F238E27FC236}">
                <a16:creationId xmlns:a16="http://schemas.microsoft.com/office/drawing/2014/main" id="{5F134B49-D52A-FC49-8FCC-2B230231A503}"/>
              </a:ext>
            </a:extLst>
          </p:cNvPr>
          <p:cNvGrpSpPr/>
          <p:nvPr/>
        </p:nvGrpSpPr>
        <p:grpSpPr>
          <a:xfrm>
            <a:off x="4314807" y="3875630"/>
            <a:ext cx="671646" cy="781615"/>
            <a:chOff x="7070101" y="1410651"/>
            <a:chExt cx="603965" cy="678077"/>
          </a:xfrm>
        </p:grpSpPr>
        <p:sp>
          <p:nvSpPr>
            <p:cNvPr id="7" name="Google Shape;983;p30">
              <a:extLst>
                <a:ext uri="{FF2B5EF4-FFF2-40B4-BE49-F238E27FC236}">
                  <a16:creationId xmlns:a16="http://schemas.microsoft.com/office/drawing/2014/main" id="{5F0C84ED-C71F-C842-BFB8-EEA867F4196B}"/>
                </a:ext>
              </a:extLst>
            </p:cNvPr>
            <p:cNvSpPr/>
            <p:nvPr/>
          </p:nvSpPr>
          <p:spPr>
            <a:xfrm>
              <a:off x="7247502" y="1410651"/>
              <a:ext cx="426564" cy="368940"/>
            </a:xfrm>
            <a:custGeom>
              <a:avLst/>
              <a:gdLst/>
              <a:ahLst/>
              <a:cxnLst/>
              <a:rect l="l" t="t" r="r" b="b"/>
              <a:pathLst>
                <a:path w="66912" h="57873" extrusionOk="0">
                  <a:moveTo>
                    <a:pt x="30750" y="1"/>
                  </a:moveTo>
                  <a:cubicBezTo>
                    <a:pt x="27915" y="1"/>
                    <a:pt x="24819" y="493"/>
                    <a:pt x="21624" y="1819"/>
                  </a:cubicBezTo>
                  <a:cubicBezTo>
                    <a:pt x="748" y="10412"/>
                    <a:pt x="1" y="29934"/>
                    <a:pt x="5465" y="45018"/>
                  </a:cubicBezTo>
                  <a:cubicBezTo>
                    <a:pt x="7746" y="51267"/>
                    <a:pt x="20540" y="57873"/>
                    <a:pt x="32143" y="57873"/>
                  </a:cubicBezTo>
                  <a:cubicBezTo>
                    <a:pt x="32420" y="57873"/>
                    <a:pt x="32697" y="57869"/>
                    <a:pt x="32972" y="57861"/>
                  </a:cubicBezTo>
                  <a:cubicBezTo>
                    <a:pt x="45208" y="57488"/>
                    <a:pt x="59405" y="50202"/>
                    <a:pt x="62441" y="41049"/>
                  </a:cubicBezTo>
                  <a:cubicBezTo>
                    <a:pt x="66912" y="27245"/>
                    <a:pt x="61619" y="3638"/>
                    <a:pt x="48101" y="3638"/>
                  </a:cubicBezTo>
                  <a:cubicBezTo>
                    <a:pt x="47075" y="3638"/>
                    <a:pt x="46001" y="3774"/>
                    <a:pt x="44881" y="4061"/>
                  </a:cubicBezTo>
                  <a:cubicBezTo>
                    <a:pt x="44881" y="4061"/>
                    <a:pt x="38894" y="1"/>
                    <a:pt x="30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84;p30">
              <a:extLst>
                <a:ext uri="{FF2B5EF4-FFF2-40B4-BE49-F238E27FC236}">
                  <a16:creationId xmlns:a16="http://schemas.microsoft.com/office/drawing/2014/main" id="{9F8322B0-DEEC-5A4F-BC94-C21B33837495}"/>
                </a:ext>
              </a:extLst>
            </p:cNvPr>
            <p:cNvSpPr/>
            <p:nvPr/>
          </p:nvSpPr>
          <p:spPr>
            <a:xfrm>
              <a:off x="7470149" y="1908010"/>
              <a:ext cx="58956" cy="156608"/>
            </a:xfrm>
            <a:custGeom>
              <a:avLst/>
              <a:gdLst/>
              <a:ahLst/>
              <a:cxnLst/>
              <a:rect l="l" t="t" r="r" b="b"/>
              <a:pathLst>
                <a:path w="9248" h="24566" extrusionOk="0">
                  <a:moveTo>
                    <a:pt x="9247" y="0"/>
                  </a:moveTo>
                  <a:lnTo>
                    <a:pt x="1" y="1168"/>
                  </a:lnTo>
                  <a:cubicBezTo>
                    <a:pt x="1" y="1168"/>
                    <a:pt x="841" y="17747"/>
                    <a:pt x="2522" y="24379"/>
                  </a:cubicBezTo>
                  <a:cubicBezTo>
                    <a:pt x="2746" y="24328"/>
                    <a:pt x="2971" y="24308"/>
                    <a:pt x="3199" y="24308"/>
                  </a:cubicBezTo>
                  <a:cubicBezTo>
                    <a:pt x="4017" y="24308"/>
                    <a:pt x="4858" y="24565"/>
                    <a:pt x="5698" y="24565"/>
                  </a:cubicBezTo>
                  <a:cubicBezTo>
                    <a:pt x="7613" y="17794"/>
                    <a:pt x="9247" y="1"/>
                    <a:pt x="92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85;p30">
              <a:extLst>
                <a:ext uri="{FF2B5EF4-FFF2-40B4-BE49-F238E27FC236}">
                  <a16:creationId xmlns:a16="http://schemas.microsoft.com/office/drawing/2014/main" id="{7D1CFECA-6B04-D842-AA59-29F1ECDC1A06}"/>
                </a:ext>
              </a:extLst>
            </p:cNvPr>
            <p:cNvSpPr/>
            <p:nvPr/>
          </p:nvSpPr>
          <p:spPr>
            <a:xfrm>
              <a:off x="7388893" y="1911579"/>
              <a:ext cx="58950" cy="155716"/>
            </a:xfrm>
            <a:custGeom>
              <a:avLst/>
              <a:gdLst/>
              <a:ahLst/>
              <a:cxnLst/>
              <a:rect l="l" t="t" r="r" b="b"/>
              <a:pathLst>
                <a:path w="9247" h="24426" extrusionOk="0">
                  <a:moveTo>
                    <a:pt x="0" y="1"/>
                  </a:moveTo>
                  <a:cubicBezTo>
                    <a:pt x="0" y="1"/>
                    <a:pt x="2102" y="18355"/>
                    <a:pt x="4063" y="24286"/>
                  </a:cubicBezTo>
                  <a:cubicBezTo>
                    <a:pt x="5091" y="24286"/>
                    <a:pt x="6118" y="24332"/>
                    <a:pt x="7145" y="24426"/>
                  </a:cubicBezTo>
                  <a:cubicBezTo>
                    <a:pt x="8126" y="18822"/>
                    <a:pt x="9247" y="561"/>
                    <a:pt x="9247" y="561"/>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86;p30">
              <a:extLst>
                <a:ext uri="{FF2B5EF4-FFF2-40B4-BE49-F238E27FC236}">
                  <a16:creationId xmlns:a16="http://schemas.microsoft.com/office/drawing/2014/main" id="{B3AB3CB2-5578-DD4C-86CC-8884F7953CF0}"/>
                </a:ext>
              </a:extLst>
            </p:cNvPr>
            <p:cNvSpPr/>
            <p:nvPr/>
          </p:nvSpPr>
          <p:spPr>
            <a:xfrm>
              <a:off x="7498129" y="1789037"/>
              <a:ext cx="110460" cy="148767"/>
            </a:xfrm>
            <a:custGeom>
              <a:avLst/>
              <a:gdLst/>
              <a:ahLst/>
              <a:cxnLst/>
              <a:rect l="l" t="t" r="r" b="b"/>
              <a:pathLst>
                <a:path w="17327" h="23336" extrusionOk="0">
                  <a:moveTo>
                    <a:pt x="3028" y="0"/>
                  </a:moveTo>
                  <a:cubicBezTo>
                    <a:pt x="2823" y="0"/>
                    <a:pt x="2623" y="41"/>
                    <a:pt x="2429" y="127"/>
                  </a:cubicBezTo>
                  <a:cubicBezTo>
                    <a:pt x="1" y="1201"/>
                    <a:pt x="2756" y="6385"/>
                    <a:pt x="5978" y="11429"/>
                  </a:cubicBezTo>
                  <a:cubicBezTo>
                    <a:pt x="7706" y="14184"/>
                    <a:pt x="9481" y="16986"/>
                    <a:pt x="10975" y="18434"/>
                  </a:cubicBezTo>
                  <a:cubicBezTo>
                    <a:pt x="10648" y="19788"/>
                    <a:pt x="11582" y="21469"/>
                    <a:pt x="11909" y="22030"/>
                  </a:cubicBezTo>
                  <a:cubicBezTo>
                    <a:pt x="12277" y="22581"/>
                    <a:pt x="13686" y="23335"/>
                    <a:pt x="14611" y="23335"/>
                  </a:cubicBezTo>
                  <a:cubicBezTo>
                    <a:pt x="14861" y="23335"/>
                    <a:pt x="15076" y="23280"/>
                    <a:pt x="15225" y="23151"/>
                  </a:cubicBezTo>
                  <a:cubicBezTo>
                    <a:pt x="15739" y="22684"/>
                    <a:pt x="14758" y="20629"/>
                    <a:pt x="14758" y="20629"/>
                  </a:cubicBezTo>
                  <a:lnTo>
                    <a:pt x="14758" y="20629"/>
                  </a:lnTo>
                  <a:cubicBezTo>
                    <a:pt x="14758" y="20629"/>
                    <a:pt x="15843" y="22188"/>
                    <a:pt x="16510" y="22188"/>
                  </a:cubicBezTo>
                  <a:cubicBezTo>
                    <a:pt x="16627" y="22188"/>
                    <a:pt x="16730" y="22141"/>
                    <a:pt x="16813" y="22030"/>
                  </a:cubicBezTo>
                  <a:cubicBezTo>
                    <a:pt x="17327" y="21236"/>
                    <a:pt x="15225" y="18621"/>
                    <a:pt x="15225" y="18621"/>
                  </a:cubicBezTo>
                  <a:lnTo>
                    <a:pt x="15225" y="18621"/>
                  </a:lnTo>
                  <a:cubicBezTo>
                    <a:pt x="15225" y="18621"/>
                    <a:pt x="15943" y="18883"/>
                    <a:pt x="16489" y="18883"/>
                  </a:cubicBezTo>
                  <a:cubicBezTo>
                    <a:pt x="16835" y="18883"/>
                    <a:pt x="17111" y="18778"/>
                    <a:pt x="17093" y="18434"/>
                  </a:cubicBezTo>
                  <a:cubicBezTo>
                    <a:pt x="17093" y="17873"/>
                    <a:pt x="15365" y="16939"/>
                    <a:pt x="13777" y="16799"/>
                  </a:cubicBezTo>
                  <a:cubicBezTo>
                    <a:pt x="13404" y="15118"/>
                    <a:pt x="12236" y="12783"/>
                    <a:pt x="10929" y="10168"/>
                  </a:cubicBezTo>
                  <a:cubicBezTo>
                    <a:pt x="8522" y="5440"/>
                    <a:pt x="5403" y="0"/>
                    <a:pt x="3028" y="0"/>
                  </a:cubicBezTo>
                  <a:close/>
                </a:path>
              </a:pathLst>
            </a:custGeom>
            <a:solidFill>
              <a:srgbClr val="FFD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87;p30">
              <a:extLst>
                <a:ext uri="{FF2B5EF4-FFF2-40B4-BE49-F238E27FC236}">
                  <a16:creationId xmlns:a16="http://schemas.microsoft.com/office/drawing/2014/main" id="{F48BD05D-0583-574A-B73B-BB53B18B953A}"/>
                </a:ext>
              </a:extLst>
            </p:cNvPr>
            <p:cNvSpPr/>
            <p:nvPr/>
          </p:nvSpPr>
          <p:spPr>
            <a:xfrm>
              <a:off x="7497536" y="1789037"/>
              <a:ext cx="86343" cy="116031"/>
            </a:xfrm>
            <a:custGeom>
              <a:avLst/>
              <a:gdLst/>
              <a:ahLst/>
              <a:cxnLst/>
              <a:rect l="l" t="t" r="r" b="b"/>
              <a:pathLst>
                <a:path w="13544" h="18201" extrusionOk="0">
                  <a:moveTo>
                    <a:pt x="3121" y="0"/>
                  </a:moveTo>
                  <a:cubicBezTo>
                    <a:pt x="2916" y="0"/>
                    <a:pt x="2716" y="41"/>
                    <a:pt x="2522" y="127"/>
                  </a:cubicBezTo>
                  <a:cubicBezTo>
                    <a:pt x="0" y="1248"/>
                    <a:pt x="2242" y="6338"/>
                    <a:pt x="5464" y="11382"/>
                  </a:cubicBezTo>
                  <a:cubicBezTo>
                    <a:pt x="6959" y="13717"/>
                    <a:pt x="8406" y="16659"/>
                    <a:pt x="9714" y="18200"/>
                  </a:cubicBezTo>
                  <a:cubicBezTo>
                    <a:pt x="10835" y="17500"/>
                    <a:pt x="12469" y="16332"/>
                    <a:pt x="13544" y="15772"/>
                  </a:cubicBezTo>
                  <a:cubicBezTo>
                    <a:pt x="12843" y="13857"/>
                    <a:pt x="11956" y="11989"/>
                    <a:pt x="11022" y="10168"/>
                  </a:cubicBezTo>
                  <a:cubicBezTo>
                    <a:pt x="8615" y="5440"/>
                    <a:pt x="5496" y="0"/>
                    <a:pt x="3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88;p30">
              <a:extLst>
                <a:ext uri="{FF2B5EF4-FFF2-40B4-BE49-F238E27FC236}">
                  <a16:creationId xmlns:a16="http://schemas.microsoft.com/office/drawing/2014/main" id="{0E90DD7F-DA0A-7943-B264-13560CF3E4E5}"/>
                </a:ext>
              </a:extLst>
            </p:cNvPr>
            <p:cNvSpPr/>
            <p:nvPr/>
          </p:nvSpPr>
          <p:spPr>
            <a:xfrm>
              <a:off x="7253455" y="1732389"/>
              <a:ext cx="162862" cy="88313"/>
            </a:xfrm>
            <a:custGeom>
              <a:avLst/>
              <a:gdLst/>
              <a:ahLst/>
              <a:cxnLst/>
              <a:rect l="l" t="t" r="r" b="b"/>
              <a:pathLst>
                <a:path w="25547" h="13853" extrusionOk="0">
                  <a:moveTo>
                    <a:pt x="5068" y="0"/>
                  </a:moveTo>
                  <a:cubicBezTo>
                    <a:pt x="5060" y="0"/>
                    <a:pt x="5052" y="1"/>
                    <a:pt x="5045" y="1"/>
                  </a:cubicBezTo>
                  <a:cubicBezTo>
                    <a:pt x="4111" y="95"/>
                    <a:pt x="5045" y="1869"/>
                    <a:pt x="5045" y="1869"/>
                  </a:cubicBezTo>
                  <a:cubicBezTo>
                    <a:pt x="5045" y="1869"/>
                    <a:pt x="2952" y="531"/>
                    <a:pt x="1913" y="531"/>
                  </a:cubicBezTo>
                  <a:cubicBezTo>
                    <a:pt x="1739" y="531"/>
                    <a:pt x="1595" y="569"/>
                    <a:pt x="1495" y="655"/>
                  </a:cubicBezTo>
                  <a:cubicBezTo>
                    <a:pt x="795" y="1262"/>
                    <a:pt x="3083" y="2523"/>
                    <a:pt x="3083" y="2523"/>
                  </a:cubicBezTo>
                  <a:cubicBezTo>
                    <a:pt x="3083" y="2523"/>
                    <a:pt x="1972" y="2128"/>
                    <a:pt x="1204" y="2128"/>
                  </a:cubicBezTo>
                  <a:cubicBezTo>
                    <a:pt x="916" y="2128"/>
                    <a:pt x="676" y="2184"/>
                    <a:pt x="561" y="2336"/>
                  </a:cubicBezTo>
                  <a:cubicBezTo>
                    <a:pt x="1" y="3084"/>
                    <a:pt x="1262" y="5139"/>
                    <a:pt x="2009" y="5512"/>
                  </a:cubicBezTo>
                  <a:cubicBezTo>
                    <a:pt x="2441" y="5728"/>
                    <a:pt x="3597" y="6223"/>
                    <a:pt x="4724" y="6223"/>
                  </a:cubicBezTo>
                  <a:cubicBezTo>
                    <a:pt x="5058" y="6223"/>
                    <a:pt x="5389" y="6179"/>
                    <a:pt x="5698" y="6073"/>
                  </a:cubicBezTo>
                  <a:cubicBezTo>
                    <a:pt x="7240" y="7427"/>
                    <a:pt x="10229" y="8921"/>
                    <a:pt x="13124" y="10369"/>
                  </a:cubicBezTo>
                  <a:cubicBezTo>
                    <a:pt x="16841" y="12211"/>
                    <a:pt x="20602" y="13852"/>
                    <a:pt x="22830" y="13852"/>
                  </a:cubicBezTo>
                  <a:cubicBezTo>
                    <a:pt x="23821" y="13852"/>
                    <a:pt x="24508" y="13528"/>
                    <a:pt x="24753" y="12751"/>
                  </a:cubicBezTo>
                  <a:cubicBezTo>
                    <a:pt x="25547" y="10182"/>
                    <a:pt x="19289" y="7380"/>
                    <a:pt x="13871" y="5325"/>
                  </a:cubicBezTo>
                  <a:cubicBezTo>
                    <a:pt x="11116" y="4251"/>
                    <a:pt x="8687" y="3364"/>
                    <a:pt x="7006" y="3177"/>
                  </a:cubicBezTo>
                  <a:cubicBezTo>
                    <a:pt x="6684" y="1611"/>
                    <a:pt x="5635" y="0"/>
                    <a:pt x="5068" y="0"/>
                  </a:cubicBezTo>
                  <a:close/>
                </a:path>
              </a:pathLst>
            </a:custGeom>
            <a:solidFill>
              <a:srgbClr val="FFD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89;p30">
              <a:extLst>
                <a:ext uri="{FF2B5EF4-FFF2-40B4-BE49-F238E27FC236}">
                  <a16:creationId xmlns:a16="http://schemas.microsoft.com/office/drawing/2014/main" id="{23046F2C-DD1D-7742-9AB9-9934D3F89362}"/>
                </a:ext>
              </a:extLst>
            </p:cNvPr>
            <p:cNvSpPr/>
            <p:nvPr/>
          </p:nvSpPr>
          <p:spPr>
            <a:xfrm>
              <a:off x="7288580" y="1753230"/>
              <a:ext cx="128029" cy="68480"/>
            </a:xfrm>
            <a:custGeom>
              <a:avLst/>
              <a:gdLst/>
              <a:ahLst/>
              <a:cxnLst/>
              <a:rect l="l" t="t" r="r" b="b"/>
              <a:pathLst>
                <a:path w="20083" h="10742" extrusionOk="0">
                  <a:moveTo>
                    <a:pt x="2242" y="1"/>
                  </a:moveTo>
                  <a:cubicBezTo>
                    <a:pt x="1542" y="1308"/>
                    <a:pt x="841" y="2522"/>
                    <a:pt x="1" y="3737"/>
                  </a:cubicBezTo>
                  <a:cubicBezTo>
                    <a:pt x="1589" y="4998"/>
                    <a:pt x="4951" y="6305"/>
                    <a:pt x="7706" y="7660"/>
                  </a:cubicBezTo>
                  <a:cubicBezTo>
                    <a:pt x="11190" y="9417"/>
                    <a:pt x="14655" y="10741"/>
                    <a:pt x="16888" y="10741"/>
                  </a:cubicBezTo>
                  <a:cubicBezTo>
                    <a:pt x="18098" y="10741"/>
                    <a:pt x="18946" y="10353"/>
                    <a:pt x="19242" y="9434"/>
                  </a:cubicBezTo>
                  <a:cubicBezTo>
                    <a:pt x="20082" y="6866"/>
                    <a:pt x="13731" y="4110"/>
                    <a:pt x="8360" y="2009"/>
                  </a:cubicBezTo>
                  <a:cubicBezTo>
                    <a:pt x="6352" y="1215"/>
                    <a:pt x="4297" y="514"/>
                    <a:pt x="2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90;p30">
              <a:extLst>
                <a:ext uri="{FF2B5EF4-FFF2-40B4-BE49-F238E27FC236}">
                  <a16:creationId xmlns:a16="http://schemas.microsoft.com/office/drawing/2014/main" id="{C030488F-9443-1546-895B-7900DC9E92E3}"/>
                </a:ext>
              </a:extLst>
            </p:cNvPr>
            <p:cNvSpPr/>
            <p:nvPr/>
          </p:nvSpPr>
          <p:spPr>
            <a:xfrm>
              <a:off x="7375196" y="1732510"/>
              <a:ext cx="171494" cy="204210"/>
            </a:xfrm>
            <a:custGeom>
              <a:avLst/>
              <a:gdLst/>
              <a:ahLst/>
              <a:cxnLst/>
              <a:rect l="l" t="t" r="r" b="b"/>
              <a:pathLst>
                <a:path w="26901" h="32033" extrusionOk="0">
                  <a:moveTo>
                    <a:pt x="12142" y="0"/>
                  </a:moveTo>
                  <a:cubicBezTo>
                    <a:pt x="8374" y="0"/>
                    <a:pt x="6819" y="5026"/>
                    <a:pt x="6819" y="5026"/>
                  </a:cubicBezTo>
                  <a:cubicBezTo>
                    <a:pt x="6819" y="5026"/>
                    <a:pt x="1" y="16281"/>
                    <a:pt x="2709" y="31459"/>
                  </a:cubicBezTo>
                  <a:cubicBezTo>
                    <a:pt x="2709" y="31459"/>
                    <a:pt x="7838" y="32033"/>
                    <a:pt x="11643" y="32033"/>
                  </a:cubicBezTo>
                  <a:cubicBezTo>
                    <a:pt x="12314" y="32033"/>
                    <a:pt x="12944" y="32015"/>
                    <a:pt x="13498" y="31973"/>
                  </a:cubicBezTo>
                  <a:cubicBezTo>
                    <a:pt x="17187" y="31739"/>
                    <a:pt x="23398" y="29825"/>
                    <a:pt x="23398" y="29825"/>
                  </a:cubicBezTo>
                  <a:cubicBezTo>
                    <a:pt x="23398" y="29825"/>
                    <a:pt x="26901" y="12919"/>
                    <a:pt x="18448" y="3765"/>
                  </a:cubicBezTo>
                  <a:cubicBezTo>
                    <a:pt x="15881" y="971"/>
                    <a:pt x="13798" y="0"/>
                    <a:pt x="1214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91;p30">
              <a:extLst>
                <a:ext uri="{FF2B5EF4-FFF2-40B4-BE49-F238E27FC236}">
                  <a16:creationId xmlns:a16="http://schemas.microsoft.com/office/drawing/2014/main" id="{864C71A8-E622-6049-8CCB-4B28FB2F05EE}"/>
                </a:ext>
              </a:extLst>
            </p:cNvPr>
            <p:cNvSpPr/>
            <p:nvPr/>
          </p:nvSpPr>
          <p:spPr>
            <a:xfrm>
              <a:off x="7367159" y="1780184"/>
              <a:ext cx="178047" cy="244054"/>
            </a:xfrm>
            <a:custGeom>
              <a:avLst/>
              <a:gdLst/>
              <a:ahLst/>
              <a:cxnLst/>
              <a:rect l="l" t="t" r="r" b="b"/>
              <a:pathLst>
                <a:path w="27929" h="38283" extrusionOk="0">
                  <a:moveTo>
                    <a:pt x="6970" y="1"/>
                  </a:moveTo>
                  <a:cubicBezTo>
                    <a:pt x="6849" y="1"/>
                    <a:pt x="6722" y="37"/>
                    <a:pt x="6586" y="115"/>
                  </a:cubicBezTo>
                  <a:cubicBezTo>
                    <a:pt x="1" y="12117"/>
                    <a:pt x="2056" y="27762"/>
                    <a:pt x="3177" y="37569"/>
                  </a:cubicBezTo>
                  <a:cubicBezTo>
                    <a:pt x="6949" y="37953"/>
                    <a:pt x="10502" y="38283"/>
                    <a:pt x="14033" y="38283"/>
                  </a:cubicBezTo>
                  <a:cubicBezTo>
                    <a:pt x="17802" y="38283"/>
                    <a:pt x="21545" y="37907"/>
                    <a:pt x="25500" y="36822"/>
                  </a:cubicBezTo>
                  <a:cubicBezTo>
                    <a:pt x="25733" y="33039"/>
                    <a:pt x="27928" y="10062"/>
                    <a:pt x="22931" y="1049"/>
                  </a:cubicBezTo>
                  <a:cubicBezTo>
                    <a:pt x="22846" y="1011"/>
                    <a:pt x="22764" y="993"/>
                    <a:pt x="22683" y="993"/>
                  </a:cubicBezTo>
                  <a:cubicBezTo>
                    <a:pt x="21267" y="993"/>
                    <a:pt x="20459" y="6513"/>
                    <a:pt x="14759" y="6513"/>
                  </a:cubicBezTo>
                  <a:cubicBezTo>
                    <a:pt x="9108" y="6513"/>
                    <a:pt x="8595" y="1"/>
                    <a:pt x="69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92;p30">
              <a:extLst>
                <a:ext uri="{FF2B5EF4-FFF2-40B4-BE49-F238E27FC236}">
                  <a16:creationId xmlns:a16="http://schemas.microsoft.com/office/drawing/2014/main" id="{55A0D272-4C6F-B74F-A469-E39742DB1CC4}"/>
                </a:ext>
              </a:extLst>
            </p:cNvPr>
            <p:cNvSpPr/>
            <p:nvPr/>
          </p:nvSpPr>
          <p:spPr>
            <a:xfrm>
              <a:off x="7282926" y="1450587"/>
              <a:ext cx="356382" cy="344180"/>
            </a:xfrm>
            <a:custGeom>
              <a:avLst/>
              <a:gdLst/>
              <a:ahLst/>
              <a:cxnLst/>
              <a:rect l="l" t="t" r="r" b="b"/>
              <a:pathLst>
                <a:path w="55903" h="53989" extrusionOk="0">
                  <a:moveTo>
                    <a:pt x="28991" y="0"/>
                  </a:moveTo>
                  <a:cubicBezTo>
                    <a:pt x="20806" y="0"/>
                    <a:pt x="12557" y="2981"/>
                    <a:pt x="8080" y="8209"/>
                  </a:cubicBezTo>
                  <a:cubicBezTo>
                    <a:pt x="0" y="17597"/>
                    <a:pt x="514" y="41835"/>
                    <a:pt x="7426" y="48746"/>
                  </a:cubicBezTo>
                  <a:cubicBezTo>
                    <a:pt x="11156" y="52477"/>
                    <a:pt x="19205" y="53989"/>
                    <a:pt x="27374" y="53989"/>
                  </a:cubicBezTo>
                  <a:cubicBezTo>
                    <a:pt x="37103" y="53989"/>
                    <a:pt x="47001" y="51844"/>
                    <a:pt x="49971" y="48746"/>
                  </a:cubicBezTo>
                  <a:cubicBezTo>
                    <a:pt x="55388" y="43049"/>
                    <a:pt x="55902" y="13627"/>
                    <a:pt x="45534" y="5221"/>
                  </a:cubicBezTo>
                  <a:cubicBezTo>
                    <a:pt x="41099" y="1641"/>
                    <a:pt x="35063" y="0"/>
                    <a:pt x="28991" y="0"/>
                  </a:cubicBezTo>
                  <a:close/>
                </a:path>
              </a:pathLst>
            </a:custGeom>
            <a:solidFill>
              <a:srgbClr val="FFE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93;p30">
              <a:extLst>
                <a:ext uri="{FF2B5EF4-FFF2-40B4-BE49-F238E27FC236}">
                  <a16:creationId xmlns:a16="http://schemas.microsoft.com/office/drawing/2014/main" id="{8D1A0AEB-286C-D445-89D6-674214F40AFD}"/>
                </a:ext>
              </a:extLst>
            </p:cNvPr>
            <p:cNvSpPr/>
            <p:nvPr/>
          </p:nvSpPr>
          <p:spPr>
            <a:xfrm>
              <a:off x="7526109" y="1717800"/>
              <a:ext cx="55679" cy="32181"/>
            </a:xfrm>
            <a:custGeom>
              <a:avLst/>
              <a:gdLst/>
              <a:ahLst/>
              <a:cxnLst/>
              <a:rect l="l" t="t" r="r" b="b"/>
              <a:pathLst>
                <a:path w="8734" h="5048" extrusionOk="0">
                  <a:moveTo>
                    <a:pt x="4288" y="1"/>
                  </a:moveTo>
                  <a:cubicBezTo>
                    <a:pt x="1974" y="1"/>
                    <a:pt x="93" y="1059"/>
                    <a:pt x="47" y="2431"/>
                  </a:cubicBezTo>
                  <a:cubicBezTo>
                    <a:pt x="0" y="3785"/>
                    <a:pt x="1915" y="4999"/>
                    <a:pt x="4297" y="5046"/>
                  </a:cubicBezTo>
                  <a:cubicBezTo>
                    <a:pt x="4347" y="5047"/>
                    <a:pt x="4397" y="5047"/>
                    <a:pt x="4446" y="5047"/>
                  </a:cubicBezTo>
                  <a:cubicBezTo>
                    <a:pt x="6760" y="5047"/>
                    <a:pt x="8641" y="3989"/>
                    <a:pt x="8687" y="2617"/>
                  </a:cubicBezTo>
                  <a:cubicBezTo>
                    <a:pt x="8734" y="1263"/>
                    <a:pt x="6819" y="49"/>
                    <a:pt x="4437" y="2"/>
                  </a:cubicBezTo>
                  <a:cubicBezTo>
                    <a:pt x="4387" y="1"/>
                    <a:pt x="4337" y="1"/>
                    <a:pt x="4288" y="1"/>
                  </a:cubicBezTo>
                  <a:close/>
                </a:path>
              </a:pathLst>
            </a:custGeom>
            <a:solidFill>
              <a:srgbClr val="F7CE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94;p30">
              <a:extLst>
                <a:ext uri="{FF2B5EF4-FFF2-40B4-BE49-F238E27FC236}">
                  <a16:creationId xmlns:a16="http://schemas.microsoft.com/office/drawing/2014/main" id="{998E4287-5216-3B48-AC48-0A4566393067}"/>
                </a:ext>
              </a:extLst>
            </p:cNvPr>
            <p:cNvSpPr/>
            <p:nvPr/>
          </p:nvSpPr>
          <p:spPr>
            <a:xfrm>
              <a:off x="7349600" y="1718967"/>
              <a:ext cx="55679" cy="32206"/>
            </a:xfrm>
            <a:custGeom>
              <a:avLst/>
              <a:gdLst/>
              <a:ahLst/>
              <a:cxnLst/>
              <a:rect l="l" t="t" r="r" b="b"/>
              <a:pathLst>
                <a:path w="8734" h="5052" extrusionOk="0">
                  <a:moveTo>
                    <a:pt x="4149" y="0"/>
                  </a:moveTo>
                  <a:cubicBezTo>
                    <a:pt x="1899" y="0"/>
                    <a:pt x="92" y="1043"/>
                    <a:pt x="47" y="2388"/>
                  </a:cubicBezTo>
                  <a:cubicBezTo>
                    <a:pt x="0" y="3789"/>
                    <a:pt x="1915" y="4956"/>
                    <a:pt x="4297" y="5050"/>
                  </a:cubicBezTo>
                  <a:cubicBezTo>
                    <a:pt x="4347" y="5051"/>
                    <a:pt x="4397" y="5051"/>
                    <a:pt x="4446" y="5051"/>
                  </a:cubicBezTo>
                  <a:cubicBezTo>
                    <a:pt x="6760" y="5051"/>
                    <a:pt x="8641" y="3993"/>
                    <a:pt x="8687" y="2621"/>
                  </a:cubicBezTo>
                  <a:cubicBezTo>
                    <a:pt x="8734" y="1267"/>
                    <a:pt x="6819" y="53"/>
                    <a:pt x="4437" y="6"/>
                  </a:cubicBezTo>
                  <a:cubicBezTo>
                    <a:pt x="4340" y="2"/>
                    <a:pt x="4244" y="0"/>
                    <a:pt x="4149" y="0"/>
                  </a:cubicBezTo>
                  <a:close/>
                </a:path>
              </a:pathLst>
            </a:custGeom>
            <a:solidFill>
              <a:srgbClr val="F7CE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95;p30">
              <a:extLst>
                <a:ext uri="{FF2B5EF4-FFF2-40B4-BE49-F238E27FC236}">
                  <a16:creationId xmlns:a16="http://schemas.microsoft.com/office/drawing/2014/main" id="{FB6D8D82-CCD8-DE49-ADF6-89F7CD82EC40}"/>
                </a:ext>
              </a:extLst>
            </p:cNvPr>
            <p:cNvSpPr/>
            <p:nvPr/>
          </p:nvSpPr>
          <p:spPr>
            <a:xfrm>
              <a:off x="7448422" y="1730312"/>
              <a:ext cx="39009" cy="17276"/>
            </a:xfrm>
            <a:custGeom>
              <a:avLst/>
              <a:gdLst/>
              <a:ahLst/>
              <a:cxnLst/>
              <a:rect l="l" t="t" r="r" b="b"/>
              <a:pathLst>
                <a:path w="6119" h="2710" fill="none" extrusionOk="0">
                  <a:moveTo>
                    <a:pt x="0" y="468"/>
                  </a:moveTo>
                  <a:cubicBezTo>
                    <a:pt x="514" y="1869"/>
                    <a:pt x="1962" y="2709"/>
                    <a:pt x="3410" y="2429"/>
                  </a:cubicBezTo>
                  <a:cubicBezTo>
                    <a:pt x="4811" y="2382"/>
                    <a:pt x="5931" y="1355"/>
                    <a:pt x="6118" y="1"/>
                  </a:cubicBezTo>
                </a:path>
              </a:pathLst>
            </a:custGeom>
            <a:noFill/>
            <a:ln w="15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96;p30">
              <a:extLst>
                <a:ext uri="{FF2B5EF4-FFF2-40B4-BE49-F238E27FC236}">
                  <a16:creationId xmlns:a16="http://schemas.microsoft.com/office/drawing/2014/main" id="{912B88C4-6AB9-A74A-B15D-385A37AC8B70}"/>
                </a:ext>
              </a:extLst>
            </p:cNvPr>
            <p:cNvSpPr/>
            <p:nvPr/>
          </p:nvSpPr>
          <p:spPr>
            <a:xfrm>
              <a:off x="7537422" y="1684773"/>
              <a:ext cx="31263" cy="30970"/>
            </a:xfrm>
            <a:custGeom>
              <a:avLst/>
              <a:gdLst/>
              <a:ahLst/>
              <a:cxnLst/>
              <a:rect l="l" t="t" r="r" b="b"/>
              <a:pathLst>
                <a:path w="4904" h="4858" extrusionOk="0">
                  <a:moveTo>
                    <a:pt x="2475" y="0"/>
                  </a:moveTo>
                  <a:cubicBezTo>
                    <a:pt x="1121" y="0"/>
                    <a:pt x="0" y="1074"/>
                    <a:pt x="0" y="2429"/>
                  </a:cubicBezTo>
                  <a:cubicBezTo>
                    <a:pt x="0" y="3783"/>
                    <a:pt x="1121" y="4857"/>
                    <a:pt x="2475" y="4857"/>
                  </a:cubicBezTo>
                  <a:cubicBezTo>
                    <a:pt x="3830" y="4857"/>
                    <a:pt x="4904" y="3783"/>
                    <a:pt x="4904" y="2429"/>
                  </a:cubicBezTo>
                  <a:cubicBezTo>
                    <a:pt x="4904" y="1074"/>
                    <a:pt x="3830" y="0"/>
                    <a:pt x="2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97;p30">
              <a:extLst>
                <a:ext uri="{FF2B5EF4-FFF2-40B4-BE49-F238E27FC236}">
                  <a16:creationId xmlns:a16="http://schemas.microsoft.com/office/drawing/2014/main" id="{6562FB2A-A9BA-B94E-B763-F911BB659E73}"/>
                </a:ext>
              </a:extLst>
            </p:cNvPr>
            <p:cNvSpPr/>
            <p:nvPr/>
          </p:nvSpPr>
          <p:spPr>
            <a:xfrm>
              <a:off x="7360314" y="1684773"/>
              <a:ext cx="30970" cy="30970"/>
            </a:xfrm>
            <a:custGeom>
              <a:avLst/>
              <a:gdLst/>
              <a:ahLst/>
              <a:cxnLst/>
              <a:rect l="l" t="t" r="r" b="b"/>
              <a:pathLst>
                <a:path w="4858" h="4858" extrusionOk="0">
                  <a:moveTo>
                    <a:pt x="2429" y="0"/>
                  </a:moveTo>
                  <a:cubicBezTo>
                    <a:pt x="1075" y="0"/>
                    <a:pt x="1" y="1074"/>
                    <a:pt x="1" y="2429"/>
                  </a:cubicBezTo>
                  <a:cubicBezTo>
                    <a:pt x="1" y="3783"/>
                    <a:pt x="1075" y="4857"/>
                    <a:pt x="2429" y="4857"/>
                  </a:cubicBezTo>
                  <a:cubicBezTo>
                    <a:pt x="3784" y="4857"/>
                    <a:pt x="4858" y="3783"/>
                    <a:pt x="4858" y="2429"/>
                  </a:cubicBezTo>
                  <a:cubicBezTo>
                    <a:pt x="4858" y="1074"/>
                    <a:pt x="3784" y="0"/>
                    <a:pt x="2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98;p30">
              <a:extLst>
                <a:ext uri="{FF2B5EF4-FFF2-40B4-BE49-F238E27FC236}">
                  <a16:creationId xmlns:a16="http://schemas.microsoft.com/office/drawing/2014/main" id="{5DB52C56-53A7-B445-A4E8-730753CD94E0}"/>
                </a:ext>
              </a:extLst>
            </p:cNvPr>
            <p:cNvSpPr/>
            <p:nvPr/>
          </p:nvSpPr>
          <p:spPr>
            <a:xfrm rot="737674">
              <a:off x="7314075" y="1422202"/>
              <a:ext cx="346712" cy="199333"/>
            </a:xfrm>
            <a:custGeom>
              <a:avLst/>
              <a:gdLst/>
              <a:ahLst/>
              <a:cxnLst/>
              <a:rect l="l" t="t" r="r" b="b"/>
              <a:pathLst>
                <a:path w="56183" h="34341" extrusionOk="0">
                  <a:moveTo>
                    <a:pt x="27601" y="0"/>
                  </a:moveTo>
                  <a:cubicBezTo>
                    <a:pt x="655" y="0"/>
                    <a:pt x="1" y="25032"/>
                    <a:pt x="1075" y="34046"/>
                  </a:cubicBezTo>
                  <a:cubicBezTo>
                    <a:pt x="1157" y="34141"/>
                    <a:pt x="3152" y="34340"/>
                    <a:pt x="6381" y="34340"/>
                  </a:cubicBezTo>
                  <a:cubicBezTo>
                    <a:pt x="14203" y="34340"/>
                    <a:pt x="29264" y="33171"/>
                    <a:pt x="41892" y="26527"/>
                  </a:cubicBezTo>
                  <a:cubicBezTo>
                    <a:pt x="44628" y="30711"/>
                    <a:pt x="49200" y="33370"/>
                    <a:pt x="53280" y="33370"/>
                  </a:cubicBezTo>
                  <a:cubicBezTo>
                    <a:pt x="53937" y="33370"/>
                    <a:pt x="54581" y="33301"/>
                    <a:pt x="55202" y="33158"/>
                  </a:cubicBezTo>
                  <a:cubicBezTo>
                    <a:pt x="56183" y="22651"/>
                    <a:pt x="54548" y="0"/>
                    <a:pt x="27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99;p30">
              <a:extLst>
                <a:ext uri="{FF2B5EF4-FFF2-40B4-BE49-F238E27FC236}">
                  <a16:creationId xmlns:a16="http://schemas.microsoft.com/office/drawing/2014/main" id="{57AC71EB-34AE-BB44-94CC-D675516819DC}"/>
                </a:ext>
              </a:extLst>
            </p:cNvPr>
            <p:cNvSpPr/>
            <p:nvPr/>
          </p:nvSpPr>
          <p:spPr>
            <a:xfrm>
              <a:off x="7476701" y="2040163"/>
              <a:ext cx="66396" cy="48565"/>
            </a:xfrm>
            <a:custGeom>
              <a:avLst/>
              <a:gdLst/>
              <a:ahLst/>
              <a:cxnLst/>
              <a:rect l="l" t="t" r="r" b="b"/>
              <a:pathLst>
                <a:path w="10415" h="7618" extrusionOk="0">
                  <a:moveTo>
                    <a:pt x="5884" y="1"/>
                  </a:moveTo>
                  <a:lnTo>
                    <a:pt x="280" y="468"/>
                  </a:lnTo>
                  <a:lnTo>
                    <a:pt x="701" y="2616"/>
                  </a:lnTo>
                  <a:cubicBezTo>
                    <a:pt x="280" y="3457"/>
                    <a:pt x="47" y="4391"/>
                    <a:pt x="0" y="5372"/>
                  </a:cubicBezTo>
                  <a:cubicBezTo>
                    <a:pt x="0" y="5372"/>
                    <a:pt x="3277" y="7618"/>
                    <a:pt x="6391" y="7618"/>
                  </a:cubicBezTo>
                  <a:cubicBezTo>
                    <a:pt x="7417" y="7618"/>
                    <a:pt x="8426" y="7374"/>
                    <a:pt x="9294" y="6726"/>
                  </a:cubicBezTo>
                  <a:cubicBezTo>
                    <a:pt x="10414" y="4578"/>
                    <a:pt x="6118" y="2710"/>
                    <a:pt x="5511" y="2429"/>
                  </a:cubicBezTo>
                  <a:lnTo>
                    <a:pt x="58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00;p30">
              <a:extLst>
                <a:ext uri="{FF2B5EF4-FFF2-40B4-BE49-F238E27FC236}">
                  <a16:creationId xmlns:a16="http://schemas.microsoft.com/office/drawing/2014/main" id="{63E92895-3D2D-6A47-BCB8-BE6DB1C2A2AE}"/>
                </a:ext>
              </a:extLst>
            </p:cNvPr>
            <p:cNvSpPr/>
            <p:nvPr/>
          </p:nvSpPr>
          <p:spPr>
            <a:xfrm>
              <a:off x="7378472" y="2040163"/>
              <a:ext cx="66102" cy="48565"/>
            </a:xfrm>
            <a:custGeom>
              <a:avLst/>
              <a:gdLst/>
              <a:ahLst/>
              <a:cxnLst/>
              <a:rect l="l" t="t" r="r" b="b"/>
              <a:pathLst>
                <a:path w="10369" h="7618" extrusionOk="0">
                  <a:moveTo>
                    <a:pt x="4390" y="1"/>
                  </a:moveTo>
                  <a:lnTo>
                    <a:pt x="4764" y="2476"/>
                  </a:lnTo>
                  <a:cubicBezTo>
                    <a:pt x="3923" y="2850"/>
                    <a:pt x="1" y="4671"/>
                    <a:pt x="1075" y="6726"/>
                  </a:cubicBezTo>
                  <a:cubicBezTo>
                    <a:pt x="1943" y="7374"/>
                    <a:pt x="2951" y="7618"/>
                    <a:pt x="3977" y="7618"/>
                  </a:cubicBezTo>
                  <a:cubicBezTo>
                    <a:pt x="7092" y="7618"/>
                    <a:pt x="10368" y="5372"/>
                    <a:pt x="10368" y="5372"/>
                  </a:cubicBezTo>
                  <a:cubicBezTo>
                    <a:pt x="10322" y="4344"/>
                    <a:pt x="10088" y="3363"/>
                    <a:pt x="9574" y="2523"/>
                  </a:cubicBezTo>
                  <a:lnTo>
                    <a:pt x="9995" y="468"/>
                  </a:lnTo>
                  <a:lnTo>
                    <a:pt x="43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1;p30">
              <a:extLst>
                <a:ext uri="{FF2B5EF4-FFF2-40B4-BE49-F238E27FC236}">
                  <a16:creationId xmlns:a16="http://schemas.microsoft.com/office/drawing/2014/main" id="{92D2A855-0259-AF4E-A255-BFF64D1310FC}"/>
                </a:ext>
              </a:extLst>
            </p:cNvPr>
            <p:cNvSpPr/>
            <p:nvPr/>
          </p:nvSpPr>
          <p:spPr>
            <a:xfrm>
              <a:off x="7146003" y="1588929"/>
              <a:ext cx="39901" cy="55380"/>
            </a:xfrm>
            <a:custGeom>
              <a:avLst/>
              <a:gdLst/>
              <a:ahLst/>
              <a:cxnLst/>
              <a:rect l="l" t="t" r="r" b="b"/>
              <a:pathLst>
                <a:path w="6259" h="8687" fill="none" extrusionOk="0">
                  <a:moveTo>
                    <a:pt x="1" y="0"/>
                  </a:moveTo>
                  <a:lnTo>
                    <a:pt x="6259" y="8687"/>
                  </a:lnTo>
                </a:path>
              </a:pathLst>
            </a:custGeom>
            <a:noFill/>
            <a:ln w="29200" cap="flat" cmpd="sng">
              <a:solidFill>
                <a:srgbClr val="EDF9F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02;p30">
              <a:extLst>
                <a:ext uri="{FF2B5EF4-FFF2-40B4-BE49-F238E27FC236}">
                  <a16:creationId xmlns:a16="http://schemas.microsoft.com/office/drawing/2014/main" id="{1EC4DA1D-8769-CA44-A484-7C5BC981837D}"/>
                </a:ext>
              </a:extLst>
            </p:cNvPr>
            <p:cNvSpPr/>
            <p:nvPr/>
          </p:nvSpPr>
          <p:spPr>
            <a:xfrm>
              <a:off x="7332933" y="1855881"/>
              <a:ext cx="32755" cy="30052"/>
            </a:xfrm>
            <a:custGeom>
              <a:avLst/>
              <a:gdLst/>
              <a:ahLst/>
              <a:cxnLst/>
              <a:rect l="l" t="t" r="r" b="b"/>
              <a:pathLst>
                <a:path w="5138" h="4714" extrusionOk="0">
                  <a:moveTo>
                    <a:pt x="3228" y="1"/>
                  </a:moveTo>
                  <a:cubicBezTo>
                    <a:pt x="3060" y="1"/>
                    <a:pt x="2892" y="49"/>
                    <a:pt x="2756" y="147"/>
                  </a:cubicBezTo>
                  <a:lnTo>
                    <a:pt x="421" y="1828"/>
                  </a:lnTo>
                  <a:cubicBezTo>
                    <a:pt x="47" y="2061"/>
                    <a:pt x="0" y="2575"/>
                    <a:pt x="234" y="2902"/>
                  </a:cubicBezTo>
                  <a:lnTo>
                    <a:pt x="1308" y="4397"/>
                  </a:lnTo>
                  <a:cubicBezTo>
                    <a:pt x="1453" y="4600"/>
                    <a:pt x="1707" y="4713"/>
                    <a:pt x="1957" y="4713"/>
                  </a:cubicBezTo>
                  <a:cubicBezTo>
                    <a:pt x="2109" y="4713"/>
                    <a:pt x="2259" y="4671"/>
                    <a:pt x="2382" y="4583"/>
                  </a:cubicBezTo>
                  <a:lnTo>
                    <a:pt x="4717" y="2855"/>
                  </a:lnTo>
                  <a:cubicBezTo>
                    <a:pt x="5091" y="2622"/>
                    <a:pt x="5137" y="2155"/>
                    <a:pt x="4904" y="1828"/>
                  </a:cubicBezTo>
                  <a:lnTo>
                    <a:pt x="3830" y="287"/>
                  </a:lnTo>
                  <a:cubicBezTo>
                    <a:pt x="3694" y="96"/>
                    <a:pt x="3462" y="1"/>
                    <a:pt x="3228" y="1"/>
                  </a:cubicBezTo>
                  <a:close/>
                </a:path>
              </a:pathLst>
            </a:custGeom>
            <a:solidFill>
              <a:srgbClr val="EDF9F5"/>
            </a:solidFill>
            <a:ln w="14000" cap="flat" cmpd="sng">
              <a:solidFill>
                <a:schemeClr val="accent4"/>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3;p30">
              <a:extLst>
                <a:ext uri="{FF2B5EF4-FFF2-40B4-BE49-F238E27FC236}">
                  <a16:creationId xmlns:a16="http://schemas.microsoft.com/office/drawing/2014/main" id="{391D63EF-3F1B-C242-BA8C-AD4FADAC3E60}"/>
                </a:ext>
              </a:extLst>
            </p:cNvPr>
            <p:cNvSpPr/>
            <p:nvPr/>
          </p:nvSpPr>
          <p:spPr>
            <a:xfrm>
              <a:off x="7170707" y="1631077"/>
              <a:ext cx="36032" cy="34909"/>
            </a:xfrm>
            <a:custGeom>
              <a:avLst/>
              <a:gdLst/>
              <a:ahLst/>
              <a:cxnLst/>
              <a:rect l="l" t="t" r="r" b="b"/>
              <a:pathLst>
                <a:path w="5652" h="5476" extrusionOk="0">
                  <a:moveTo>
                    <a:pt x="3186" y="0"/>
                  </a:moveTo>
                  <a:cubicBezTo>
                    <a:pt x="3050" y="0"/>
                    <a:pt x="2915" y="38"/>
                    <a:pt x="2803" y="112"/>
                  </a:cubicBezTo>
                  <a:lnTo>
                    <a:pt x="374" y="1840"/>
                  </a:lnTo>
                  <a:cubicBezTo>
                    <a:pt x="94" y="2074"/>
                    <a:pt x="1" y="2494"/>
                    <a:pt x="234" y="2774"/>
                  </a:cubicBezTo>
                  <a:lnTo>
                    <a:pt x="1962" y="5203"/>
                  </a:lnTo>
                  <a:cubicBezTo>
                    <a:pt x="2105" y="5374"/>
                    <a:pt x="2317" y="5475"/>
                    <a:pt x="2524" y="5475"/>
                  </a:cubicBezTo>
                  <a:cubicBezTo>
                    <a:pt x="2657" y="5475"/>
                    <a:pt x="2787" y="5434"/>
                    <a:pt x="2896" y="5343"/>
                  </a:cubicBezTo>
                  <a:lnTo>
                    <a:pt x="5325" y="3615"/>
                  </a:lnTo>
                  <a:cubicBezTo>
                    <a:pt x="5605" y="3381"/>
                    <a:pt x="5652" y="2961"/>
                    <a:pt x="5465" y="2681"/>
                  </a:cubicBezTo>
                  <a:lnTo>
                    <a:pt x="3737" y="252"/>
                  </a:lnTo>
                  <a:cubicBezTo>
                    <a:pt x="3597" y="84"/>
                    <a:pt x="3390" y="0"/>
                    <a:pt x="3186" y="0"/>
                  </a:cubicBezTo>
                  <a:close/>
                </a:path>
              </a:pathLst>
            </a:custGeom>
            <a:solidFill>
              <a:srgbClr val="ED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04;p30">
              <a:extLst>
                <a:ext uri="{FF2B5EF4-FFF2-40B4-BE49-F238E27FC236}">
                  <a16:creationId xmlns:a16="http://schemas.microsoft.com/office/drawing/2014/main" id="{44DBE571-00B9-6349-A6AA-E193266A2EA0}"/>
                </a:ext>
              </a:extLst>
            </p:cNvPr>
            <p:cNvSpPr/>
            <p:nvPr/>
          </p:nvSpPr>
          <p:spPr>
            <a:xfrm>
              <a:off x="7070101" y="1508662"/>
              <a:ext cx="103320" cy="95370"/>
            </a:xfrm>
            <a:custGeom>
              <a:avLst/>
              <a:gdLst/>
              <a:ahLst/>
              <a:cxnLst/>
              <a:rect l="l" t="t" r="r" b="b"/>
              <a:pathLst>
                <a:path w="16207" h="14960" extrusionOk="0">
                  <a:moveTo>
                    <a:pt x="8127" y="1"/>
                  </a:moveTo>
                  <a:cubicBezTo>
                    <a:pt x="7680" y="1"/>
                    <a:pt x="7227" y="41"/>
                    <a:pt x="6772" y="125"/>
                  </a:cubicBezTo>
                  <a:cubicBezTo>
                    <a:pt x="2709" y="872"/>
                    <a:pt x="1" y="4748"/>
                    <a:pt x="748" y="8811"/>
                  </a:cubicBezTo>
                  <a:cubicBezTo>
                    <a:pt x="1412" y="12420"/>
                    <a:pt x="4543" y="14960"/>
                    <a:pt x="8114" y="14960"/>
                  </a:cubicBezTo>
                  <a:cubicBezTo>
                    <a:pt x="8564" y="14960"/>
                    <a:pt x="9021" y="14920"/>
                    <a:pt x="9481" y="14836"/>
                  </a:cubicBezTo>
                  <a:cubicBezTo>
                    <a:pt x="13544" y="14089"/>
                    <a:pt x="16206" y="10212"/>
                    <a:pt x="15506" y="6149"/>
                  </a:cubicBezTo>
                  <a:cubicBezTo>
                    <a:pt x="14842" y="2541"/>
                    <a:pt x="11674" y="1"/>
                    <a:pt x="8127" y="1"/>
                  </a:cubicBezTo>
                  <a:close/>
                </a:path>
              </a:pathLst>
            </a:custGeom>
            <a:solidFill>
              <a:srgbClr val="ED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05;p30">
              <a:extLst>
                <a:ext uri="{FF2B5EF4-FFF2-40B4-BE49-F238E27FC236}">
                  <a16:creationId xmlns:a16="http://schemas.microsoft.com/office/drawing/2014/main" id="{77D9062E-6BD4-3D48-9BDA-D97E85E79E8E}"/>
                </a:ext>
              </a:extLst>
            </p:cNvPr>
            <p:cNvSpPr/>
            <p:nvPr/>
          </p:nvSpPr>
          <p:spPr>
            <a:xfrm>
              <a:off x="7080222" y="1524615"/>
              <a:ext cx="82888" cy="63572"/>
            </a:xfrm>
            <a:custGeom>
              <a:avLst/>
              <a:gdLst/>
              <a:ahLst/>
              <a:cxnLst/>
              <a:rect l="l" t="t" r="r" b="b"/>
              <a:pathLst>
                <a:path w="13002" h="9972" extrusionOk="0">
                  <a:moveTo>
                    <a:pt x="6545" y="1"/>
                  </a:moveTo>
                  <a:cubicBezTo>
                    <a:pt x="5534" y="1"/>
                    <a:pt x="4515" y="307"/>
                    <a:pt x="3643" y="938"/>
                  </a:cubicBezTo>
                  <a:cubicBezTo>
                    <a:pt x="1" y="3553"/>
                    <a:pt x="1355" y="9204"/>
                    <a:pt x="5745" y="9904"/>
                  </a:cubicBezTo>
                  <a:cubicBezTo>
                    <a:pt x="6028" y="9950"/>
                    <a:pt x="6306" y="9971"/>
                    <a:pt x="6577" y="9971"/>
                  </a:cubicBezTo>
                  <a:cubicBezTo>
                    <a:pt x="10503" y="9971"/>
                    <a:pt x="13002" y="5422"/>
                    <a:pt x="10555" y="2059"/>
                  </a:cubicBezTo>
                  <a:cubicBezTo>
                    <a:pt x="9598" y="707"/>
                    <a:pt x="8080" y="1"/>
                    <a:pt x="6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06;p30">
              <a:extLst>
                <a:ext uri="{FF2B5EF4-FFF2-40B4-BE49-F238E27FC236}">
                  <a16:creationId xmlns:a16="http://schemas.microsoft.com/office/drawing/2014/main" id="{2FD7E30D-0C80-9649-A7D9-E315F1F35F7F}"/>
                </a:ext>
              </a:extLst>
            </p:cNvPr>
            <p:cNvSpPr/>
            <p:nvPr/>
          </p:nvSpPr>
          <p:spPr>
            <a:xfrm>
              <a:off x="7177259" y="1645098"/>
              <a:ext cx="184888" cy="231126"/>
            </a:xfrm>
            <a:custGeom>
              <a:avLst/>
              <a:gdLst/>
              <a:ahLst/>
              <a:cxnLst/>
              <a:rect l="l" t="t" r="r" b="b"/>
              <a:pathLst>
                <a:path w="29002" h="36255" extrusionOk="0">
                  <a:moveTo>
                    <a:pt x="4760" y="0"/>
                  </a:moveTo>
                  <a:cubicBezTo>
                    <a:pt x="4344" y="0"/>
                    <a:pt x="3921" y="127"/>
                    <a:pt x="3550" y="387"/>
                  </a:cubicBezTo>
                  <a:lnTo>
                    <a:pt x="1121" y="2115"/>
                  </a:lnTo>
                  <a:cubicBezTo>
                    <a:pt x="234" y="2769"/>
                    <a:pt x="0" y="4030"/>
                    <a:pt x="654" y="4964"/>
                  </a:cubicBezTo>
                  <a:lnTo>
                    <a:pt x="22604" y="35414"/>
                  </a:lnTo>
                  <a:cubicBezTo>
                    <a:pt x="23004" y="35956"/>
                    <a:pt x="23631" y="36255"/>
                    <a:pt x="24272" y="36255"/>
                  </a:cubicBezTo>
                  <a:cubicBezTo>
                    <a:pt x="24678" y="36255"/>
                    <a:pt x="25090" y="36135"/>
                    <a:pt x="25453" y="35881"/>
                  </a:cubicBezTo>
                  <a:lnTo>
                    <a:pt x="27881" y="34106"/>
                  </a:lnTo>
                  <a:cubicBezTo>
                    <a:pt x="28768" y="33452"/>
                    <a:pt x="29002" y="32191"/>
                    <a:pt x="28348" y="31257"/>
                  </a:cubicBezTo>
                  <a:lnTo>
                    <a:pt x="6398" y="854"/>
                  </a:lnTo>
                  <a:cubicBezTo>
                    <a:pt x="6005" y="292"/>
                    <a:pt x="5391" y="0"/>
                    <a:pt x="4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07;p30">
              <a:extLst>
                <a:ext uri="{FF2B5EF4-FFF2-40B4-BE49-F238E27FC236}">
                  <a16:creationId xmlns:a16="http://schemas.microsoft.com/office/drawing/2014/main" id="{9C5139CD-DEB1-EA42-8532-F72B9BF7CF16}"/>
                </a:ext>
              </a:extLst>
            </p:cNvPr>
            <p:cNvSpPr/>
            <p:nvPr/>
          </p:nvSpPr>
          <p:spPr>
            <a:xfrm>
              <a:off x="7189758" y="1660962"/>
              <a:ext cx="57171" cy="79496"/>
            </a:xfrm>
            <a:custGeom>
              <a:avLst/>
              <a:gdLst/>
              <a:ahLst/>
              <a:cxnLst/>
              <a:rect l="l" t="t" r="r" b="b"/>
              <a:pathLst>
                <a:path w="8968" h="12470" fill="none" extrusionOk="0">
                  <a:moveTo>
                    <a:pt x="1" y="0"/>
                  </a:moveTo>
                  <a:lnTo>
                    <a:pt x="8967" y="12469"/>
                  </a:lnTo>
                </a:path>
              </a:pathLst>
            </a:custGeom>
            <a:noFill/>
            <a:ln w="151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TextBox 33">
            <a:extLst>
              <a:ext uri="{FF2B5EF4-FFF2-40B4-BE49-F238E27FC236}">
                <a16:creationId xmlns:a16="http://schemas.microsoft.com/office/drawing/2014/main" id="{A4A82F40-7357-1049-B729-9B9E8854C783}"/>
              </a:ext>
            </a:extLst>
          </p:cNvPr>
          <p:cNvSpPr txBox="1"/>
          <p:nvPr/>
        </p:nvSpPr>
        <p:spPr>
          <a:xfrm>
            <a:off x="2238215" y="4028202"/>
            <a:ext cx="1838792" cy="369332"/>
          </a:xfrm>
          <a:prstGeom prst="rect">
            <a:avLst/>
          </a:prstGeom>
          <a:noFill/>
        </p:spPr>
        <p:txBody>
          <a:bodyPr wrap="square" rtlCol="0">
            <a:spAutoFit/>
          </a:bodyPr>
          <a:lstStyle/>
          <a:p>
            <a:pPr algn="l"/>
            <a:r>
              <a:rPr lang="en-GB" sz="1800" b="1">
                <a:solidFill>
                  <a:schemeClr val="accent3"/>
                </a:solidFill>
              </a:rPr>
              <a:t>Pavan Jadhav </a:t>
            </a:r>
            <a:endParaRPr lang="en-US" sz="1800" b="1">
              <a:solidFill>
                <a:schemeClr val="accent3"/>
              </a:solidFill>
            </a:endParaRPr>
          </a:p>
        </p:txBody>
      </p:sp>
    </p:spTree>
    <p:extLst>
      <p:ext uri="{BB962C8B-B14F-4D97-AF65-F5344CB8AC3E}">
        <p14:creationId xmlns:p14="http://schemas.microsoft.com/office/powerpoint/2010/main" val="2024962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8" name="Google Shape;1801;p42">
            <a:extLst>
              <a:ext uri="{FF2B5EF4-FFF2-40B4-BE49-F238E27FC236}">
                <a16:creationId xmlns:a16="http://schemas.microsoft.com/office/drawing/2014/main" id="{F78E3C9A-79BB-EE42-B386-6295AC9575F5}"/>
              </a:ext>
            </a:extLst>
          </p:cNvPr>
          <p:cNvGrpSpPr/>
          <p:nvPr/>
        </p:nvGrpSpPr>
        <p:grpSpPr>
          <a:xfrm>
            <a:off x="5470073" y="104321"/>
            <a:ext cx="1741713" cy="4934857"/>
            <a:chOff x="6281157" y="2019016"/>
            <a:chExt cx="988052" cy="2897588"/>
          </a:xfrm>
        </p:grpSpPr>
        <p:grpSp>
          <p:nvGrpSpPr>
            <p:cNvPr id="4" name="Google Shape;1802;p42">
              <a:extLst>
                <a:ext uri="{FF2B5EF4-FFF2-40B4-BE49-F238E27FC236}">
                  <a16:creationId xmlns:a16="http://schemas.microsoft.com/office/drawing/2014/main" id="{CFE1F838-7FE6-3146-843F-CF088F0A62B8}"/>
                </a:ext>
              </a:extLst>
            </p:cNvPr>
            <p:cNvGrpSpPr/>
            <p:nvPr/>
          </p:nvGrpSpPr>
          <p:grpSpPr>
            <a:xfrm rot="-1646331">
              <a:off x="6367711" y="2019016"/>
              <a:ext cx="901498" cy="2897588"/>
              <a:chOff x="2885475" y="2727450"/>
              <a:chExt cx="901504" cy="2897597"/>
            </a:xfrm>
          </p:grpSpPr>
          <p:sp>
            <p:nvSpPr>
              <p:cNvPr id="135" name="Google Shape;1803;p42">
                <a:extLst>
                  <a:ext uri="{FF2B5EF4-FFF2-40B4-BE49-F238E27FC236}">
                    <a16:creationId xmlns:a16="http://schemas.microsoft.com/office/drawing/2014/main" id="{B54CD1FD-8CB1-4D40-9E2C-1BA75FCE8380}"/>
                  </a:ext>
                </a:extLst>
              </p:cNvPr>
              <p:cNvSpPr/>
              <p:nvPr/>
            </p:nvSpPr>
            <p:spPr>
              <a:xfrm>
                <a:off x="3250723" y="4377435"/>
                <a:ext cx="155840" cy="1244998"/>
              </a:xfrm>
              <a:custGeom>
                <a:avLst/>
                <a:gdLst/>
                <a:ahLst/>
                <a:cxnLst/>
                <a:rect l="l" t="t" r="r" b="b"/>
                <a:pathLst>
                  <a:path w="2802" h="22385" extrusionOk="0">
                    <a:moveTo>
                      <a:pt x="1496" y="1"/>
                    </a:moveTo>
                    <a:cubicBezTo>
                      <a:pt x="1418" y="1"/>
                      <a:pt x="1336" y="4"/>
                      <a:pt x="1254" y="7"/>
                    </a:cubicBezTo>
                    <a:cubicBezTo>
                      <a:pt x="1244" y="11"/>
                      <a:pt x="1237" y="11"/>
                      <a:pt x="1227" y="14"/>
                    </a:cubicBezTo>
                    <a:lnTo>
                      <a:pt x="1145" y="21"/>
                    </a:lnTo>
                    <a:lnTo>
                      <a:pt x="1091" y="24"/>
                    </a:lnTo>
                    <a:cubicBezTo>
                      <a:pt x="1060" y="28"/>
                      <a:pt x="1040" y="38"/>
                      <a:pt x="1023" y="59"/>
                    </a:cubicBezTo>
                    <a:lnTo>
                      <a:pt x="996" y="65"/>
                    </a:lnTo>
                    <a:lnTo>
                      <a:pt x="992" y="65"/>
                    </a:lnTo>
                    <a:cubicBezTo>
                      <a:pt x="965" y="76"/>
                      <a:pt x="938" y="82"/>
                      <a:pt x="910" y="89"/>
                    </a:cubicBezTo>
                    <a:cubicBezTo>
                      <a:pt x="856" y="103"/>
                      <a:pt x="818" y="109"/>
                      <a:pt x="777" y="123"/>
                    </a:cubicBezTo>
                    <a:cubicBezTo>
                      <a:pt x="746" y="134"/>
                      <a:pt x="716" y="140"/>
                      <a:pt x="689" y="150"/>
                    </a:cubicBezTo>
                    <a:cubicBezTo>
                      <a:pt x="624" y="171"/>
                      <a:pt x="559" y="195"/>
                      <a:pt x="491" y="205"/>
                    </a:cubicBezTo>
                    <a:cubicBezTo>
                      <a:pt x="413" y="212"/>
                      <a:pt x="355" y="216"/>
                      <a:pt x="301" y="236"/>
                    </a:cubicBezTo>
                    <a:cubicBezTo>
                      <a:pt x="252" y="252"/>
                      <a:pt x="219" y="273"/>
                      <a:pt x="184" y="307"/>
                    </a:cubicBezTo>
                    <a:cubicBezTo>
                      <a:pt x="137" y="348"/>
                      <a:pt x="112" y="409"/>
                      <a:pt x="96" y="457"/>
                    </a:cubicBezTo>
                    <a:cubicBezTo>
                      <a:pt x="79" y="508"/>
                      <a:pt x="72" y="563"/>
                      <a:pt x="68" y="617"/>
                    </a:cubicBezTo>
                    <a:cubicBezTo>
                      <a:pt x="62" y="679"/>
                      <a:pt x="62" y="737"/>
                      <a:pt x="58" y="795"/>
                    </a:cubicBezTo>
                    <a:cubicBezTo>
                      <a:pt x="58" y="897"/>
                      <a:pt x="55" y="999"/>
                      <a:pt x="55" y="1101"/>
                    </a:cubicBezTo>
                    <a:lnTo>
                      <a:pt x="55" y="1466"/>
                    </a:lnTo>
                    <a:lnTo>
                      <a:pt x="55" y="1582"/>
                    </a:lnTo>
                    <a:cubicBezTo>
                      <a:pt x="55" y="1660"/>
                      <a:pt x="58" y="1739"/>
                      <a:pt x="55" y="1817"/>
                    </a:cubicBezTo>
                    <a:cubicBezTo>
                      <a:pt x="51" y="1937"/>
                      <a:pt x="45" y="2059"/>
                      <a:pt x="38" y="2179"/>
                    </a:cubicBezTo>
                    <a:lnTo>
                      <a:pt x="27" y="2305"/>
                    </a:lnTo>
                    <a:cubicBezTo>
                      <a:pt x="21" y="2376"/>
                      <a:pt x="14" y="2451"/>
                      <a:pt x="14" y="2522"/>
                    </a:cubicBezTo>
                    <a:cubicBezTo>
                      <a:pt x="0" y="2734"/>
                      <a:pt x="0" y="2948"/>
                      <a:pt x="0" y="3160"/>
                    </a:cubicBezTo>
                    <a:lnTo>
                      <a:pt x="0" y="3211"/>
                    </a:lnTo>
                    <a:lnTo>
                      <a:pt x="0" y="3572"/>
                    </a:lnTo>
                    <a:lnTo>
                      <a:pt x="0" y="3620"/>
                    </a:lnTo>
                    <a:cubicBezTo>
                      <a:pt x="0" y="3719"/>
                      <a:pt x="0" y="3821"/>
                      <a:pt x="7" y="3920"/>
                    </a:cubicBezTo>
                    <a:cubicBezTo>
                      <a:pt x="10" y="4035"/>
                      <a:pt x="18" y="4148"/>
                      <a:pt x="18" y="4264"/>
                    </a:cubicBezTo>
                    <a:cubicBezTo>
                      <a:pt x="18" y="4370"/>
                      <a:pt x="24" y="4472"/>
                      <a:pt x="27" y="4574"/>
                    </a:cubicBezTo>
                    <a:lnTo>
                      <a:pt x="31" y="4639"/>
                    </a:lnTo>
                    <a:lnTo>
                      <a:pt x="38" y="4843"/>
                    </a:lnTo>
                    <a:cubicBezTo>
                      <a:pt x="41" y="5014"/>
                      <a:pt x="48" y="5188"/>
                      <a:pt x="58" y="5358"/>
                    </a:cubicBezTo>
                    <a:cubicBezTo>
                      <a:pt x="65" y="5474"/>
                      <a:pt x="68" y="5589"/>
                      <a:pt x="72" y="5705"/>
                    </a:cubicBezTo>
                    <a:cubicBezTo>
                      <a:pt x="72" y="5767"/>
                      <a:pt x="76" y="5828"/>
                      <a:pt x="79" y="5889"/>
                    </a:cubicBezTo>
                    <a:cubicBezTo>
                      <a:pt x="82" y="5948"/>
                      <a:pt x="85" y="6009"/>
                      <a:pt x="85" y="6070"/>
                    </a:cubicBezTo>
                    <a:cubicBezTo>
                      <a:pt x="92" y="6278"/>
                      <a:pt x="92" y="6486"/>
                      <a:pt x="92" y="6693"/>
                    </a:cubicBezTo>
                    <a:lnTo>
                      <a:pt x="92" y="6800"/>
                    </a:lnTo>
                    <a:lnTo>
                      <a:pt x="92" y="7515"/>
                    </a:lnTo>
                    <a:lnTo>
                      <a:pt x="92" y="7884"/>
                    </a:lnTo>
                    <a:lnTo>
                      <a:pt x="92" y="8060"/>
                    </a:lnTo>
                    <a:cubicBezTo>
                      <a:pt x="92" y="8112"/>
                      <a:pt x="89" y="8162"/>
                      <a:pt x="85" y="8217"/>
                    </a:cubicBezTo>
                    <a:lnTo>
                      <a:pt x="85" y="8255"/>
                    </a:lnTo>
                    <a:cubicBezTo>
                      <a:pt x="72" y="8477"/>
                      <a:pt x="72" y="8697"/>
                      <a:pt x="72" y="8919"/>
                    </a:cubicBezTo>
                    <a:lnTo>
                      <a:pt x="72" y="8971"/>
                    </a:lnTo>
                    <a:lnTo>
                      <a:pt x="72" y="9707"/>
                    </a:lnTo>
                    <a:lnTo>
                      <a:pt x="72" y="11233"/>
                    </a:lnTo>
                    <a:lnTo>
                      <a:pt x="72" y="14205"/>
                    </a:lnTo>
                    <a:lnTo>
                      <a:pt x="72" y="14999"/>
                    </a:lnTo>
                    <a:lnTo>
                      <a:pt x="72" y="15108"/>
                    </a:lnTo>
                    <a:cubicBezTo>
                      <a:pt x="72" y="15190"/>
                      <a:pt x="72" y="15272"/>
                      <a:pt x="76" y="15354"/>
                    </a:cubicBezTo>
                    <a:cubicBezTo>
                      <a:pt x="79" y="15473"/>
                      <a:pt x="85" y="15596"/>
                      <a:pt x="89" y="15718"/>
                    </a:cubicBezTo>
                    <a:cubicBezTo>
                      <a:pt x="92" y="15926"/>
                      <a:pt x="92" y="16137"/>
                      <a:pt x="92" y="16349"/>
                    </a:cubicBezTo>
                    <a:lnTo>
                      <a:pt x="92" y="16475"/>
                    </a:lnTo>
                    <a:lnTo>
                      <a:pt x="89" y="16566"/>
                    </a:lnTo>
                    <a:cubicBezTo>
                      <a:pt x="89" y="16659"/>
                      <a:pt x="89" y="16754"/>
                      <a:pt x="92" y="16846"/>
                    </a:cubicBezTo>
                    <a:lnTo>
                      <a:pt x="99" y="16979"/>
                    </a:lnTo>
                    <a:cubicBezTo>
                      <a:pt x="103" y="17054"/>
                      <a:pt x="106" y="17129"/>
                      <a:pt x="106" y="17204"/>
                    </a:cubicBezTo>
                    <a:cubicBezTo>
                      <a:pt x="109" y="17392"/>
                      <a:pt x="109" y="17582"/>
                      <a:pt x="109" y="17770"/>
                    </a:cubicBezTo>
                    <a:lnTo>
                      <a:pt x="109" y="17933"/>
                    </a:lnTo>
                    <a:lnTo>
                      <a:pt x="109" y="18687"/>
                    </a:lnTo>
                    <a:lnTo>
                      <a:pt x="109" y="18754"/>
                    </a:lnTo>
                    <a:cubicBezTo>
                      <a:pt x="109" y="18850"/>
                      <a:pt x="109" y="18942"/>
                      <a:pt x="106" y="19037"/>
                    </a:cubicBezTo>
                    <a:cubicBezTo>
                      <a:pt x="99" y="19167"/>
                      <a:pt x="96" y="19293"/>
                      <a:pt x="92" y="19423"/>
                    </a:cubicBezTo>
                    <a:cubicBezTo>
                      <a:pt x="92" y="19491"/>
                      <a:pt x="89" y="19559"/>
                      <a:pt x="85" y="19627"/>
                    </a:cubicBezTo>
                    <a:lnTo>
                      <a:pt x="79" y="19767"/>
                    </a:lnTo>
                    <a:cubicBezTo>
                      <a:pt x="76" y="19882"/>
                      <a:pt x="76" y="20002"/>
                      <a:pt x="72" y="20115"/>
                    </a:cubicBezTo>
                    <a:lnTo>
                      <a:pt x="72" y="20568"/>
                    </a:lnTo>
                    <a:lnTo>
                      <a:pt x="72" y="20793"/>
                    </a:lnTo>
                    <a:lnTo>
                      <a:pt x="72" y="21140"/>
                    </a:lnTo>
                    <a:cubicBezTo>
                      <a:pt x="72" y="21205"/>
                      <a:pt x="76" y="21273"/>
                      <a:pt x="79" y="21338"/>
                    </a:cubicBezTo>
                    <a:cubicBezTo>
                      <a:pt x="82" y="21386"/>
                      <a:pt x="85" y="21433"/>
                      <a:pt x="85" y="21481"/>
                    </a:cubicBezTo>
                    <a:cubicBezTo>
                      <a:pt x="89" y="21566"/>
                      <a:pt x="89" y="21651"/>
                      <a:pt x="89" y="21740"/>
                    </a:cubicBezTo>
                    <a:cubicBezTo>
                      <a:pt x="89" y="21818"/>
                      <a:pt x="89" y="21894"/>
                      <a:pt x="92" y="21972"/>
                    </a:cubicBezTo>
                    <a:cubicBezTo>
                      <a:pt x="92" y="22074"/>
                      <a:pt x="191" y="22132"/>
                      <a:pt x="263" y="22166"/>
                    </a:cubicBezTo>
                    <a:cubicBezTo>
                      <a:pt x="334" y="22200"/>
                      <a:pt x="409" y="22227"/>
                      <a:pt x="485" y="22251"/>
                    </a:cubicBezTo>
                    <a:cubicBezTo>
                      <a:pt x="672" y="22316"/>
                      <a:pt x="828" y="22353"/>
                      <a:pt x="975" y="22370"/>
                    </a:cubicBezTo>
                    <a:cubicBezTo>
                      <a:pt x="1060" y="22381"/>
                      <a:pt x="1145" y="22381"/>
                      <a:pt x="1231" y="22384"/>
                    </a:cubicBezTo>
                    <a:cubicBezTo>
                      <a:pt x="1319" y="22384"/>
                      <a:pt x="1397" y="22374"/>
                      <a:pt x="1469" y="22364"/>
                    </a:cubicBezTo>
                    <a:lnTo>
                      <a:pt x="1544" y="22353"/>
                    </a:lnTo>
                    <a:cubicBezTo>
                      <a:pt x="1578" y="22350"/>
                      <a:pt x="1612" y="22347"/>
                      <a:pt x="1646" y="22340"/>
                    </a:cubicBezTo>
                    <a:lnTo>
                      <a:pt x="1646" y="22340"/>
                    </a:lnTo>
                    <a:lnTo>
                      <a:pt x="1643" y="22343"/>
                    </a:lnTo>
                    <a:cubicBezTo>
                      <a:pt x="1666" y="22336"/>
                      <a:pt x="1694" y="22336"/>
                      <a:pt x="1721" y="22333"/>
                    </a:cubicBezTo>
                    <a:lnTo>
                      <a:pt x="1806" y="22326"/>
                    </a:lnTo>
                    <a:cubicBezTo>
                      <a:pt x="1837" y="22320"/>
                      <a:pt x="1871" y="22320"/>
                      <a:pt x="1902" y="22316"/>
                    </a:cubicBezTo>
                    <a:cubicBezTo>
                      <a:pt x="1936" y="22316"/>
                      <a:pt x="1970" y="22312"/>
                      <a:pt x="2001" y="22306"/>
                    </a:cubicBezTo>
                    <a:lnTo>
                      <a:pt x="2103" y="22292"/>
                    </a:lnTo>
                    <a:lnTo>
                      <a:pt x="2147" y="22285"/>
                    </a:lnTo>
                    <a:cubicBezTo>
                      <a:pt x="2226" y="22275"/>
                      <a:pt x="2297" y="22258"/>
                      <a:pt x="2362" y="22234"/>
                    </a:cubicBezTo>
                    <a:cubicBezTo>
                      <a:pt x="2396" y="22221"/>
                      <a:pt x="2430" y="22207"/>
                      <a:pt x="2461" y="22186"/>
                    </a:cubicBezTo>
                    <a:cubicBezTo>
                      <a:pt x="2478" y="22180"/>
                      <a:pt x="2495" y="22169"/>
                      <a:pt x="2512" y="22163"/>
                    </a:cubicBezTo>
                    <a:lnTo>
                      <a:pt x="2566" y="22136"/>
                    </a:lnTo>
                    <a:cubicBezTo>
                      <a:pt x="2601" y="22122"/>
                      <a:pt x="2624" y="22111"/>
                      <a:pt x="2641" y="22098"/>
                    </a:cubicBezTo>
                    <a:cubicBezTo>
                      <a:pt x="2689" y="22084"/>
                      <a:pt x="2720" y="22074"/>
                      <a:pt x="2744" y="22050"/>
                    </a:cubicBezTo>
                    <a:cubicBezTo>
                      <a:pt x="2767" y="22026"/>
                      <a:pt x="2775" y="21999"/>
                      <a:pt x="2781" y="21961"/>
                    </a:cubicBezTo>
                    <a:lnTo>
                      <a:pt x="2781" y="21914"/>
                    </a:lnTo>
                    <a:lnTo>
                      <a:pt x="2781" y="21795"/>
                    </a:lnTo>
                    <a:lnTo>
                      <a:pt x="2781" y="21461"/>
                    </a:lnTo>
                    <a:lnTo>
                      <a:pt x="2781" y="20741"/>
                    </a:lnTo>
                    <a:lnTo>
                      <a:pt x="2781" y="20043"/>
                    </a:lnTo>
                    <a:lnTo>
                      <a:pt x="2781" y="19903"/>
                    </a:lnTo>
                    <a:cubicBezTo>
                      <a:pt x="2781" y="19715"/>
                      <a:pt x="2781" y="19528"/>
                      <a:pt x="2778" y="19341"/>
                    </a:cubicBezTo>
                    <a:cubicBezTo>
                      <a:pt x="2775" y="19283"/>
                      <a:pt x="2775" y="19221"/>
                      <a:pt x="2767" y="19163"/>
                    </a:cubicBezTo>
                    <a:cubicBezTo>
                      <a:pt x="2767" y="19113"/>
                      <a:pt x="2764" y="19061"/>
                      <a:pt x="2764" y="19010"/>
                    </a:cubicBezTo>
                    <a:cubicBezTo>
                      <a:pt x="2761" y="18932"/>
                      <a:pt x="2761" y="18853"/>
                      <a:pt x="2761" y="18775"/>
                    </a:cubicBezTo>
                    <a:lnTo>
                      <a:pt x="2764" y="18660"/>
                    </a:lnTo>
                    <a:lnTo>
                      <a:pt x="2764" y="17936"/>
                    </a:lnTo>
                    <a:lnTo>
                      <a:pt x="2764" y="17848"/>
                    </a:lnTo>
                    <a:cubicBezTo>
                      <a:pt x="2764" y="17756"/>
                      <a:pt x="2764" y="17667"/>
                      <a:pt x="2767" y="17576"/>
                    </a:cubicBezTo>
                    <a:lnTo>
                      <a:pt x="2775" y="17442"/>
                    </a:lnTo>
                    <a:cubicBezTo>
                      <a:pt x="2775" y="17367"/>
                      <a:pt x="2781" y="17296"/>
                      <a:pt x="2781" y="17224"/>
                    </a:cubicBezTo>
                    <a:lnTo>
                      <a:pt x="2781" y="17060"/>
                    </a:lnTo>
                    <a:cubicBezTo>
                      <a:pt x="2781" y="16873"/>
                      <a:pt x="2781" y="16683"/>
                      <a:pt x="2791" y="16495"/>
                    </a:cubicBezTo>
                    <a:cubicBezTo>
                      <a:pt x="2802" y="16304"/>
                      <a:pt x="2802" y="16110"/>
                      <a:pt x="2798" y="15915"/>
                    </a:cubicBezTo>
                    <a:lnTo>
                      <a:pt x="2798" y="15742"/>
                    </a:lnTo>
                    <a:lnTo>
                      <a:pt x="2798" y="15006"/>
                    </a:lnTo>
                    <a:lnTo>
                      <a:pt x="2798" y="13493"/>
                    </a:lnTo>
                    <a:lnTo>
                      <a:pt x="2798" y="12763"/>
                    </a:lnTo>
                    <a:cubicBezTo>
                      <a:pt x="2798" y="12644"/>
                      <a:pt x="2798" y="12521"/>
                      <a:pt x="2795" y="12398"/>
                    </a:cubicBezTo>
                    <a:cubicBezTo>
                      <a:pt x="2791" y="12344"/>
                      <a:pt x="2791" y="12290"/>
                      <a:pt x="2788" y="12235"/>
                    </a:cubicBezTo>
                    <a:cubicBezTo>
                      <a:pt x="2785" y="12170"/>
                      <a:pt x="2781" y="12106"/>
                      <a:pt x="2781" y="12044"/>
                    </a:cubicBezTo>
                    <a:cubicBezTo>
                      <a:pt x="2778" y="11901"/>
                      <a:pt x="2781" y="11758"/>
                      <a:pt x="2781" y="11615"/>
                    </a:cubicBezTo>
                    <a:lnTo>
                      <a:pt x="2781" y="11294"/>
                    </a:lnTo>
                    <a:cubicBezTo>
                      <a:pt x="2778" y="11179"/>
                      <a:pt x="2775" y="11066"/>
                      <a:pt x="2771" y="10951"/>
                    </a:cubicBezTo>
                    <a:cubicBezTo>
                      <a:pt x="2767" y="10828"/>
                      <a:pt x="2764" y="10701"/>
                      <a:pt x="2764" y="10579"/>
                    </a:cubicBezTo>
                    <a:lnTo>
                      <a:pt x="2761" y="10463"/>
                    </a:lnTo>
                    <a:lnTo>
                      <a:pt x="2761" y="10224"/>
                    </a:lnTo>
                    <a:cubicBezTo>
                      <a:pt x="2758" y="10146"/>
                      <a:pt x="2754" y="10067"/>
                      <a:pt x="2754" y="9990"/>
                    </a:cubicBezTo>
                    <a:lnTo>
                      <a:pt x="2747" y="9874"/>
                    </a:lnTo>
                    <a:cubicBezTo>
                      <a:pt x="2744" y="9771"/>
                      <a:pt x="2744" y="9672"/>
                      <a:pt x="2744" y="9573"/>
                    </a:cubicBezTo>
                    <a:lnTo>
                      <a:pt x="2744" y="9474"/>
                    </a:lnTo>
                    <a:cubicBezTo>
                      <a:pt x="2740" y="9345"/>
                      <a:pt x="2740" y="9216"/>
                      <a:pt x="2734" y="9090"/>
                    </a:cubicBezTo>
                    <a:cubicBezTo>
                      <a:pt x="2723" y="8902"/>
                      <a:pt x="2726" y="8715"/>
                      <a:pt x="2726" y="8527"/>
                    </a:cubicBezTo>
                    <a:lnTo>
                      <a:pt x="2726" y="8340"/>
                    </a:lnTo>
                    <a:lnTo>
                      <a:pt x="2726" y="7590"/>
                    </a:lnTo>
                    <a:lnTo>
                      <a:pt x="2726" y="4598"/>
                    </a:lnTo>
                    <a:lnTo>
                      <a:pt x="2726" y="3859"/>
                    </a:lnTo>
                    <a:cubicBezTo>
                      <a:pt x="2730" y="3742"/>
                      <a:pt x="2734" y="3630"/>
                      <a:pt x="2737" y="3514"/>
                    </a:cubicBezTo>
                    <a:cubicBezTo>
                      <a:pt x="2740" y="3385"/>
                      <a:pt x="2747" y="3252"/>
                      <a:pt x="2747" y="3123"/>
                    </a:cubicBezTo>
                    <a:lnTo>
                      <a:pt x="2747" y="1698"/>
                    </a:lnTo>
                    <a:lnTo>
                      <a:pt x="2747" y="856"/>
                    </a:lnTo>
                    <a:cubicBezTo>
                      <a:pt x="2747" y="733"/>
                      <a:pt x="2747" y="617"/>
                      <a:pt x="2750" y="495"/>
                    </a:cubicBezTo>
                    <a:cubicBezTo>
                      <a:pt x="2750" y="485"/>
                      <a:pt x="2747" y="474"/>
                      <a:pt x="2747" y="461"/>
                    </a:cubicBezTo>
                    <a:lnTo>
                      <a:pt x="2747" y="409"/>
                    </a:lnTo>
                    <a:cubicBezTo>
                      <a:pt x="2747" y="383"/>
                      <a:pt x="2737" y="359"/>
                      <a:pt x="2720" y="334"/>
                    </a:cubicBezTo>
                    <a:cubicBezTo>
                      <a:pt x="2709" y="301"/>
                      <a:pt x="2693" y="280"/>
                      <a:pt x="2662" y="257"/>
                    </a:cubicBezTo>
                    <a:cubicBezTo>
                      <a:pt x="2624" y="232"/>
                      <a:pt x="2597" y="208"/>
                      <a:pt x="2563" y="195"/>
                    </a:cubicBezTo>
                    <a:cubicBezTo>
                      <a:pt x="2512" y="171"/>
                      <a:pt x="2457" y="154"/>
                      <a:pt x="2399" y="140"/>
                    </a:cubicBezTo>
                    <a:cubicBezTo>
                      <a:pt x="2345" y="123"/>
                      <a:pt x="2287" y="109"/>
                      <a:pt x="2229" y="100"/>
                    </a:cubicBezTo>
                    <a:cubicBezTo>
                      <a:pt x="2178" y="89"/>
                      <a:pt x="2127" y="79"/>
                      <a:pt x="2079" y="65"/>
                    </a:cubicBezTo>
                    <a:lnTo>
                      <a:pt x="2031" y="55"/>
                    </a:lnTo>
                    <a:cubicBezTo>
                      <a:pt x="1871" y="18"/>
                      <a:pt x="1698" y="1"/>
                      <a:pt x="1496" y="1"/>
                    </a:cubicBezTo>
                    <a:close/>
                  </a:path>
                </a:pathLst>
              </a:custGeom>
              <a:solidFill>
                <a:srgbClr val="8E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804;p42">
                <a:extLst>
                  <a:ext uri="{FF2B5EF4-FFF2-40B4-BE49-F238E27FC236}">
                    <a16:creationId xmlns:a16="http://schemas.microsoft.com/office/drawing/2014/main" id="{374F61EB-2858-2042-BC5D-02EF4A14E498}"/>
                  </a:ext>
                </a:extLst>
              </p:cNvPr>
              <p:cNvSpPr/>
              <p:nvPr/>
            </p:nvSpPr>
            <p:spPr>
              <a:xfrm>
                <a:off x="2900270" y="2741077"/>
                <a:ext cx="871693" cy="1639993"/>
              </a:xfrm>
              <a:custGeom>
                <a:avLst/>
                <a:gdLst/>
                <a:ahLst/>
                <a:cxnLst/>
                <a:rect l="l" t="t" r="r" b="b"/>
                <a:pathLst>
                  <a:path w="15673" h="29487" extrusionOk="0">
                    <a:moveTo>
                      <a:pt x="7913" y="1078"/>
                    </a:moveTo>
                    <a:cubicBezTo>
                      <a:pt x="8026" y="1081"/>
                      <a:pt x="8135" y="1084"/>
                      <a:pt x="8247" y="1095"/>
                    </a:cubicBezTo>
                    <a:cubicBezTo>
                      <a:pt x="8656" y="1128"/>
                      <a:pt x="9086" y="1200"/>
                      <a:pt x="9562" y="1312"/>
                    </a:cubicBezTo>
                    <a:lnTo>
                      <a:pt x="9661" y="1337"/>
                    </a:lnTo>
                    <a:cubicBezTo>
                      <a:pt x="9845" y="1378"/>
                      <a:pt x="10029" y="1422"/>
                      <a:pt x="10210" y="1483"/>
                    </a:cubicBezTo>
                    <a:cubicBezTo>
                      <a:pt x="10442" y="1562"/>
                      <a:pt x="10643" y="1647"/>
                      <a:pt x="10824" y="1746"/>
                    </a:cubicBezTo>
                    <a:cubicBezTo>
                      <a:pt x="10940" y="1807"/>
                      <a:pt x="11052" y="1872"/>
                      <a:pt x="11165" y="1933"/>
                    </a:cubicBezTo>
                    <a:lnTo>
                      <a:pt x="11243" y="1981"/>
                    </a:lnTo>
                    <a:cubicBezTo>
                      <a:pt x="11338" y="2032"/>
                      <a:pt x="11434" y="2086"/>
                      <a:pt x="11525" y="2144"/>
                    </a:cubicBezTo>
                    <a:cubicBezTo>
                      <a:pt x="11577" y="2179"/>
                      <a:pt x="11628" y="2216"/>
                      <a:pt x="11679" y="2253"/>
                    </a:cubicBezTo>
                    <a:lnTo>
                      <a:pt x="11727" y="2284"/>
                    </a:lnTo>
                    <a:cubicBezTo>
                      <a:pt x="11764" y="2311"/>
                      <a:pt x="11799" y="2335"/>
                      <a:pt x="11849" y="2376"/>
                    </a:cubicBezTo>
                    <a:cubicBezTo>
                      <a:pt x="11873" y="2376"/>
                      <a:pt x="11901" y="2383"/>
                      <a:pt x="11924" y="2400"/>
                    </a:cubicBezTo>
                    <a:cubicBezTo>
                      <a:pt x="12003" y="2454"/>
                      <a:pt x="12082" y="2509"/>
                      <a:pt x="12156" y="2567"/>
                    </a:cubicBezTo>
                    <a:cubicBezTo>
                      <a:pt x="12221" y="2615"/>
                      <a:pt x="12286" y="2669"/>
                      <a:pt x="12347" y="2723"/>
                    </a:cubicBezTo>
                    <a:cubicBezTo>
                      <a:pt x="12419" y="2781"/>
                      <a:pt x="12486" y="2839"/>
                      <a:pt x="12552" y="2901"/>
                    </a:cubicBezTo>
                    <a:cubicBezTo>
                      <a:pt x="12620" y="2969"/>
                      <a:pt x="12691" y="3037"/>
                      <a:pt x="12756" y="3105"/>
                    </a:cubicBezTo>
                    <a:cubicBezTo>
                      <a:pt x="12879" y="3228"/>
                      <a:pt x="12998" y="3365"/>
                      <a:pt x="13110" y="3511"/>
                    </a:cubicBezTo>
                    <a:cubicBezTo>
                      <a:pt x="13175" y="3593"/>
                      <a:pt x="13236" y="3681"/>
                      <a:pt x="13294" y="3766"/>
                    </a:cubicBezTo>
                    <a:lnTo>
                      <a:pt x="13390" y="3903"/>
                    </a:lnTo>
                    <a:cubicBezTo>
                      <a:pt x="13509" y="4066"/>
                      <a:pt x="13625" y="4250"/>
                      <a:pt x="13738" y="4441"/>
                    </a:cubicBezTo>
                    <a:cubicBezTo>
                      <a:pt x="13799" y="4543"/>
                      <a:pt x="13853" y="4653"/>
                      <a:pt x="13908" y="4762"/>
                    </a:cubicBezTo>
                    <a:lnTo>
                      <a:pt x="13932" y="4806"/>
                    </a:lnTo>
                    <a:cubicBezTo>
                      <a:pt x="13976" y="4898"/>
                      <a:pt x="14024" y="4987"/>
                      <a:pt x="14065" y="5079"/>
                    </a:cubicBezTo>
                    <a:cubicBezTo>
                      <a:pt x="14157" y="5266"/>
                      <a:pt x="14238" y="5471"/>
                      <a:pt x="14320" y="5705"/>
                    </a:cubicBezTo>
                    <a:cubicBezTo>
                      <a:pt x="14347" y="5781"/>
                      <a:pt x="14372" y="5852"/>
                      <a:pt x="14392" y="5927"/>
                    </a:cubicBezTo>
                    <a:lnTo>
                      <a:pt x="14422" y="6029"/>
                    </a:lnTo>
                    <a:cubicBezTo>
                      <a:pt x="14457" y="6132"/>
                      <a:pt x="14487" y="6237"/>
                      <a:pt x="14515" y="6343"/>
                    </a:cubicBezTo>
                    <a:lnTo>
                      <a:pt x="14528" y="6391"/>
                    </a:lnTo>
                    <a:lnTo>
                      <a:pt x="14556" y="6500"/>
                    </a:lnTo>
                    <a:lnTo>
                      <a:pt x="14579" y="6605"/>
                    </a:lnTo>
                    <a:cubicBezTo>
                      <a:pt x="14600" y="6680"/>
                      <a:pt x="14617" y="6759"/>
                      <a:pt x="14633" y="6833"/>
                    </a:cubicBezTo>
                    <a:cubicBezTo>
                      <a:pt x="14647" y="6899"/>
                      <a:pt x="14661" y="6963"/>
                      <a:pt x="14668" y="7025"/>
                    </a:cubicBezTo>
                    <a:cubicBezTo>
                      <a:pt x="14671" y="7058"/>
                      <a:pt x="14671" y="7093"/>
                      <a:pt x="14674" y="7127"/>
                    </a:cubicBezTo>
                    <a:lnTo>
                      <a:pt x="14682" y="7201"/>
                    </a:lnTo>
                    <a:cubicBezTo>
                      <a:pt x="14685" y="7270"/>
                      <a:pt x="14688" y="7335"/>
                      <a:pt x="14691" y="7403"/>
                    </a:cubicBezTo>
                    <a:cubicBezTo>
                      <a:pt x="14695" y="7467"/>
                      <a:pt x="14688" y="7533"/>
                      <a:pt x="14688" y="7597"/>
                    </a:cubicBezTo>
                    <a:lnTo>
                      <a:pt x="14685" y="7682"/>
                    </a:lnTo>
                    <a:cubicBezTo>
                      <a:pt x="14682" y="7730"/>
                      <a:pt x="14682" y="7778"/>
                      <a:pt x="14682" y="7822"/>
                    </a:cubicBezTo>
                    <a:lnTo>
                      <a:pt x="14682" y="7965"/>
                    </a:lnTo>
                    <a:cubicBezTo>
                      <a:pt x="14682" y="7983"/>
                      <a:pt x="14682" y="7999"/>
                      <a:pt x="14678" y="8016"/>
                    </a:cubicBezTo>
                    <a:cubicBezTo>
                      <a:pt x="14688" y="8033"/>
                      <a:pt x="14695" y="8054"/>
                      <a:pt x="14695" y="8074"/>
                    </a:cubicBezTo>
                    <a:cubicBezTo>
                      <a:pt x="14699" y="8142"/>
                      <a:pt x="14691" y="8214"/>
                      <a:pt x="14685" y="8282"/>
                    </a:cubicBezTo>
                    <a:lnTo>
                      <a:pt x="14678" y="8343"/>
                    </a:lnTo>
                    <a:cubicBezTo>
                      <a:pt x="14668" y="8442"/>
                      <a:pt x="14661" y="8541"/>
                      <a:pt x="14644" y="8640"/>
                    </a:cubicBezTo>
                    <a:lnTo>
                      <a:pt x="14641" y="8670"/>
                    </a:lnTo>
                    <a:lnTo>
                      <a:pt x="14633" y="8705"/>
                    </a:lnTo>
                    <a:cubicBezTo>
                      <a:pt x="14627" y="8746"/>
                      <a:pt x="14620" y="8790"/>
                      <a:pt x="14613" y="8834"/>
                    </a:cubicBezTo>
                    <a:cubicBezTo>
                      <a:pt x="14593" y="8971"/>
                      <a:pt x="14566" y="9110"/>
                      <a:pt x="14535" y="9246"/>
                    </a:cubicBezTo>
                    <a:cubicBezTo>
                      <a:pt x="14518" y="9328"/>
                      <a:pt x="14498" y="9410"/>
                      <a:pt x="14470" y="9488"/>
                    </a:cubicBezTo>
                    <a:lnTo>
                      <a:pt x="14460" y="9532"/>
                    </a:lnTo>
                    <a:lnTo>
                      <a:pt x="14449" y="9573"/>
                    </a:lnTo>
                    <a:cubicBezTo>
                      <a:pt x="14413" y="9737"/>
                      <a:pt x="14361" y="9897"/>
                      <a:pt x="14310" y="10061"/>
                    </a:cubicBezTo>
                    <a:lnTo>
                      <a:pt x="14265" y="10211"/>
                    </a:lnTo>
                    <a:lnTo>
                      <a:pt x="14235" y="10320"/>
                    </a:lnTo>
                    <a:cubicBezTo>
                      <a:pt x="14211" y="10399"/>
                      <a:pt x="14191" y="10473"/>
                      <a:pt x="14167" y="10548"/>
                    </a:cubicBezTo>
                    <a:cubicBezTo>
                      <a:pt x="14126" y="10661"/>
                      <a:pt x="14085" y="10770"/>
                      <a:pt x="14037" y="10875"/>
                    </a:cubicBezTo>
                    <a:cubicBezTo>
                      <a:pt x="14020" y="10916"/>
                      <a:pt x="14004" y="10961"/>
                      <a:pt x="13983" y="11001"/>
                    </a:cubicBezTo>
                    <a:cubicBezTo>
                      <a:pt x="13901" y="11179"/>
                      <a:pt x="13799" y="11369"/>
                      <a:pt x="13672" y="11577"/>
                    </a:cubicBezTo>
                    <a:cubicBezTo>
                      <a:pt x="13625" y="11656"/>
                      <a:pt x="13570" y="11734"/>
                      <a:pt x="13519" y="11813"/>
                    </a:cubicBezTo>
                    <a:lnTo>
                      <a:pt x="13492" y="11854"/>
                    </a:lnTo>
                    <a:cubicBezTo>
                      <a:pt x="13441" y="11929"/>
                      <a:pt x="13390" y="12000"/>
                      <a:pt x="13339" y="12072"/>
                    </a:cubicBezTo>
                    <a:lnTo>
                      <a:pt x="13301" y="12119"/>
                    </a:lnTo>
                    <a:cubicBezTo>
                      <a:pt x="13233" y="12215"/>
                      <a:pt x="13161" y="12307"/>
                      <a:pt x="13083" y="12406"/>
                    </a:cubicBezTo>
                    <a:cubicBezTo>
                      <a:pt x="13018" y="12491"/>
                      <a:pt x="12950" y="12576"/>
                      <a:pt x="12882" y="12654"/>
                    </a:cubicBezTo>
                    <a:lnTo>
                      <a:pt x="12797" y="12750"/>
                    </a:lnTo>
                    <a:cubicBezTo>
                      <a:pt x="12756" y="12798"/>
                      <a:pt x="12711" y="12845"/>
                      <a:pt x="12667" y="12893"/>
                    </a:cubicBezTo>
                    <a:cubicBezTo>
                      <a:pt x="12613" y="12951"/>
                      <a:pt x="12558" y="13005"/>
                      <a:pt x="12500" y="13057"/>
                    </a:cubicBezTo>
                    <a:lnTo>
                      <a:pt x="12429" y="13125"/>
                    </a:lnTo>
                    <a:cubicBezTo>
                      <a:pt x="12354" y="13193"/>
                      <a:pt x="12275" y="13258"/>
                      <a:pt x="12197" y="13319"/>
                    </a:cubicBezTo>
                    <a:cubicBezTo>
                      <a:pt x="12095" y="13397"/>
                      <a:pt x="12003" y="13462"/>
                      <a:pt x="11914" y="13516"/>
                    </a:cubicBezTo>
                    <a:lnTo>
                      <a:pt x="11805" y="13585"/>
                    </a:lnTo>
                    <a:cubicBezTo>
                      <a:pt x="11747" y="13619"/>
                      <a:pt x="11689" y="13656"/>
                      <a:pt x="11632" y="13687"/>
                    </a:cubicBezTo>
                    <a:cubicBezTo>
                      <a:pt x="11587" y="13714"/>
                      <a:pt x="11543" y="13735"/>
                      <a:pt x="11498" y="13759"/>
                    </a:cubicBezTo>
                    <a:cubicBezTo>
                      <a:pt x="11454" y="13790"/>
                      <a:pt x="11410" y="13820"/>
                      <a:pt x="11362" y="13847"/>
                    </a:cubicBezTo>
                    <a:cubicBezTo>
                      <a:pt x="11267" y="13908"/>
                      <a:pt x="11165" y="13963"/>
                      <a:pt x="11062" y="14015"/>
                    </a:cubicBezTo>
                    <a:cubicBezTo>
                      <a:pt x="10957" y="14069"/>
                      <a:pt x="10855" y="14127"/>
                      <a:pt x="10756" y="14185"/>
                    </a:cubicBezTo>
                    <a:lnTo>
                      <a:pt x="10715" y="14208"/>
                    </a:lnTo>
                    <a:cubicBezTo>
                      <a:pt x="10680" y="14229"/>
                      <a:pt x="10643" y="14253"/>
                      <a:pt x="10609" y="14270"/>
                    </a:cubicBezTo>
                    <a:cubicBezTo>
                      <a:pt x="10558" y="14297"/>
                      <a:pt x="10507" y="14317"/>
                      <a:pt x="10452" y="14338"/>
                    </a:cubicBezTo>
                    <a:lnTo>
                      <a:pt x="10370" y="14369"/>
                    </a:lnTo>
                    <a:cubicBezTo>
                      <a:pt x="10303" y="14392"/>
                      <a:pt x="10234" y="14416"/>
                      <a:pt x="10152" y="14451"/>
                    </a:cubicBezTo>
                    <a:cubicBezTo>
                      <a:pt x="10111" y="14468"/>
                      <a:pt x="10070" y="14488"/>
                      <a:pt x="10033" y="14501"/>
                    </a:cubicBezTo>
                    <a:cubicBezTo>
                      <a:pt x="10020" y="14509"/>
                      <a:pt x="10009" y="14509"/>
                      <a:pt x="9996" y="14509"/>
                    </a:cubicBezTo>
                    <a:cubicBezTo>
                      <a:pt x="9951" y="14509"/>
                      <a:pt x="9907" y="14478"/>
                      <a:pt x="9886" y="14437"/>
                    </a:cubicBezTo>
                    <a:cubicBezTo>
                      <a:pt x="9710" y="14498"/>
                      <a:pt x="9539" y="14549"/>
                      <a:pt x="9375" y="14594"/>
                    </a:cubicBezTo>
                    <a:cubicBezTo>
                      <a:pt x="9222" y="14635"/>
                      <a:pt x="9068" y="14679"/>
                      <a:pt x="8915" y="14720"/>
                    </a:cubicBezTo>
                    <a:cubicBezTo>
                      <a:pt x="8721" y="14774"/>
                      <a:pt x="8530" y="14805"/>
                      <a:pt x="8340" y="14828"/>
                    </a:cubicBezTo>
                    <a:cubicBezTo>
                      <a:pt x="8241" y="14842"/>
                      <a:pt x="8138" y="14856"/>
                      <a:pt x="8036" y="14863"/>
                    </a:cubicBezTo>
                    <a:cubicBezTo>
                      <a:pt x="7978" y="14869"/>
                      <a:pt x="7920" y="14869"/>
                      <a:pt x="7865" y="14869"/>
                    </a:cubicBezTo>
                    <a:cubicBezTo>
                      <a:pt x="7818" y="14869"/>
                      <a:pt x="7774" y="14869"/>
                      <a:pt x="7726" y="14866"/>
                    </a:cubicBezTo>
                    <a:cubicBezTo>
                      <a:pt x="7617" y="14863"/>
                      <a:pt x="7508" y="14853"/>
                      <a:pt x="7399" y="14842"/>
                    </a:cubicBezTo>
                    <a:cubicBezTo>
                      <a:pt x="7289" y="14828"/>
                      <a:pt x="7181" y="14815"/>
                      <a:pt x="7072" y="14801"/>
                    </a:cubicBezTo>
                    <a:cubicBezTo>
                      <a:pt x="6966" y="14788"/>
                      <a:pt x="6863" y="14767"/>
                      <a:pt x="6758" y="14751"/>
                    </a:cubicBezTo>
                    <a:cubicBezTo>
                      <a:pt x="6690" y="14737"/>
                      <a:pt x="6622" y="14723"/>
                      <a:pt x="6553" y="14713"/>
                    </a:cubicBezTo>
                    <a:cubicBezTo>
                      <a:pt x="6377" y="14685"/>
                      <a:pt x="6206" y="14648"/>
                      <a:pt x="6056" y="14603"/>
                    </a:cubicBezTo>
                    <a:cubicBezTo>
                      <a:pt x="5913" y="14563"/>
                      <a:pt x="5770" y="14522"/>
                      <a:pt x="5627" y="14474"/>
                    </a:cubicBezTo>
                    <a:cubicBezTo>
                      <a:pt x="5510" y="14437"/>
                      <a:pt x="5398" y="14386"/>
                      <a:pt x="5289" y="14338"/>
                    </a:cubicBezTo>
                    <a:lnTo>
                      <a:pt x="5204" y="14301"/>
                    </a:lnTo>
                    <a:lnTo>
                      <a:pt x="5150" y="14276"/>
                    </a:lnTo>
                    <a:cubicBezTo>
                      <a:pt x="5109" y="14260"/>
                      <a:pt x="5064" y="14243"/>
                      <a:pt x="5013" y="14219"/>
                    </a:cubicBezTo>
                    <a:lnTo>
                      <a:pt x="4958" y="14199"/>
                    </a:lnTo>
                    <a:cubicBezTo>
                      <a:pt x="4921" y="14185"/>
                      <a:pt x="4884" y="14168"/>
                      <a:pt x="4846" y="14150"/>
                    </a:cubicBezTo>
                    <a:cubicBezTo>
                      <a:pt x="4798" y="14130"/>
                      <a:pt x="4751" y="14106"/>
                      <a:pt x="4703" y="14082"/>
                    </a:cubicBezTo>
                    <a:lnTo>
                      <a:pt x="4679" y="14069"/>
                    </a:lnTo>
                    <a:cubicBezTo>
                      <a:pt x="4587" y="14021"/>
                      <a:pt x="4495" y="13974"/>
                      <a:pt x="4406" y="13919"/>
                    </a:cubicBezTo>
                    <a:cubicBezTo>
                      <a:pt x="4348" y="13881"/>
                      <a:pt x="4291" y="13847"/>
                      <a:pt x="4230" y="13813"/>
                    </a:cubicBezTo>
                    <a:lnTo>
                      <a:pt x="4113" y="13741"/>
                    </a:lnTo>
                    <a:cubicBezTo>
                      <a:pt x="4049" y="13704"/>
                      <a:pt x="3988" y="13667"/>
                      <a:pt x="3926" y="13626"/>
                    </a:cubicBezTo>
                    <a:cubicBezTo>
                      <a:pt x="3871" y="13585"/>
                      <a:pt x="3821" y="13548"/>
                      <a:pt x="3766" y="13507"/>
                    </a:cubicBezTo>
                    <a:lnTo>
                      <a:pt x="3708" y="13458"/>
                    </a:lnTo>
                    <a:lnTo>
                      <a:pt x="3678" y="13438"/>
                    </a:lnTo>
                    <a:lnTo>
                      <a:pt x="3646" y="13414"/>
                    </a:lnTo>
                    <a:cubicBezTo>
                      <a:pt x="3565" y="13353"/>
                      <a:pt x="3483" y="13292"/>
                      <a:pt x="3408" y="13224"/>
                    </a:cubicBezTo>
                    <a:lnTo>
                      <a:pt x="3336" y="13159"/>
                    </a:lnTo>
                    <a:lnTo>
                      <a:pt x="3269" y="13094"/>
                    </a:lnTo>
                    <a:lnTo>
                      <a:pt x="3244" y="13074"/>
                    </a:lnTo>
                    <a:cubicBezTo>
                      <a:pt x="3210" y="13040"/>
                      <a:pt x="3176" y="13009"/>
                      <a:pt x="3139" y="12978"/>
                    </a:cubicBezTo>
                    <a:cubicBezTo>
                      <a:pt x="3064" y="12910"/>
                      <a:pt x="2992" y="12832"/>
                      <a:pt x="2941" y="12774"/>
                    </a:cubicBezTo>
                    <a:cubicBezTo>
                      <a:pt x="2876" y="12702"/>
                      <a:pt x="2811" y="12624"/>
                      <a:pt x="2753" y="12546"/>
                    </a:cubicBezTo>
                    <a:cubicBezTo>
                      <a:pt x="2668" y="12436"/>
                      <a:pt x="2577" y="12331"/>
                      <a:pt x="2484" y="12228"/>
                    </a:cubicBezTo>
                    <a:lnTo>
                      <a:pt x="2369" y="12096"/>
                    </a:lnTo>
                    <a:lnTo>
                      <a:pt x="2331" y="12055"/>
                    </a:lnTo>
                    <a:cubicBezTo>
                      <a:pt x="2287" y="12003"/>
                      <a:pt x="2239" y="11949"/>
                      <a:pt x="2195" y="11898"/>
                    </a:cubicBezTo>
                    <a:cubicBezTo>
                      <a:pt x="2144" y="11836"/>
                      <a:pt x="2092" y="11775"/>
                      <a:pt x="2048" y="11711"/>
                    </a:cubicBezTo>
                    <a:lnTo>
                      <a:pt x="2038" y="11704"/>
                    </a:lnTo>
                    <a:lnTo>
                      <a:pt x="2028" y="11693"/>
                    </a:lnTo>
                    <a:cubicBezTo>
                      <a:pt x="1990" y="11643"/>
                      <a:pt x="1953" y="11591"/>
                      <a:pt x="1919" y="11533"/>
                    </a:cubicBezTo>
                    <a:cubicBezTo>
                      <a:pt x="1881" y="11475"/>
                      <a:pt x="1847" y="11414"/>
                      <a:pt x="1817" y="11352"/>
                    </a:cubicBezTo>
                    <a:lnTo>
                      <a:pt x="1803" y="11329"/>
                    </a:lnTo>
                    <a:cubicBezTo>
                      <a:pt x="1772" y="11264"/>
                      <a:pt x="1742" y="11203"/>
                      <a:pt x="1710" y="11138"/>
                    </a:cubicBezTo>
                    <a:cubicBezTo>
                      <a:pt x="1670" y="11042"/>
                      <a:pt x="1633" y="10947"/>
                      <a:pt x="1595" y="10848"/>
                    </a:cubicBezTo>
                    <a:lnTo>
                      <a:pt x="1547" y="10732"/>
                    </a:lnTo>
                    <a:cubicBezTo>
                      <a:pt x="1523" y="10671"/>
                      <a:pt x="1499" y="10610"/>
                      <a:pt x="1476" y="10548"/>
                    </a:cubicBezTo>
                    <a:cubicBezTo>
                      <a:pt x="1441" y="10449"/>
                      <a:pt x="1408" y="10350"/>
                      <a:pt x="1377" y="10248"/>
                    </a:cubicBezTo>
                    <a:cubicBezTo>
                      <a:pt x="1342" y="10139"/>
                      <a:pt x="1309" y="10034"/>
                      <a:pt x="1275" y="9921"/>
                    </a:cubicBezTo>
                    <a:cubicBezTo>
                      <a:pt x="1251" y="9850"/>
                      <a:pt x="1227" y="9775"/>
                      <a:pt x="1207" y="9703"/>
                    </a:cubicBezTo>
                    <a:lnTo>
                      <a:pt x="1176" y="9591"/>
                    </a:lnTo>
                    <a:cubicBezTo>
                      <a:pt x="1114" y="9393"/>
                      <a:pt x="1070" y="9175"/>
                      <a:pt x="1040" y="8930"/>
                    </a:cubicBezTo>
                    <a:lnTo>
                      <a:pt x="1040" y="8936"/>
                    </a:lnTo>
                    <a:cubicBezTo>
                      <a:pt x="1019" y="8793"/>
                      <a:pt x="1002" y="8647"/>
                      <a:pt x="988" y="8504"/>
                    </a:cubicBezTo>
                    <a:cubicBezTo>
                      <a:pt x="985" y="8428"/>
                      <a:pt x="978" y="8354"/>
                      <a:pt x="974" y="8279"/>
                    </a:cubicBezTo>
                    <a:cubicBezTo>
                      <a:pt x="971" y="8221"/>
                      <a:pt x="971" y="8162"/>
                      <a:pt x="971" y="8105"/>
                    </a:cubicBezTo>
                    <a:lnTo>
                      <a:pt x="971" y="8077"/>
                    </a:lnTo>
                    <a:lnTo>
                      <a:pt x="971" y="8036"/>
                    </a:lnTo>
                    <a:cubicBezTo>
                      <a:pt x="971" y="7890"/>
                      <a:pt x="971" y="7747"/>
                      <a:pt x="982" y="7604"/>
                    </a:cubicBezTo>
                    <a:cubicBezTo>
                      <a:pt x="988" y="7454"/>
                      <a:pt x="1005" y="7294"/>
                      <a:pt x="1029" y="7116"/>
                    </a:cubicBezTo>
                    <a:cubicBezTo>
                      <a:pt x="1040" y="7035"/>
                      <a:pt x="1050" y="6949"/>
                      <a:pt x="1067" y="6871"/>
                    </a:cubicBezTo>
                    <a:lnTo>
                      <a:pt x="1063" y="6871"/>
                    </a:lnTo>
                    <a:lnTo>
                      <a:pt x="1063" y="6841"/>
                    </a:lnTo>
                    <a:cubicBezTo>
                      <a:pt x="1090" y="6636"/>
                      <a:pt x="1125" y="6452"/>
                      <a:pt x="1169" y="6278"/>
                    </a:cubicBezTo>
                    <a:cubicBezTo>
                      <a:pt x="1196" y="6163"/>
                      <a:pt x="1227" y="6047"/>
                      <a:pt x="1265" y="5938"/>
                    </a:cubicBezTo>
                    <a:lnTo>
                      <a:pt x="1309" y="5798"/>
                    </a:lnTo>
                    <a:cubicBezTo>
                      <a:pt x="1329" y="5733"/>
                      <a:pt x="1346" y="5668"/>
                      <a:pt x="1370" y="5603"/>
                    </a:cubicBezTo>
                    <a:cubicBezTo>
                      <a:pt x="1408" y="5488"/>
                      <a:pt x="1449" y="5395"/>
                      <a:pt x="1493" y="5310"/>
                    </a:cubicBezTo>
                    <a:cubicBezTo>
                      <a:pt x="1523" y="5252"/>
                      <a:pt x="1554" y="5191"/>
                      <a:pt x="1588" y="5133"/>
                    </a:cubicBezTo>
                    <a:lnTo>
                      <a:pt x="1646" y="5021"/>
                    </a:lnTo>
                    <a:cubicBezTo>
                      <a:pt x="1728" y="4870"/>
                      <a:pt x="1813" y="4724"/>
                      <a:pt x="1902" y="4578"/>
                    </a:cubicBezTo>
                    <a:cubicBezTo>
                      <a:pt x="1919" y="4543"/>
                      <a:pt x="1935" y="4513"/>
                      <a:pt x="1953" y="4482"/>
                    </a:cubicBezTo>
                    <a:cubicBezTo>
                      <a:pt x="2052" y="4302"/>
                      <a:pt x="2130" y="4169"/>
                      <a:pt x="2209" y="4046"/>
                    </a:cubicBezTo>
                    <a:cubicBezTo>
                      <a:pt x="2311" y="3886"/>
                      <a:pt x="2410" y="3753"/>
                      <a:pt x="2508" y="3640"/>
                    </a:cubicBezTo>
                    <a:cubicBezTo>
                      <a:pt x="2528" y="3617"/>
                      <a:pt x="2549" y="3596"/>
                      <a:pt x="2569" y="3576"/>
                    </a:cubicBezTo>
                    <a:lnTo>
                      <a:pt x="2590" y="3552"/>
                    </a:lnTo>
                    <a:cubicBezTo>
                      <a:pt x="2614" y="3531"/>
                      <a:pt x="2635" y="3511"/>
                      <a:pt x="2655" y="3491"/>
                    </a:cubicBezTo>
                    <a:cubicBezTo>
                      <a:pt x="2692" y="3459"/>
                      <a:pt x="2730" y="3432"/>
                      <a:pt x="2767" y="3405"/>
                    </a:cubicBezTo>
                    <a:lnTo>
                      <a:pt x="2791" y="3385"/>
                    </a:lnTo>
                    <a:cubicBezTo>
                      <a:pt x="2798" y="3351"/>
                      <a:pt x="2811" y="3327"/>
                      <a:pt x="2842" y="3300"/>
                    </a:cubicBezTo>
                    <a:lnTo>
                      <a:pt x="2863" y="3280"/>
                    </a:lnTo>
                    <a:cubicBezTo>
                      <a:pt x="2876" y="3242"/>
                      <a:pt x="2910" y="3208"/>
                      <a:pt x="2937" y="3173"/>
                    </a:cubicBezTo>
                    <a:lnTo>
                      <a:pt x="2962" y="3149"/>
                    </a:lnTo>
                    <a:cubicBezTo>
                      <a:pt x="2999" y="3105"/>
                      <a:pt x="3040" y="3064"/>
                      <a:pt x="3080" y="3027"/>
                    </a:cubicBezTo>
                    <a:cubicBezTo>
                      <a:pt x="3146" y="2962"/>
                      <a:pt x="3217" y="2901"/>
                      <a:pt x="3285" y="2839"/>
                    </a:cubicBezTo>
                    <a:cubicBezTo>
                      <a:pt x="3360" y="2778"/>
                      <a:pt x="3439" y="2717"/>
                      <a:pt x="3517" y="2659"/>
                    </a:cubicBezTo>
                    <a:lnTo>
                      <a:pt x="3551" y="2632"/>
                    </a:lnTo>
                    <a:lnTo>
                      <a:pt x="3708" y="2506"/>
                    </a:lnTo>
                    <a:lnTo>
                      <a:pt x="3803" y="2431"/>
                    </a:lnTo>
                    <a:cubicBezTo>
                      <a:pt x="3868" y="2376"/>
                      <a:pt x="3936" y="2332"/>
                      <a:pt x="4008" y="2291"/>
                    </a:cubicBezTo>
                    <a:cubicBezTo>
                      <a:pt x="4079" y="2250"/>
                      <a:pt x="4144" y="2206"/>
                      <a:pt x="4212" y="2161"/>
                    </a:cubicBezTo>
                    <a:lnTo>
                      <a:pt x="4328" y="2086"/>
                    </a:lnTo>
                    <a:lnTo>
                      <a:pt x="4444" y="2012"/>
                    </a:lnTo>
                    <a:cubicBezTo>
                      <a:pt x="4509" y="1964"/>
                      <a:pt x="4577" y="1926"/>
                      <a:pt x="4648" y="1889"/>
                    </a:cubicBezTo>
                    <a:lnTo>
                      <a:pt x="4730" y="1838"/>
                    </a:lnTo>
                    <a:cubicBezTo>
                      <a:pt x="4774" y="1811"/>
                      <a:pt x="4815" y="1787"/>
                      <a:pt x="4863" y="1762"/>
                    </a:cubicBezTo>
                    <a:cubicBezTo>
                      <a:pt x="4928" y="1725"/>
                      <a:pt x="4993" y="1691"/>
                      <a:pt x="5061" y="1654"/>
                    </a:cubicBezTo>
                    <a:cubicBezTo>
                      <a:pt x="5129" y="1616"/>
                      <a:pt x="5200" y="1578"/>
                      <a:pt x="5276" y="1545"/>
                    </a:cubicBezTo>
                    <a:cubicBezTo>
                      <a:pt x="5361" y="1510"/>
                      <a:pt x="5449" y="1480"/>
                      <a:pt x="5538" y="1449"/>
                    </a:cubicBezTo>
                    <a:cubicBezTo>
                      <a:pt x="5623" y="1419"/>
                      <a:pt x="5712" y="1391"/>
                      <a:pt x="5800" y="1367"/>
                    </a:cubicBezTo>
                    <a:cubicBezTo>
                      <a:pt x="5902" y="1340"/>
                      <a:pt x="6004" y="1317"/>
                      <a:pt x="6111" y="1299"/>
                    </a:cubicBezTo>
                    <a:cubicBezTo>
                      <a:pt x="6189" y="1285"/>
                      <a:pt x="6270" y="1272"/>
                      <a:pt x="6352" y="1262"/>
                    </a:cubicBezTo>
                    <a:cubicBezTo>
                      <a:pt x="6441" y="1248"/>
                      <a:pt x="6530" y="1235"/>
                      <a:pt x="6618" y="1218"/>
                    </a:cubicBezTo>
                    <a:cubicBezTo>
                      <a:pt x="6683" y="1207"/>
                      <a:pt x="6748" y="1194"/>
                      <a:pt x="6813" y="1180"/>
                    </a:cubicBezTo>
                    <a:cubicBezTo>
                      <a:pt x="6888" y="1163"/>
                      <a:pt x="6966" y="1146"/>
                      <a:pt x="7041" y="1133"/>
                    </a:cubicBezTo>
                    <a:cubicBezTo>
                      <a:pt x="7129" y="1119"/>
                      <a:pt x="7215" y="1108"/>
                      <a:pt x="7303" y="1098"/>
                    </a:cubicBezTo>
                    <a:cubicBezTo>
                      <a:pt x="7371" y="1095"/>
                      <a:pt x="7436" y="1088"/>
                      <a:pt x="7505" y="1088"/>
                    </a:cubicBezTo>
                    <a:lnTo>
                      <a:pt x="7572" y="1081"/>
                    </a:lnTo>
                    <a:cubicBezTo>
                      <a:pt x="7640" y="1078"/>
                      <a:pt x="7706" y="1078"/>
                      <a:pt x="7774" y="1078"/>
                    </a:cubicBezTo>
                    <a:close/>
                    <a:moveTo>
                      <a:pt x="7716" y="1"/>
                    </a:moveTo>
                    <a:cubicBezTo>
                      <a:pt x="7637" y="4"/>
                      <a:pt x="7558" y="8"/>
                      <a:pt x="7481" y="11"/>
                    </a:cubicBezTo>
                    <a:lnTo>
                      <a:pt x="7365" y="18"/>
                    </a:lnTo>
                    <a:cubicBezTo>
                      <a:pt x="7252" y="21"/>
                      <a:pt x="7136" y="28"/>
                      <a:pt x="7024" y="41"/>
                    </a:cubicBezTo>
                    <a:lnTo>
                      <a:pt x="6952" y="49"/>
                    </a:lnTo>
                    <a:cubicBezTo>
                      <a:pt x="6857" y="55"/>
                      <a:pt x="6758" y="62"/>
                      <a:pt x="6663" y="76"/>
                    </a:cubicBezTo>
                    <a:cubicBezTo>
                      <a:pt x="6543" y="86"/>
                      <a:pt x="6424" y="103"/>
                      <a:pt x="6305" y="123"/>
                    </a:cubicBezTo>
                    <a:cubicBezTo>
                      <a:pt x="6182" y="147"/>
                      <a:pt x="6063" y="171"/>
                      <a:pt x="5940" y="198"/>
                    </a:cubicBezTo>
                    <a:cubicBezTo>
                      <a:pt x="5732" y="239"/>
                      <a:pt x="5521" y="297"/>
                      <a:pt x="5313" y="362"/>
                    </a:cubicBezTo>
                    <a:lnTo>
                      <a:pt x="5262" y="379"/>
                    </a:lnTo>
                    <a:cubicBezTo>
                      <a:pt x="5081" y="437"/>
                      <a:pt x="4873" y="505"/>
                      <a:pt x="4679" y="594"/>
                    </a:cubicBezTo>
                    <a:cubicBezTo>
                      <a:pt x="4570" y="645"/>
                      <a:pt x="4458" y="696"/>
                      <a:pt x="4348" y="751"/>
                    </a:cubicBezTo>
                    <a:cubicBezTo>
                      <a:pt x="4263" y="791"/>
                      <a:pt x="4185" y="836"/>
                      <a:pt x="4103" y="880"/>
                    </a:cubicBezTo>
                    <a:lnTo>
                      <a:pt x="4008" y="931"/>
                    </a:lnTo>
                    <a:cubicBezTo>
                      <a:pt x="3906" y="985"/>
                      <a:pt x="3807" y="1043"/>
                      <a:pt x="3711" y="1098"/>
                    </a:cubicBezTo>
                    <a:cubicBezTo>
                      <a:pt x="3626" y="1149"/>
                      <a:pt x="3544" y="1204"/>
                      <a:pt x="3462" y="1258"/>
                    </a:cubicBezTo>
                    <a:lnTo>
                      <a:pt x="3425" y="1285"/>
                    </a:lnTo>
                    <a:lnTo>
                      <a:pt x="3374" y="1320"/>
                    </a:lnTo>
                    <a:lnTo>
                      <a:pt x="3282" y="1378"/>
                    </a:lnTo>
                    <a:lnTo>
                      <a:pt x="3231" y="1415"/>
                    </a:lnTo>
                    <a:lnTo>
                      <a:pt x="3142" y="1473"/>
                    </a:lnTo>
                    <a:cubicBezTo>
                      <a:pt x="3091" y="1507"/>
                      <a:pt x="3047" y="1545"/>
                      <a:pt x="3003" y="1586"/>
                    </a:cubicBezTo>
                    <a:cubicBezTo>
                      <a:pt x="2954" y="1630"/>
                      <a:pt x="2921" y="1681"/>
                      <a:pt x="2887" y="1732"/>
                    </a:cubicBezTo>
                    <a:cubicBezTo>
                      <a:pt x="2866" y="1762"/>
                      <a:pt x="2863" y="1770"/>
                      <a:pt x="2863" y="1779"/>
                    </a:cubicBezTo>
                    <a:cubicBezTo>
                      <a:pt x="2794" y="1838"/>
                      <a:pt x="2730" y="1902"/>
                      <a:pt x="2662" y="1964"/>
                    </a:cubicBezTo>
                    <a:lnTo>
                      <a:pt x="2586" y="2035"/>
                    </a:lnTo>
                    <a:lnTo>
                      <a:pt x="2566" y="2056"/>
                    </a:lnTo>
                    <a:cubicBezTo>
                      <a:pt x="2519" y="2097"/>
                      <a:pt x="2471" y="2141"/>
                      <a:pt x="2426" y="2188"/>
                    </a:cubicBezTo>
                    <a:cubicBezTo>
                      <a:pt x="2362" y="2253"/>
                      <a:pt x="2297" y="2318"/>
                      <a:pt x="2236" y="2386"/>
                    </a:cubicBezTo>
                    <a:lnTo>
                      <a:pt x="2188" y="2437"/>
                    </a:lnTo>
                    <a:lnTo>
                      <a:pt x="2106" y="2523"/>
                    </a:lnTo>
                    <a:lnTo>
                      <a:pt x="2075" y="2556"/>
                    </a:lnTo>
                    <a:cubicBezTo>
                      <a:pt x="2034" y="2601"/>
                      <a:pt x="1993" y="2646"/>
                      <a:pt x="1953" y="2693"/>
                    </a:cubicBezTo>
                    <a:cubicBezTo>
                      <a:pt x="1871" y="2785"/>
                      <a:pt x="1792" y="2877"/>
                      <a:pt x="1721" y="2973"/>
                    </a:cubicBezTo>
                    <a:lnTo>
                      <a:pt x="1704" y="2997"/>
                    </a:lnTo>
                    <a:cubicBezTo>
                      <a:pt x="1575" y="3160"/>
                      <a:pt x="1428" y="3351"/>
                      <a:pt x="1306" y="3541"/>
                    </a:cubicBezTo>
                    <a:cubicBezTo>
                      <a:pt x="1261" y="3607"/>
                      <a:pt x="1220" y="3675"/>
                      <a:pt x="1176" y="3742"/>
                    </a:cubicBezTo>
                    <a:lnTo>
                      <a:pt x="1162" y="3766"/>
                    </a:lnTo>
                    <a:lnTo>
                      <a:pt x="1142" y="3801"/>
                    </a:lnTo>
                    <a:lnTo>
                      <a:pt x="1117" y="3838"/>
                    </a:lnTo>
                    <a:cubicBezTo>
                      <a:pt x="1053" y="3940"/>
                      <a:pt x="992" y="4046"/>
                      <a:pt x="930" y="4151"/>
                    </a:cubicBezTo>
                    <a:cubicBezTo>
                      <a:pt x="876" y="4250"/>
                      <a:pt x="825" y="4353"/>
                      <a:pt x="774" y="4455"/>
                    </a:cubicBezTo>
                    <a:lnTo>
                      <a:pt x="620" y="4793"/>
                    </a:lnTo>
                    <a:cubicBezTo>
                      <a:pt x="569" y="4908"/>
                      <a:pt x="518" y="5024"/>
                      <a:pt x="471" y="5144"/>
                    </a:cubicBezTo>
                    <a:cubicBezTo>
                      <a:pt x="430" y="5238"/>
                      <a:pt x="399" y="5337"/>
                      <a:pt x="372" y="5436"/>
                    </a:cubicBezTo>
                    <a:cubicBezTo>
                      <a:pt x="337" y="5545"/>
                      <a:pt x="307" y="5655"/>
                      <a:pt x="283" y="5767"/>
                    </a:cubicBezTo>
                    <a:cubicBezTo>
                      <a:pt x="269" y="5815"/>
                      <a:pt x="255" y="5866"/>
                      <a:pt x="246" y="5917"/>
                    </a:cubicBezTo>
                    <a:cubicBezTo>
                      <a:pt x="232" y="5968"/>
                      <a:pt x="225" y="6020"/>
                      <a:pt x="214" y="6070"/>
                    </a:cubicBezTo>
                    <a:lnTo>
                      <a:pt x="211" y="6108"/>
                    </a:lnTo>
                    <a:lnTo>
                      <a:pt x="191" y="6213"/>
                    </a:lnTo>
                    <a:lnTo>
                      <a:pt x="99" y="6765"/>
                    </a:lnTo>
                    <a:cubicBezTo>
                      <a:pt x="82" y="6885"/>
                      <a:pt x="65" y="7001"/>
                      <a:pt x="51" y="7116"/>
                    </a:cubicBezTo>
                    <a:cubicBezTo>
                      <a:pt x="44" y="7178"/>
                      <a:pt x="41" y="7239"/>
                      <a:pt x="34" y="7304"/>
                    </a:cubicBezTo>
                    <a:lnTo>
                      <a:pt x="21" y="7451"/>
                    </a:lnTo>
                    <a:cubicBezTo>
                      <a:pt x="10" y="7549"/>
                      <a:pt x="3" y="7648"/>
                      <a:pt x="3" y="7747"/>
                    </a:cubicBezTo>
                    <a:cubicBezTo>
                      <a:pt x="7" y="7856"/>
                      <a:pt x="3" y="7965"/>
                      <a:pt x="3" y="8077"/>
                    </a:cubicBezTo>
                    <a:cubicBezTo>
                      <a:pt x="0" y="8269"/>
                      <a:pt x="3" y="8463"/>
                      <a:pt x="7" y="8653"/>
                    </a:cubicBezTo>
                    <a:lnTo>
                      <a:pt x="7" y="8711"/>
                    </a:lnTo>
                    <a:cubicBezTo>
                      <a:pt x="7" y="8793"/>
                      <a:pt x="17" y="8889"/>
                      <a:pt x="30" y="9001"/>
                    </a:cubicBezTo>
                    <a:cubicBezTo>
                      <a:pt x="38" y="9059"/>
                      <a:pt x="48" y="9120"/>
                      <a:pt x="62" y="9178"/>
                    </a:cubicBezTo>
                    <a:lnTo>
                      <a:pt x="65" y="9209"/>
                    </a:lnTo>
                    <a:lnTo>
                      <a:pt x="82" y="9287"/>
                    </a:lnTo>
                    <a:cubicBezTo>
                      <a:pt x="102" y="9389"/>
                      <a:pt x="123" y="9488"/>
                      <a:pt x="143" y="9587"/>
                    </a:cubicBezTo>
                    <a:lnTo>
                      <a:pt x="150" y="9614"/>
                    </a:lnTo>
                    <a:cubicBezTo>
                      <a:pt x="156" y="9652"/>
                      <a:pt x="164" y="9686"/>
                      <a:pt x="174" y="9716"/>
                    </a:cubicBezTo>
                    <a:cubicBezTo>
                      <a:pt x="184" y="9748"/>
                      <a:pt x="197" y="9778"/>
                      <a:pt x="208" y="9809"/>
                    </a:cubicBezTo>
                    <a:cubicBezTo>
                      <a:pt x="218" y="9836"/>
                      <a:pt x="232" y="9864"/>
                      <a:pt x="252" y="9887"/>
                    </a:cubicBezTo>
                    <a:lnTo>
                      <a:pt x="263" y="9949"/>
                    </a:lnTo>
                    <a:lnTo>
                      <a:pt x="273" y="10017"/>
                    </a:lnTo>
                    <a:cubicBezTo>
                      <a:pt x="283" y="10071"/>
                      <a:pt x="293" y="10125"/>
                      <a:pt x="310" y="10177"/>
                    </a:cubicBezTo>
                    <a:cubicBezTo>
                      <a:pt x="324" y="10218"/>
                      <a:pt x="340" y="10255"/>
                      <a:pt x="361" y="10293"/>
                    </a:cubicBezTo>
                    <a:cubicBezTo>
                      <a:pt x="351" y="10309"/>
                      <a:pt x="348" y="10341"/>
                      <a:pt x="354" y="10371"/>
                    </a:cubicBezTo>
                    <a:cubicBezTo>
                      <a:pt x="381" y="10473"/>
                      <a:pt x="409" y="10572"/>
                      <a:pt x="443" y="10671"/>
                    </a:cubicBezTo>
                    <a:cubicBezTo>
                      <a:pt x="480" y="10773"/>
                      <a:pt x="518" y="10872"/>
                      <a:pt x="559" y="10971"/>
                    </a:cubicBezTo>
                    <a:lnTo>
                      <a:pt x="576" y="11009"/>
                    </a:lnTo>
                    <a:lnTo>
                      <a:pt x="593" y="11046"/>
                    </a:lnTo>
                    <a:cubicBezTo>
                      <a:pt x="614" y="11097"/>
                      <a:pt x="634" y="11145"/>
                      <a:pt x="655" y="11193"/>
                    </a:cubicBezTo>
                    <a:lnTo>
                      <a:pt x="664" y="11220"/>
                    </a:lnTo>
                    <a:cubicBezTo>
                      <a:pt x="713" y="11325"/>
                      <a:pt x="753" y="11424"/>
                      <a:pt x="825" y="11509"/>
                    </a:cubicBezTo>
                    <a:cubicBezTo>
                      <a:pt x="842" y="11530"/>
                      <a:pt x="872" y="11544"/>
                      <a:pt x="906" y="11547"/>
                    </a:cubicBezTo>
                    <a:lnTo>
                      <a:pt x="920" y="11577"/>
                    </a:lnTo>
                    <a:lnTo>
                      <a:pt x="941" y="11615"/>
                    </a:lnTo>
                    <a:cubicBezTo>
                      <a:pt x="1029" y="11765"/>
                      <a:pt x="1122" y="11915"/>
                      <a:pt x="1216" y="12061"/>
                    </a:cubicBezTo>
                    <a:lnTo>
                      <a:pt x="1237" y="12096"/>
                    </a:lnTo>
                    <a:cubicBezTo>
                      <a:pt x="1275" y="12157"/>
                      <a:pt x="1315" y="12215"/>
                      <a:pt x="1353" y="12272"/>
                    </a:cubicBezTo>
                    <a:cubicBezTo>
                      <a:pt x="1400" y="12344"/>
                      <a:pt x="1452" y="12412"/>
                      <a:pt x="1506" y="12477"/>
                    </a:cubicBezTo>
                    <a:cubicBezTo>
                      <a:pt x="1578" y="12573"/>
                      <a:pt x="1649" y="12668"/>
                      <a:pt x="1724" y="12757"/>
                    </a:cubicBezTo>
                    <a:cubicBezTo>
                      <a:pt x="1779" y="12821"/>
                      <a:pt x="1837" y="12879"/>
                      <a:pt x="1891" y="12941"/>
                    </a:cubicBezTo>
                    <a:lnTo>
                      <a:pt x="1970" y="13022"/>
                    </a:lnTo>
                    <a:lnTo>
                      <a:pt x="2058" y="13121"/>
                    </a:lnTo>
                    <a:cubicBezTo>
                      <a:pt x="2106" y="13172"/>
                      <a:pt x="2157" y="13227"/>
                      <a:pt x="2205" y="13278"/>
                    </a:cubicBezTo>
                    <a:cubicBezTo>
                      <a:pt x="2283" y="13360"/>
                      <a:pt x="2365" y="13442"/>
                      <a:pt x="2451" y="13524"/>
                    </a:cubicBezTo>
                    <a:cubicBezTo>
                      <a:pt x="2492" y="13565"/>
                      <a:pt x="2536" y="13606"/>
                      <a:pt x="2583" y="13642"/>
                    </a:cubicBezTo>
                    <a:lnTo>
                      <a:pt x="2600" y="13660"/>
                    </a:lnTo>
                    <a:lnTo>
                      <a:pt x="2627" y="13683"/>
                    </a:lnTo>
                    <a:cubicBezTo>
                      <a:pt x="2655" y="13708"/>
                      <a:pt x="2682" y="13732"/>
                      <a:pt x="2709" y="13759"/>
                    </a:cubicBezTo>
                    <a:cubicBezTo>
                      <a:pt x="2791" y="13834"/>
                      <a:pt x="2876" y="13902"/>
                      <a:pt x="2962" y="13974"/>
                    </a:cubicBezTo>
                    <a:lnTo>
                      <a:pt x="2992" y="13997"/>
                    </a:lnTo>
                    <a:cubicBezTo>
                      <a:pt x="3071" y="14062"/>
                      <a:pt x="3152" y="14123"/>
                      <a:pt x="3234" y="14188"/>
                    </a:cubicBezTo>
                    <a:cubicBezTo>
                      <a:pt x="3309" y="14243"/>
                      <a:pt x="3384" y="14290"/>
                      <a:pt x="3459" y="14345"/>
                    </a:cubicBezTo>
                    <a:lnTo>
                      <a:pt x="3527" y="14389"/>
                    </a:lnTo>
                    <a:cubicBezTo>
                      <a:pt x="3629" y="14457"/>
                      <a:pt x="3732" y="14522"/>
                      <a:pt x="3837" y="14587"/>
                    </a:cubicBezTo>
                    <a:cubicBezTo>
                      <a:pt x="3916" y="14635"/>
                      <a:pt x="3997" y="14682"/>
                      <a:pt x="4076" y="14726"/>
                    </a:cubicBezTo>
                    <a:lnTo>
                      <a:pt x="4131" y="14757"/>
                    </a:lnTo>
                    <a:cubicBezTo>
                      <a:pt x="4230" y="14815"/>
                      <a:pt x="4332" y="14869"/>
                      <a:pt x="4434" y="14921"/>
                    </a:cubicBezTo>
                    <a:lnTo>
                      <a:pt x="4499" y="14958"/>
                    </a:lnTo>
                    <a:lnTo>
                      <a:pt x="4584" y="15003"/>
                    </a:lnTo>
                    <a:lnTo>
                      <a:pt x="4666" y="15044"/>
                    </a:lnTo>
                    <a:lnTo>
                      <a:pt x="4751" y="15081"/>
                    </a:lnTo>
                    <a:cubicBezTo>
                      <a:pt x="4955" y="15176"/>
                      <a:pt x="5156" y="15272"/>
                      <a:pt x="5371" y="15350"/>
                    </a:cubicBezTo>
                    <a:cubicBezTo>
                      <a:pt x="5551" y="15418"/>
                      <a:pt x="5753" y="15479"/>
                      <a:pt x="5913" y="15528"/>
                    </a:cubicBezTo>
                    <a:cubicBezTo>
                      <a:pt x="5984" y="15548"/>
                      <a:pt x="6053" y="15561"/>
                      <a:pt x="6121" y="15578"/>
                    </a:cubicBezTo>
                    <a:lnTo>
                      <a:pt x="6243" y="15610"/>
                    </a:lnTo>
                    <a:cubicBezTo>
                      <a:pt x="6359" y="15637"/>
                      <a:pt x="6462" y="15663"/>
                      <a:pt x="6570" y="15681"/>
                    </a:cubicBezTo>
                    <a:lnTo>
                      <a:pt x="6666" y="15701"/>
                    </a:lnTo>
                    <a:lnTo>
                      <a:pt x="6731" y="15712"/>
                    </a:lnTo>
                    <a:lnTo>
                      <a:pt x="6822" y="15728"/>
                    </a:lnTo>
                    <a:lnTo>
                      <a:pt x="6888" y="15739"/>
                    </a:lnTo>
                    <a:lnTo>
                      <a:pt x="6918" y="15742"/>
                    </a:lnTo>
                    <a:cubicBezTo>
                      <a:pt x="6979" y="15753"/>
                      <a:pt x="7037" y="15762"/>
                      <a:pt x="7096" y="15780"/>
                    </a:cubicBezTo>
                    <a:cubicBezTo>
                      <a:pt x="7119" y="15807"/>
                      <a:pt x="7129" y="15827"/>
                      <a:pt x="7136" y="15844"/>
                    </a:cubicBezTo>
                    <a:lnTo>
                      <a:pt x="7133" y="15871"/>
                    </a:lnTo>
                    <a:cubicBezTo>
                      <a:pt x="7126" y="15892"/>
                      <a:pt x="7123" y="15912"/>
                      <a:pt x="7116" y="15940"/>
                    </a:cubicBezTo>
                    <a:cubicBezTo>
                      <a:pt x="7116" y="15960"/>
                      <a:pt x="7113" y="15984"/>
                      <a:pt x="7113" y="16008"/>
                    </a:cubicBezTo>
                    <a:lnTo>
                      <a:pt x="7109" y="16198"/>
                    </a:lnTo>
                    <a:cubicBezTo>
                      <a:pt x="7109" y="16321"/>
                      <a:pt x="7113" y="16444"/>
                      <a:pt x="7119" y="16566"/>
                    </a:cubicBezTo>
                    <a:cubicBezTo>
                      <a:pt x="7129" y="16764"/>
                      <a:pt x="7143" y="16959"/>
                      <a:pt x="7157" y="17153"/>
                    </a:cubicBezTo>
                    <a:lnTo>
                      <a:pt x="7160" y="17241"/>
                    </a:lnTo>
                    <a:cubicBezTo>
                      <a:pt x="7160" y="17307"/>
                      <a:pt x="7160" y="17371"/>
                      <a:pt x="7163" y="17436"/>
                    </a:cubicBezTo>
                    <a:lnTo>
                      <a:pt x="7163" y="17541"/>
                    </a:lnTo>
                    <a:cubicBezTo>
                      <a:pt x="7163" y="17603"/>
                      <a:pt x="7163" y="17644"/>
                      <a:pt x="7170" y="17681"/>
                    </a:cubicBezTo>
                    <a:cubicBezTo>
                      <a:pt x="7174" y="17691"/>
                      <a:pt x="7177" y="17702"/>
                      <a:pt x="7184" y="17712"/>
                    </a:cubicBezTo>
                    <a:lnTo>
                      <a:pt x="7184" y="18053"/>
                    </a:lnTo>
                    <a:cubicBezTo>
                      <a:pt x="7184" y="18169"/>
                      <a:pt x="7184" y="18284"/>
                      <a:pt x="7177" y="18403"/>
                    </a:cubicBezTo>
                    <a:cubicBezTo>
                      <a:pt x="7170" y="18513"/>
                      <a:pt x="7167" y="18628"/>
                      <a:pt x="7163" y="18741"/>
                    </a:cubicBezTo>
                    <a:cubicBezTo>
                      <a:pt x="7157" y="19109"/>
                      <a:pt x="7160" y="19477"/>
                      <a:pt x="7160" y="19849"/>
                    </a:cubicBezTo>
                    <a:lnTo>
                      <a:pt x="7160" y="20217"/>
                    </a:lnTo>
                    <a:lnTo>
                      <a:pt x="7160" y="20983"/>
                    </a:lnTo>
                    <a:lnTo>
                      <a:pt x="7160" y="21341"/>
                    </a:lnTo>
                    <a:cubicBezTo>
                      <a:pt x="7160" y="21426"/>
                      <a:pt x="7157" y="21512"/>
                      <a:pt x="7150" y="21593"/>
                    </a:cubicBezTo>
                    <a:lnTo>
                      <a:pt x="7143" y="21719"/>
                    </a:lnTo>
                    <a:cubicBezTo>
                      <a:pt x="7143" y="21771"/>
                      <a:pt x="7143" y="21826"/>
                      <a:pt x="7140" y="21876"/>
                    </a:cubicBezTo>
                    <a:cubicBezTo>
                      <a:pt x="7140" y="21948"/>
                      <a:pt x="7136" y="22019"/>
                      <a:pt x="7133" y="22091"/>
                    </a:cubicBezTo>
                    <a:lnTo>
                      <a:pt x="7126" y="22214"/>
                    </a:lnTo>
                    <a:cubicBezTo>
                      <a:pt x="7123" y="22292"/>
                      <a:pt x="7119" y="22374"/>
                      <a:pt x="7116" y="22452"/>
                    </a:cubicBezTo>
                    <a:cubicBezTo>
                      <a:pt x="7113" y="22572"/>
                      <a:pt x="7109" y="22688"/>
                      <a:pt x="7109" y="22807"/>
                    </a:cubicBezTo>
                    <a:cubicBezTo>
                      <a:pt x="7109" y="22872"/>
                      <a:pt x="7109" y="22933"/>
                      <a:pt x="7105" y="22994"/>
                    </a:cubicBezTo>
                    <a:cubicBezTo>
                      <a:pt x="7105" y="23028"/>
                      <a:pt x="7102" y="23066"/>
                      <a:pt x="7102" y="23100"/>
                    </a:cubicBezTo>
                    <a:lnTo>
                      <a:pt x="7099" y="23175"/>
                    </a:lnTo>
                    <a:cubicBezTo>
                      <a:pt x="7085" y="23396"/>
                      <a:pt x="7085" y="23625"/>
                      <a:pt x="7085" y="23846"/>
                    </a:cubicBezTo>
                    <a:lnTo>
                      <a:pt x="7085" y="23897"/>
                    </a:lnTo>
                    <a:lnTo>
                      <a:pt x="7085" y="23993"/>
                    </a:lnTo>
                    <a:lnTo>
                      <a:pt x="7085" y="24275"/>
                    </a:lnTo>
                    <a:cubicBezTo>
                      <a:pt x="7085" y="24364"/>
                      <a:pt x="7088" y="24453"/>
                      <a:pt x="7092" y="24545"/>
                    </a:cubicBezTo>
                    <a:lnTo>
                      <a:pt x="7096" y="24647"/>
                    </a:lnTo>
                    <a:lnTo>
                      <a:pt x="7099" y="24763"/>
                    </a:lnTo>
                    <a:lnTo>
                      <a:pt x="7102" y="24807"/>
                    </a:lnTo>
                    <a:cubicBezTo>
                      <a:pt x="7102" y="24882"/>
                      <a:pt x="7105" y="24954"/>
                      <a:pt x="7109" y="25029"/>
                    </a:cubicBezTo>
                    <a:cubicBezTo>
                      <a:pt x="7119" y="25148"/>
                      <a:pt x="7126" y="25271"/>
                      <a:pt x="7129" y="25390"/>
                    </a:cubicBezTo>
                    <a:cubicBezTo>
                      <a:pt x="7136" y="25581"/>
                      <a:pt x="7136" y="25772"/>
                      <a:pt x="7133" y="25963"/>
                    </a:cubicBezTo>
                    <a:lnTo>
                      <a:pt x="7133" y="26089"/>
                    </a:lnTo>
                    <a:lnTo>
                      <a:pt x="7133" y="27482"/>
                    </a:lnTo>
                    <a:lnTo>
                      <a:pt x="7133" y="28784"/>
                    </a:lnTo>
                    <a:lnTo>
                      <a:pt x="7133" y="29258"/>
                    </a:lnTo>
                    <a:lnTo>
                      <a:pt x="7133" y="29319"/>
                    </a:lnTo>
                    <a:cubicBezTo>
                      <a:pt x="7133" y="29367"/>
                      <a:pt x="7150" y="29408"/>
                      <a:pt x="7177" y="29435"/>
                    </a:cubicBezTo>
                    <a:cubicBezTo>
                      <a:pt x="7211" y="29466"/>
                      <a:pt x="7249" y="29480"/>
                      <a:pt x="7297" y="29486"/>
                    </a:cubicBezTo>
                    <a:lnTo>
                      <a:pt x="7324" y="29480"/>
                    </a:lnTo>
                    <a:cubicBezTo>
                      <a:pt x="7341" y="29462"/>
                      <a:pt x="7361" y="29453"/>
                      <a:pt x="7392" y="29445"/>
                    </a:cubicBezTo>
                    <a:lnTo>
                      <a:pt x="7446" y="29442"/>
                    </a:lnTo>
                    <a:lnTo>
                      <a:pt x="7528" y="29435"/>
                    </a:lnTo>
                    <a:cubicBezTo>
                      <a:pt x="7555" y="29428"/>
                      <a:pt x="7576" y="29425"/>
                      <a:pt x="7599" y="29422"/>
                    </a:cubicBezTo>
                    <a:lnTo>
                      <a:pt x="7681" y="29408"/>
                    </a:lnTo>
                    <a:lnTo>
                      <a:pt x="7729" y="29404"/>
                    </a:lnTo>
                    <a:lnTo>
                      <a:pt x="7770" y="29398"/>
                    </a:lnTo>
                    <a:cubicBezTo>
                      <a:pt x="7815" y="29395"/>
                      <a:pt x="7852" y="29387"/>
                      <a:pt x="7896" y="29387"/>
                    </a:cubicBezTo>
                    <a:lnTo>
                      <a:pt x="7931" y="29384"/>
                    </a:lnTo>
                    <a:lnTo>
                      <a:pt x="7978" y="29384"/>
                    </a:lnTo>
                    <a:lnTo>
                      <a:pt x="8012" y="29387"/>
                    </a:lnTo>
                    <a:cubicBezTo>
                      <a:pt x="8022" y="29398"/>
                      <a:pt x="8039" y="29408"/>
                      <a:pt x="8060" y="29415"/>
                    </a:cubicBezTo>
                    <a:cubicBezTo>
                      <a:pt x="8074" y="29418"/>
                      <a:pt x="8084" y="29418"/>
                      <a:pt x="8094" y="29418"/>
                    </a:cubicBezTo>
                    <a:cubicBezTo>
                      <a:pt x="8115" y="29418"/>
                      <a:pt x="8138" y="29412"/>
                      <a:pt x="8162" y="29401"/>
                    </a:cubicBezTo>
                    <a:cubicBezTo>
                      <a:pt x="8189" y="29384"/>
                      <a:pt x="8210" y="29354"/>
                      <a:pt x="8220" y="29323"/>
                    </a:cubicBezTo>
                    <a:cubicBezTo>
                      <a:pt x="8230" y="29296"/>
                      <a:pt x="8227" y="29272"/>
                      <a:pt x="8217" y="29241"/>
                    </a:cubicBezTo>
                    <a:lnTo>
                      <a:pt x="8217" y="29179"/>
                    </a:lnTo>
                    <a:lnTo>
                      <a:pt x="8217" y="29139"/>
                    </a:lnTo>
                    <a:cubicBezTo>
                      <a:pt x="8213" y="29077"/>
                      <a:pt x="8210" y="29016"/>
                      <a:pt x="8206" y="28955"/>
                    </a:cubicBezTo>
                    <a:lnTo>
                      <a:pt x="8203" y="28863"/>
                    </a:lnTo>
                    <a:cubicBezTo>
                      <a:pt x="8196" y="28784"/>
                      <a:pt x="8192" y="28706"/>
                      <a:pt x="8192" y="28627"/>
                    </a:cubicBezTo>
                    <a:lnTo>
                      <a:pt x="8192" y="28116"/>
                    </a:lnTo>
                    <a:lnTo>
                      <a:pt x="8192" y="27858"/>
                    </a:lnTo>
                    <a:lnTo>
                      <a:pt x="8192" y="26378"/>
                    </a:lnTo>
                    <a:lnTo>
                      <a:pt x="8192" y="25486"/>
                    </a:lnTo>
                    <a:cubicBezTo>
                      <a:pt x="8192" y="24814"/>
                      <a:pt x="8196" y="24146"/>
                      <a:pt x="8189" y="23475"/>
                    </a:cubicBezTo>
                    <a:cubicBezTo>
                      <a:pt x="8189" y="23240"/>
                      <a:pt x="8186" y="23001"/>
                      <a:pt x="8176" y="22766"/>
                    </a:cubicBezTo>
                    <a:cubicBezTo>
                      <a:pt x="8169" y="22623"/>
                      <a:pt x="8165" y="22483"/>
                      <a:pt x="8165" y="22340"/>
                    </a:cubicBezTo>
                    <a:cubicBezTo>
                      <a:pt x="8162" y="22238"/>
                      <a:pt x="8162" y="22136"/>
                      <a:pt x="8159" y="22033"/>
                    </a:cubicBezTo>
                    <a:cubicBezTo>
                      <a:pt x="8159" y="22002"/>
                      <a:pt x="8156" y="21972"/>
                      <a:pt x="8156" y="21941"/>
                    </a:cubicBezTo>
                    <a:lnTo>
                      <a:pt x="8151" y="21897"/>
                    </a:lnTo>
                    <a:lnTo>
                      <a:pt x="8151" y="21853"/>
                    </a:lnTo>
                    <a:cubicBezTo>
                      <a:pt x="8148" y="21791"/>
                      <a:pt x="8145" y="21733"/>
                      <a:pt x="8142" y="21672"/>
                    </a:cubicBezTo>
                    <a:cubicBezTo>
                      <a:pt x="8138" y="21601"/>
                      <a:pt x="8138" y="21532"/>
                      <a:pt x="8138" y="21461"/>
                    </a:cubicBezTo>
                    <a:lnTo>
                      <a:pt x="8142" y="21406"/>
                    </a:lnTo>
                    <a:lnTo>
                      <a:pt x="8142" y="21321"/>
                    </a:lnTo>
                    <a:lnTo>
                      <a:pt x="8142" y="20574"/>
                    </a:lnTo>
                    <a:lnTo>
                      <a:pt x="8142" y="19082"/>
                    </a:lnTo>
                    <a:lnTo>
                      <a:pt x="8142" y="18795"/>
                    </a:lnTo>
                    <a:lnTo>
                      <a:pt x="8142" y="18366"/>
                    </a:lnTo>
                    <a:cubicBezTo>
                      <a:pt x="8145" y="18128"/>
                      <a:pt x="8151" y="17889"/>
                      <a:pt x="8162" y="17650"/>
                    </a:cubicBezTo>
                    <a:cubicBezTo>
                      <a:pt x="8169" y="17555"/>
                      <a:pt x="8169" y="17460"/>
                      <a:pt x="8169" y="17364"/>
                    </a:cubicBezTo>
                    <a:lnTo>
                      <a:pt x="8169" y="17323"/>
                    </a:lnTo>
                    <a:lnTo>
                      <a:pt x="8165" y="17228"/>
                    </a:lnTo>
                    <a:lnTo>
                      <a:pt x="8165" y="16782"/>
                    </a:lnTo>
                    <a:lnTo>
                      <a:pt x="8165" y="16407"/>
                    </a:lnTo>
                    <a:lnTo>
                      <a:pt x="8165" y="16325"/>
                    </a:lnTo>
                    <a:lnTo>
                      <a:pt x="8165" y="15964"/>
                    </a:lnTo>
                    <a:cubicBezTo>
                      <a:pt x="8165" y="15929"/>
                      <a:pt x="8151" y="15896"/>
                      <a:pt x="8128" y="15871"/>
                    </a:cubicBezTo>
                    <a:lnTo>
                      <a:pt x="8121" y="15827"/>
                    </a:lnTo>
                    <a:cubicBezTo>
                      <a:pt x="8118" y="15800"/>
                      <a:pt x="8118" y="15773"/>
                      <a:pt x="8118" y="15745"/>
                    </a:cubicBezTo>
                    <a:lnTo>
                      <a:pt x="8128" y="15718"/>
                    </a:lnTo>
                    <a:cubicBezTo>
                      <a:pt x="8128" y="15732"/>
                      <a:pt x="8142" y="15742"/>
                      <a:pt x="8159" y="15749"/>
                    </a:cubicBezTo>
                    <a:cubicBezTo>
                      <a:pt x="8176" y="15762"/>
                      <a:pt x="8196" y="15766"/>
                      <a:pt x="8217" y="15766"/>
                    </a:cubicBezTo>
                    <a:cubicBezTo>
                      <a:pt x="8230" y="15766"/>
                      <a:pt x="8244" y="15766"/>
                      <a:pt x="8254" y="15762"/>
                    </a:cubicBezTo>
                    <a:lnTo>
                      <a:pt x="8309" y="15753"/>
                    </a:lnTo>
                    <a:lnTo>
                      <a:pt x="8353" y="15745"/>
                    </a:lnTo>
                    <a:cubicBezTo>
                      <a:pt x="8387" y="15739"/>
                      <a:pt x="8421" y="15732"/>
                      <a:pt x="8455" y="15725"/>
                    </a:cubicBezTo>
                    <a:lnTo>
                      <a:pt x="8489" y="15715"/>
                    </a:lnTo>
                    <a:cubicBezTo>
                      <a:pt x="8551" y="15708"/>
                      <a:pt x="8588" y="15701"/>
                      <a:pt x="8622" y="15687"/>
                    </a:cubicBezTo>
                    <a:cubicBezTo>
                      <a:pt x="8656" y="15677"/>
                      <a:pt x="8683" y="15657"/>
                      <a:pt x="8700" y="15633"/>
                    </a:cubicBezTo>
                    <a:lnTo>
                      <a:pt x="8714" y="15633"/>
                    </a:lnTo>
                    <a:cubicBezTo>
                      <a:pt x="8793" y="15633"/>
                      <a:pt x="8864" y="15623"/>
                      <a:pt x="8936" y="15610"/>
                    </a:cubicBezTo>
                    <a:lnTo>
                      <a:pt x="9007" y="15596"/>
                    </a:lnTo>
                    <a:cubicBezTo>
                      <a:pt x="9079" y="15582"/>
                      <a:pt x="9140" y="15572"/>
                      <a:pt x="9202" y="15561"/>
                    </a:cubicBezTo>
                    <a:lnTo>
                      <a:pt x="9246" y="15558"/>
                    </a:lnTo>
                    <a:lnTo>
                      <a:pt x="9290" y="15551"/>
                    </a:lnTo>
                    <a:cubicBezTo>
                      <a:pt x="9304" y="15561"/>
                      <a:pt x="9328" y="15569"/>
                      <a:pt x="9348" y="15569"/>
                    </a:cubicBezTo>
                    <a:cubicBezTo>
                      <a:pt x="9358" y="15569"/>
                      <a:pt x="9369" y="15569"/>
                      <a:pt x="9378" y="15565"/>
                    </a:cubicBezTo>
                    <a:lnTo>
                      <a:pt x="9535" y="15528"/>
                    </a:lnTo>
                    <a:lnTo>
                      <a:pt x="9696" y="15490"/>
                    </a:lnTo>
                    <a:lnTo>
                      <a:pt x="9771" y="15470"/>
                    </a:lnTo>
                    <a:cubicBezTo>
                      <a:pt x="9863" y="15449"/>
                      <a:pt x="9955" y="15429"/>
                      <a:pt x="10043" y="15401"/>
                    </a:cubicBezTo>
                    <a:cubicBezTo>
                      <a:pt x="10285" y="15333"/>
                      <a:pt x="10517" y="15241"/>
                      <a:pt x="10712" y="15156"/>
                    </a:cubicBezTo>
                    <a:cubicBezTo>
                      <a:pt x="10742" y="15146"/>
                      <a:pt x="10769" y="15132"/>
                      <a:pt x="10797" y="15119"/>
                    </a:cubicBezTo>
                    <a:lnTo>
                      <a:pt x="10827" y="15105"/>
                    </a:lnTo>
                    <a:lnTo>
                      <a:pt x="10871" y="15084"/>
                    </a:lnTo>
                    <a:cubicBezTo>
                      <a:pt x="10896" y="15071"/>
                      <a:pt x="10919" y="15061"/>
                      <a:pt x="10943" y="15050"/>
                    </a:cubicBezTo>
                    <a:lnTo>
                      <a:pt x="11022" y="15017"/>
                    </a:lnTo>
                    <a:cubicBezTo>
                      <a:pt x="11049" y="15006"/>
                      <a:pt x="11072" y="14992"/>
                      <a:pt x="11100" y="14985"/>
                    </a:cubicBezTo>
                    <a:lnTo>
                      <a:pt x="11168" y="14955"/>
                    </a:lnTo>
                    <a:cubicBezTo>
                      <a:pt x="11223" y="14931"/>
                      <a:pt x="11273" y="14907"/>
                      <a:pt x="11325" y="14880"/>
                    </a:cubicBezTo>
                    <a:lnTo>
                      <a:pt x="11355" y="14866"/>
                    </a:lnTo>
                    <a:cubicBezTo>
                      <a:pt x="11529" y="14781"/>
                      <a:pt x="11761" y="14662"/>
                      <a:pt x="11965" y="14532"/>
                    </a:cubicBezTo>
                    <a:lnTo>
                      <a:pt x="12047" y="14481"/>
                    </a:lnTo>
                    <a:cubicBezTo>
                      <a:pt x="12139" y="14424"/>
                      <a:pt x="12214" y="14375"/>
                      <a:pt x="12289" y="14321"/>
                    </a:cubicBezTo>
                    <a:cubicBezTo>
                      <a:pt x="12463" y="14202"/>
                      <a:pt x="12654" y="14065"/>
                      <a:pt x="12838" y="13925"/>
                    </a:cubicBezTo>
                    <a:cubicBezTo>
                      <a:pt x="12998" y="13806"/>
                      <a:pt x="13155" y="13667"/>
                      <a:pt x="13359" y="13479"/>
                    </a:cubicBezTo>
                    <a:cubicBezTo>
                      <a:pt x="13502" y="13343"/>
                      <a:pt x="13659" y="13183"/>
                      <a:pt x="13829" y="12992"/>
                    </a:cubicBezTo>
                    <a:cubicBezTo>
                      <a:pt x="13911" y="12900"/>
                      <a:pt x="13986" y="12808"/>
                      <a:pt x="14061" y="12716"/>
                    </a:cubicBezTo>
                    <a:cubicBezTo>
                      <a:pt x="14098" y="12665"/>
                      <a:pt x="14136" y="12610"/>
                      <a:pt x="14174" y="12552"/>
                    </a:cubicBezTo>
                    <a:lnTo>
                      <a:pt x="14242" y="12450"/>
                    </a:lnTo>
                    <a:lnTo>
                      <a:pt x="14323" y="12338"/>
                    </a:lnTo>
                    <a:lnTo>
                      <a:pt x="14337" y="12317"/>
                    </a:lnTo>
                    <a:cubicBezTo>
                      <a:pt x="14375" y="12266"/>
                      <a:pt x="14408" y="12215"/>
                      <a:pt x="14443" y="12167"/>
                    </a:cubicBezTo>
                    <a:cubicBezTo>
                      <a:pt x="14498" y="12085"/>
                      <a:pt x="14545" y="12000"/>
                      <a:pt x="14593" y="11918"/>
                    </a:cubicBezTo>
                    <a:lnTo>
                      <a:pt x="14613" y="11888"/>
                    </a:lnTo>
                    <a:lnTo>
                      <a:pt x="14695" y="11745"/>
                    </a:lnTo>
                    <a:lnTo>
                      <a:pt x="14777" y="11605"/>
                    </a:lnTo>
                    <a:cubicBezTo>
                      <a:pt x="14835" y="11506"/>
                      <a:pt x="14886" y="11404"/>
                      <a:pt x="14937" y="11302"/>
                    </a:cubicBezTo>
                    <a:cubicBezTo>
                      <a:pt x="15036" y="11097"/>
                      <a:pt x="15138" y="10875"/>
                      <a:pt x="15220" y="10637"/>
                    </a:cubicBezTo>
                    <a:cubicBezTo>
                      <a:pt x="15244" y="10565"/>
                      <a:pt x="15271" y="10490"/>
                      <a:pt x="15302" y="10416"/>
                    </a:cubicBezTo>
                    <a:lnTo>
                      <a:pt x="15333" y="10327"/>
                    </a:lnTo>
                    <a:cubicBezTo>
                      <a:pt x="15377" y="10215"/>
                      <a:pt x="15421" y="10102"/>
                      <a:pt x="15455" y="9986"/>
                    </a:cubicBezTo>
                    <a:cubicBezTo>
                      <a:pt x="15482" y="9891"/>
                      <a:pt x="15506" y="9795"/>
                      <a:pt x="15530" y="9700"/>
                    </a:cubicBezTo>
                    <a:cubicBezTo>
                      <a:pt x="15558" y="9584"/>
                      <a:pt x="15588" y="9475"/>
                      <a:pt x="15581" y="9362"/>
                    </a:cubicBezTo>
                    <a:cubicBezTo>
                      <a:pt x="15581" y="9335"/>
                      <a:pt x="15574" y="9312"/>
                      <a:pt x="15564" y="9294"/>
                    </a:cubicBezTo>
                    <a:cubicBezTo>
                      <a:pt x="15585" y="9199"/>
                      <a:pt x="15599" y="9096"/>
                      <a:pt x="15608" y="8998"/>
                    </a:cubicBezTo>
                    <a:cubicBezTo>
                      <a:pt x="15632" y="8783"/>
                      <a:pt x="15643" y="8568"/>
                      <a:pt x="15656" y="8357"/>
                    </a:cubicBezTo>
                    <a:lnTo>
                      <a:pt x="15660" y="8272"/>
                    </a:lnTo>
                    <a:lnTo>
                      <a:pt x="15663" y="8200"/>
                    </a:lnTo>
                    <a:cubicBezTo>
                      <a:pt x="15666" y="8101"/>
                      <a:pt x="15673" y="8006"/>
                      <a:pt x="15673" y="7911"/>
                    </a:cubicBezTo>
                    <a:cubicBezTo>
                      <a:pt x="15673" y="7788"/>
                      <a:pt x="15666" y="7665"/>
                      <a:pt x="15663" y="7542"/>
                    </a:cubicBezTo>
                    <a:cubicBezTo>
                      <a:pt x="15660" y="7423"/>
                      <a:pt x="15653" y="7304"/>
                      <a:pt x="15646" y="7185"/>
                    </a:cubicBezTo>
                    <a:cubicBezTo>
                      <a:pt x="15639" y="7099"/>
                      <a:pt x="15629" y="7014"/>
                      <a:pt x="15619" y="6929"/>
                    </a:cubicBezTo>
                    <a:lnTo>
                      <a:pt x="15605" y="6830"/>
                    </a:lnTo>
                    <a:lnTo>
                      <a:pt x="15591" y="6687"/>
                    </a:lnTo>
                    <a:lnTo>
                      <a:pt x="15578" y="6585"/>
                    </a:lnTo>
                    <a:lnTo>
                      <a:pt x="15567" y="6473"/>
                    </a:lnTo>
                    <a:cubicBezTo>
                      <a:pt x="15561" y="6418"/>
                      <a:pt x="15550" y="6367"/>
                      <a:pt x="15544" y="6312"/>
                    </a:cubicBezTo>
                    <a:lnTo>
                      <a:pt x="15530" y="6224"/>
                    </a:lnTo>
                    <a:lnTo>
                      <a:pt x="15520" y="6172"/>
                    </a:lnTo>
                    <a:cubicBezTo>
                      <a:pt x="15520" y="6159"/>
                      <a:pt x="15517" y="6138"/>
                      <a:pt x="15513" y="6122"/>
                    </a:cubicBezTo>
                    <a:lnTo>
                      <a:pt x="15506" y="6087"/>
                    </a:lnTo>
                    <a:cubicBezTo>
                      <a:pt x="15489" y="6012"/>
                      <a:pt x="15472" y="5934"/>
                      <a:pt x="15455" y="5856"/>
                    </a:cubicBezTo>
                    <a:lnTo>
                      <a:pt x="15438" y="5767"/>
                    </a:lnTo>
                    <a:cubicBezTo>
                      <a:pt x="15390" y="5559"/>
                      <a:pt x="15329" y="5348"/>
                      <a:pt x="15251" y="5126"/>
                    </a:cubicBezTo>
                    <a:lnTo>
                      <a:pt x="15226" y="5058"/>
                    </a:lnTo>
                    <a:lnTo>
                      <a:pt x="15213" y="5021"/>
                    </a:lnTo>
                    <a:cubicBezTo>
                      <a:pt x="15190" y="4949"/>
                      <a:pt x="15162" y="4878"/>
                      <a:pt x="15132" y="4806"/>
                    </a:cubicBezTo>
                    <a:cubicBezTo>
                      <a:pt x="15087" y="4697"/>
                      <a:pt x="15039" y="4591"/>
                      <a:pt x="14988" y="4489"/>
                    </a:cubicBezTo>
                    <a:cubicBezTo>
                      <a:pt x="14937" y="4387"/>
                      <a:pt x="14883" y="4285"/>
                      <a:pt x="14825" y="4182"/>
                    </a:cubicBezTo>
                    <a:cubicBezTo>
                      <a:pt x="14787" y="4114"/>
                      <a:pt x="14750" y="4046"/>
                      <a:pt x="14709" y="3981"/>
                    </a:cubicBezTo>
                    <a:lnTo>
                      <a:pt x="14658" y="3889"/>
                    </a:lnTo>
                    <a:lnTo>
                      <a:pt x="14617" y="3818"/>
                    </a:lnTo>
                    <a:cubicBezTo>
                      <a:pt x="14572" y="3739"/>
                      <a:pt x="14528" y="3657"/>
                      <a:pt x="14477" y="3582"/>
                    </a:cubicBezTo>
                    <a:cubicBezTo>
                      <a:pt x="14413" y="3487"/>
                      <a:pt x="14347" y="3392"/>
                      <a:pt x="14279" y="3296"/>
                    </a:cubicBezTo>
                    <a:cubicBezTo>
                      <a:pt x="14153" y="3119"/>
                      <a:pt x="14004" y="2935"/>
                      <a:pt x="13829" y="2727"/>
                    </a:cubicBezTo>
                    <a:cubicBezTo>
                      <a:pt x="13652" y="2516"/>
                      <a:pt x="13496" y="2352"/>
                      <a:pt x="13335" y="2206"/>
                    </a:cubicBezTo>
                    <a:cubicBezTo>
                      <a:pt x="13250" y="2130"/>
                      <a:pt x="13161" y="2059"/>
                      <a:pt x="13073" y="1991"/>
                    </a:cubicBezTo>
                    <a:cubicBezTo>
                      <a:pt x="13002" y="1937"/>
                      <a:pt x="12930" y="1882"/>
                      <a:pt x="12859" y="1828"/>
                    </a:cubicBezTo>
                    <a:lnTo>
                      <a:pt x="12834" y="1807"/>
                    </a:lnTo>
                    <a:lnTo>
                      <a:pt x="12810" y="1787"/>
                    </a:lnTo>
                    <a:cubicBezTo>
                      <a:pt x="12715" y="1715"/>
                      <a:pt x="12616" y="1644"/>
                      <a:pt x="12517" y="1578"/>
                    </a:cubicBezTo>
                    <a:cubicBezTo>
                      <a:pt x="12486" y="1555"/>
                      <a:pt x="12456" y="1534"/>
                      <a:pt x="12422" y="1514"/>
                    </a:cubicBezTo>
                    <a:lnTo>
                      <a:pt x="12381" y="1487"/>
                    </a:lnTo>
                    <a:cubicBezTo>
                      <a:pt x="12330" y="1456"/>
                      <a:pt x="12282" y="1425"/>
                      <a:pt x="12234" y="1391"/>
                    </a:cubicBezTo>
                    <a:cubicBezTo>
                      <a:pt x="12190" y="1361"/>
                      <a:pt x="12153" y="1330"/>
                      <a:pt x="12112" y="1299"/>
                    </a:cubicBezTo>
                    <a:cubicBezTo>
                      <a:pt x="12102" y="1292"/>
                      <a:pt x="12109" y="1282"/>
                      <a:pt x="12115" y="1268"/>
                    </a:cubicBezTo>
                    <a:cubicBezTo>
                      <a:pt x="12132" y="1238"/>
                      <a:pt x="12136" y="1200"/>
                      <a:pt x="12122" y="1169"/>
                    </a:cubicBezTo>
                    <a:cubicBezTo>
                      <a:pt x="12112" y="1142"/>
                      <a:pt x="12088" y="1105"/>
                      <a:pt x="12057" y="1095"/>
                    </a:cubicBezTo>
                    <a:cubicBezTo>
                      <a:pt x="11948" y="1051"/>
                      <a:pt x="11843" y="1010"/>
                      <a:pt x="11737" y="962"/>
                    </a:cubicBezTo>
                    <a:cubicBezTo>
                      <a:pt x="11628" y="911"/>
                      <a:pt x="11516" y="859"/>
                      <a:pt x="11403" y="812"/>
                    </a:cubicBezTo>
                    <a:lnTo>
                      <a:pt x="11270" y="751"/>
                    </a:lnTo>
                    <a:lnTo>
                      <a:pt x="11103" y="675"/>
                    </a:lnTo>
                    <a:cubicBezTo>
                      <a:pt x="10998" y="631"/>
                      <a:pt x="10888" y="587"/>
                      <a:pt x="10779" y="546"/>
                    </a:cubicBezTo>
                    <a:lnTo>
                      <a:pt x="10667" y="502"/>
                    </a:lnTo>
                    <a:cubicBezTo>
                      <a:pt x="10503" y="437"/>
                      <a:pt x="10316" y="365"/>
                      <a:pt x="10128" y="311"/>
                    </a:cubicBezTo>
                    <a:cubicBezTo>
                      <a:pt x="9975" y="263"/>
                      <a:pt x="9863" y="233"/>
                      <a:pt x="9750" y="202"/>
                    </a:cubicBezTo>
                    <a:cubicBezTo>
                      <a:pt x="9628" y="171"/>
                      <a:pt x="9505" y="144"/>
                      <a:pt x="9378" y="117"/>
                    </a:cubicBezTo>
                    <a:cubicBezTo>
                      <a:pt x="9342" y="110"/>
                      <a:pt x="9304" y="103"/>
                      <a:pt x="9263" y="96"/>
                    </a:cubicBezTo>
                    <a:lnTo>
                      <a:pt x="9219" y="90"/>
                    </a:lnTo>
                    <a:cubicBezTo>
                      <a:pt x="9158" y="79"/>
                      <a:pt x="9092" y="73"/>
                      <a:pt x="9027" y="65"/>
                    </a:cubicBezTo>
                    <a:lnTo>
                      <a:pt x="8942" y="55"/>
                    </a:lnTo>
                    <a:cubicBezTo>
                      <a:pt x="8861" y="49"/>
                      <a:pt x="8779" y="41"/>
                      <a:pt x="8700" y="35"/>
                    </a:cubicBezTo>
                    <a:cubicBezTo>
                      <a:pt x="8431" y="14"/>
                      <a:pt x="8217" y="4"/>
                      <a:pt x="8026" y="1"/>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805;p42">
                <a:extLst>
                  <a:ext uri="{FF2B5EF4-FFF2-40B4-BE49-F238E27FC236}">
                    <a16:creationId xmlns:a16="http://schemas.microsoft.com/office/drawing/2014/main" id="{0D5D5DB7-FB6A-A648-BD4C-774900DBD3CB}"/>
                  </a:ext>
                </a:extLst>
              </p:cNvPr>
              <p:cNvSpPr/>
              <p:nvPr/>
            </p:nvSpPr>
            <p:spPr>
              <a:xfrm>
                <a:off x="2954275" y="2800978"/>
                <a:ext cx="763517" cy="767132"/>
              </a:xfrm>
              <a:custGeom>
                <a:avLst/>
                <a:gdLst/>
                <a:ahLst/>
                <a:cxnLst/>
                <a:rect l="l" t="t" r="r" b="b"/>
                <a:pathLst>
                  <a:path w="13728" h="13793" extrusionOk="0">
                    <a:moveTo>
                      <a:pt x="3704" y="795"/>
                    </a:moveTo>
                    <a:cubicBezTo>
                      <a:pt x="3698" y="801"/>
                      <a:pt x="3688" y="805"/>
                      <a:pt x="3677" y="808"/>
                    </a:cubicBezTo>
                    <a:lnTo>
                      <a:pt x="3677" y="808"/>
                    </a:lnTo>
                    <a:lnTo>
                      <a:pt x="3704" y="795"/>
                    </a:lnTo>
                    <a:close/>
                    <a:moveTo>
                      <a:pt x="6803" y="1"/>
                    </a:moveTo>
                    <a:cubicBezTo>
                      <a:pt x="6735" y="1"/>
                      <a:pt x="6669" y="1"/>
                      <a:pt x="6601" y="7"/>
                    </a:cubicBezTo>
                    <a:lnTo>
                      <a:pt x="6534" y="11"/>
                    </a:lnTo>
                    <a:cubicBezTo>
                      <a:pt x="6465" y="15"/>
                      <a:pt x="6400" y="18"/>
                      <a:pt x="6332" y="21"/>
                    </a:cubicBezTo>
                    <a:cubicBezTo>
                      <a:pt x="6244" y="31"/>
                      <a:pt x="6158" y="42"/>
                      <a:pt x="6070" y="56"/>
                    </a:cubicBezTo>
                    <a:cubicBezTo>
                      <a:pt x="5995" y="69"/>
                      <a:pt x="5917" y="86"/>
                      <a:pt x="5842" y="103"/>
                    </a:cubicBezTo>
                    <a:cubicBezTo>
                      <a:pt x="5777" y="117"/>
                      <a:pt x="5712" y="130"/>
                      <a:pt x="5647" y="141"/>
                    </a:cubicBezTo>
                    <a:cubicBezTo>
                      <a:pt x="5559" y="158"/>
                      <a:pt x="5470" y="171"/>
                      <a:pt x="5381" y="185"/>
                    </a:cubicBezTo>
                    <a:cubicBezTo>
                      <a:pt x="5299" y="195"/>
                      <a:pt x="5218" y="208"/>
                      <a:pt x="5136" y="222"/>
                    </a:cubicBezTo>
                    <a:cubicBezTo>
                      <a:pt x="5033" y="240"/>
                      <a:pt x="4931" y="263"/>
                      <a:pt x="4829" y="290"/>
                    </a:cubicBezTo>
                    <a:cubicBezTo>
                      <a:pt x="4741" y="314"/>
                      <a:pt x="4652" y="342"/>
                      <a:pt x="4567" y="372"/>
                    </a:cubicBezTo>
                    <a:cubicBezTo>
                      <a:pt x="4478" y="403"/>
                      <a:pt x="4390" y="433"/>
                      <a:pt x="4305" y="468"/>
                    </a:cubicBezTo>
                    <a:cubicBezTo>
                      <a:pt x="4229" y="501"/>
                      <a:pt x="4158" y="539"/>
                      <a:pt x="4090" y="577"/>
                    </a:cubicBezTo>
                    <a:cubicBezTo>
                      <a:pt x="4022" y="611"/>
                      <a:pt x="3957" y="648"/>
                      <a:pt x="3892" y="682"/>
                    </a:cubicBezTo>
                    <a:cubicBezTo>
                      <a:pt x="3844" y="710"/>
                      <a:pt x="3803" y="737"/>
                      <a:pt x="3759" y="761"/>
                    </a:cubicBezTo>
                    <a:lnTo>
                      <a:pt x="3677" y="808"/>
                    </a:lnTo>
                    <a:cubicBezTo>
                      <a:pt x="3606" y="849"/>
                      <a:pt x="3538" y="887"/>
                      <a:pt x="3473" y="931"/>
                    </a:cubicBezTo>
                    <a:lnTo>
                      <a:pt x="3357" y="1009"/>
                    </a:lnTo>
                    <a:lnTo>
                      <a:pt x="3241" y="1084"/>
                    </a:lnTo>
                    <a:cubicBezTo>
                      <a:pt x="3173" y="1129"/>
                      <a:pt x="3105" y="1173"/>
                      <a:pt x="3037" y="1214"/>
                    </a:cubicBezTo>
                    <a:cubicBezTo>
                      <a:pt x="2965" y="1255"/>
                      <a:pt x="2897" y="1299"/>
                      <a:pt x="2832" y="1354"/>
                    </a:cubicBezTo>
                    <a:lnTo>
                      <a:pt x="2737" y="1429"/>
                    </a:lnTo>
                    <a:lnTo>
                      <a:pt x="2580" y="1555"/>
                    </a:lnTo>
                    <a:lnTo>
                      <a:pt x="2546" y="1582"/>
                    </a:lnTo>
                    <a:cubicBezTo>
                      <a:pt x="2468" y="1640"/>
                      <a:pt x="2389" y="1701"/>
                      <a:pt x="2314" y="1762"/>
                    </a:cubicBezTo>
                    <a:cubicBezTo>
                      <a:pt x="2246" y="1824"/>
                      <a:pt x="2175" y="1885"/>
                      <a:pt x="2109" y="1950"/>
                    </a:cubicBezTo>
                    <a:cubicBezTo>
                      <a:pt x="2069" y="1991"/>
                      <a:pt x="2028" y="2028"/>
                      <a:pt x="1991" y="2072"/>
                    </a:cubicBezTo>
                    <a:lnTo>
                      <a:pt x="1966" y="2096"/>
                    </a:lnTo>
                    <a:cubicBezTo>
                      <a:pt x="1936" y="2131"/>
                      <a:pt x="1905" y="2165"/>
                      <a:pt x="1892" y="2203"/>
                    </a:cubicBezTo>
                    <a:lnTo>
                      <a:pt x="1871" y="2223"/>
                    </a:lnTo>
                    <a:cubicBezTo>
                      <a:pt x="1840" y="2250"/>
                      <a:pt x="1827" y="2274"/>
                      <a:pt x="1820" y="2308"/>
                    </a:cubicBezTo>
                    <a:lnTo>
                      <a:pt x="1796" y="2328"/>
                    </a:lnTo>
                    <a:cubicBezTo>
                      <a:pt x="1759" y="2355"/>
                      <a:pt x="1721" y="2382"/>
                      <a:pt x="1684" y="2414"/>
                    </a:cubicBezTo>
                    <a:cubicBezTo>
                      <a:pt x="1664" y="2434"/>
                      <a:pt x="1643" y="2454"/>
                      <a:pt x="1619" y="2475"/>
                    </a:cubicBezTo>
                    <a:lnTo>
                      <a:pt x="1598" y="2499"/>
                    </a:lnTo>
                    <a:cubicBezTo>
                      <a:pt x="1578" y="2519"/>
                      <a:pt x="1557" y="2540"/>
                      <a:pt x="1537" y="2563"/>
                    </a:cubicBezTo>
                    <a:cubicBezTo>
                      <a:pt x="1439" y="2676"/>
                      <a:pt x="1340" y="2809"/>
                      <a:pt x="1238" y="2969"/>
                    </a:cubicBezTo>
                    <a:cubicBezTo>
                      <a:pt x="1159" y="3092"/>
                      <a:pt x="1081" y="3225"/>
                      <a:pt x="982" y="3405"/>
                    </a:cubicBezTo>
                    <a:cubicBezTo>
                      <a:pt x="964" y="3436"/>
                      <a:pt x="948" y="3466"/>
                      <a:pt x="931" y="3501"/>
                    </a:cubicBezTo>
                    <a:cubicBezTo>
                      <a:pt x="842" y="3647"/>
                      <a:pt x="757" y="3793"/>
                      <a:pt x="675" y="3944"/>
                    </a:cubicBezTo>
                    <a:lnTo>
                      <a:pt x="617" y="4056"/>
                    </a:lnTo>
                    <a:cubicBezTo>
                      <a:pt x="583" y="4114"/>
                      <a:pt x="552" y="4175"/>
                      <a:pt x="522" y="4233"/>
                    </a:cubicBezTo>
                    <a:cubicBezTo>
                      <a:pt x="478" y="4318"/>
                      <a:pt x="437" y="4411"/>
                      <a:pt x="399" y="4526"/>
                    </a:cubicBezTo>
                    <a:cubicBezTo>
                      <a:pt x="379" y="4591"/>
                      <a:pt x="358" y="4656"/>
                      <a:pt x="338" y="4721"/>
                    </a:cubicBezTo>
                    <a:lnTo>
                      <a:pt x="294" y="4861"/>
                    </a:lnTo>
                    <a:cubicBezTo>
                      <a:pt x="256" y="4973"/>
                      <a:pt x="225" y="5086"/>
                      <a:pt x="195" y="5201"/>
                    </a:cubicBezTo>
                    <a:cubicBezTo>
                      <a:pt x="154" y="5375"/>
                      <a:pt x="119" y="5559"/>
                      <a:pt x="92" y="5764"/>
                    </a:cubicBezTo>
                    <a:lnTo>
                      <a:pt x="92" y="5794"/>
                    </a:lnTo>
                    <a:lnTo>
                      <a:pt x="96" y="5794"/>
                    </a:lnTo>
                    <a:cubicBezTo>
                      <a:pt x="79" y="5872"/>
                      <a:pt x="69" y="5958"/>
                      <a:pt x="58" y="6039"/>
                    </a:cubicBezTo>
                    <a:cubicBezTo>
                      <a:pt x="34" y="6217"/>
                      <a:pt x="17" y="6377"/>
                      <a:pt x="11" y="6527"/>
                    </a:cubicBezTo>
                    <a:cubicBezTo>
                      <a:pt x="3" y="6670"/>
                      <a:pt x="3" y="6813"/>
                      <a:pt x="3" y="6956"/>
                    </a:cubicBezTo>
                    <a:lnTo>
                      <a:pt x="3" y="7000"/>
                    </a:lnTo>
                    <a:lnTo>
                      <a:pt x="0" y="7028"/>
                    </a:lnTo>
                    <a:cubicBezTo>
                      <a:pt x="0" y="7085"/>
                      <a:pt x="0" y="7144"/>
                      <a:pt x="3" y="7202"/>
                    </a:cubicBezTo>
                    <a:cubicBezTo>
                      <a:pt x="7" y="7277"/>
                      <a:pt x="14" y="7351"/>
                      <a:pt x="17" y="7427"/>
                    </a:cubicBezTo>
                    <a:cubicBezTo>
                      <a:pt x="31" y="7570"/>
                      <a:pt x="48" y="7716"/>
                      <a:pt x="69" y="7859"/>
                    </a:cubicBezTo>
                    <a:lnTo>
                      <a:pt x="69" y="7853"/>
                    </a:lnTo>
                    <a:cubicBezTo>
                      <a:pt x="99" y="8098"/>
                      <a:pt x="143" y="8316"/>
                      <a:pt x="201" y="8514"/>
                    </a:cubicBezTo>
                    <a:lnTo>
                      <a:pt x="236" y="8626"/>
                    </a:lnTo>
                    <a:cubicBezTo>
                      <a:pt x="256" y="8698"/>
                      <a:pt x="280" y="8773"/>
                      <a:pt x="300" y="8844"/>
                    </a:cubicBezTo>
                    <a:cubicBezTo>
                      <a:pt x="338" y="8954"/>
                      <a:pt x="371" y="9062"/>
                      <a:pt x="406" y="9171"/>
                    </a:cubicBezTo>
                    <a:cubicBezTo>
                      <a:pt x="437" y="9273"/>
                      <a:pt x="470" y="9372"/>
                      <a:pt x="505" y="9471"/>
                    </a:cubicBezTo>
                    <a:cubicBezTo>
                      <a:pt x="528" y="9533"/>
                      <a:pt x="552" y="9594"/>
                      <a:pt x="576" y="9655"/>
                    </a:cubicBezTo>
                    <a:lnTo>
                      <a:pt x="624" y="9771"/>
                    </a:lnTo>
                    <a:cubicBezTo>
                      <a:pt x="662" y="9870"/>
                      <a:pt x="699" y="9965"/>
                      <a:pt x="739" y="10061"/>
                    </a:cubicBezTo>
                    <a:cubicBezTo>
                      <a:pt x="771" y="10126"/>
                      <a:pt x="801" y="10187"/>
                      <a:pt x="832" y="10252"/>
                    </a:cubicBezTo>
                    <a:lnTo>
                      <a:pt x="846" y="10275"/>
                    </a:lnTo>
                    <a:cubicBezTo>
                      <a:pt x="876" y="10337"/>
                      <a:pt x="910" y="10398"/>
                      <a:pt x="948" y="10456"/>
                    </a:cubicBezTo>
                    <a:cubicBezTo>
                      <a:pt x="982" y="10514"/>
                      <a:pt x="1019" y="10566"/>
                      <a:pt x="1057" y="10616"/>
                    </a:cubicBezTo>
                    <a:lnTo>
                      <a:pt x="1067" y="10627"/>
                    </a:lnTo>
                    <a:cubicBezTo>
                      <a:pt x="1071" y="10627"/>
                      <a:pt x="1077" y="10634"/>
                      <a:pt x="1077" y="10634"/>
                    </a:cubicBezTo>
                    <a:cubicBezTo>
                      <a:pt x="1121" y="10698"/>
                      <a:pt x="1173" y="10759"/>
                      <a:pt x="1224" y="10821"/>
                    </a:cubicBezTo>
                    <a:cubicBezTo>
                      <a:pt x="1268" y="10872"/>
                      <a:pt x="1316" y="10926"/>
                      <a:pt x="1360" y="10978"/>
                    </a:cubicBezTo>
                    <a:lnTo>
                      <a:pt x="1398" y="11019"/>
                    </a:lnTo>
                    <a:lnTo>
                      <a:pt x="1513" y="11151"/>
                    </a:lnTo>
                    <a:cubicBezTo>
                      <a:pt x="1606" y="11254"/>
                      <a:pt x="1697" y="11359"/>
                      <a:pt x="1782" y="11469"/>
                    </a:cubicBezTo>
                    <a:cubicBezTo>
                      <a:pt x="1840" y="11547"/>
                      <a:pt x="1905" y="11622"/>
                      <a:pt x="1970" y="11697"/>
                    </a:cubicBezTo>
                    <a:cubicBezTo>
                      <a:pt x="2021" y="11755"/>
                      <a:pt x="2093" y="11833"/>
                      <a:pt x="2168" y="11901"/>
                    </a:cubicBezTo>
                    <a:cubicBezTo>
                      <a:pt x="2205" y="11932"/>
                      <a:pt x="2239" y="11963"/>
                      <a:pt x="2273" y="11997"/>
                    </a:cubicBezTo>
                    <a:lnTo>
                      <a:pt x="2298" y="12017"/>
                    </a:lnTo>
                    <a:lnTo>
                      <a:pt x="2365" y="12082"/>
                    </a:lnTo>
                    <a:lnTo>
                      <a:pt x="2437" y="12147"/>
                    </a:lnTo>
                    <a:cubicBezTo>
                      <a:pt x="2512" y="12215"/>
                      <a:pt x="2594" y="12276"/>
                      <a:pt x="2675" y="12337"/>
                    </a:cubicBezTo>
                    <a:lnTo>
                      <a:pt x="2707" y="12361"/>
                    </a:lnTo>
                    <a:lnTo>
                      <a:pt x="2734" y="12381"/>
                    </a:lnTo>
                    <a:lnTo>
                      <a:pt x="2798" y="12430"/>
                    </a:lnTo>
                    <a:cubicBezTo>
                      <a:pt x="2850" y="12471"/>
                      <a:pt x="2900" y="12508"/>
                      <a:pt x="2955" y="12549"/>
                    </a:cubicBezTo>
                    <a:cubicBezTo>
                      <a:pt x="3017" y="12590"/>
                      <a:pt x="3078" y="12627"/>
                      <a:pt x="3142" y="12664"/>
                    </a:cubicBezTo>
                    <a:lnTo>
                      <a:pt x="3259" y="12736"/>
                    </a:lnTo>
                    <a:cubicBezTo>
                      <a:pt x="3316" y="12770"/>
                      <a:pt x="3377" y="12804"/>
                      <a:pt x="3435" y="12842"/>
                    </a:cubicBezTo>
                    <a:cubicBezTo>
                      <a:pt x="3524" y="12897"/>
                      <a:pt x="3616" y="12944"/>
                      <a:pt x="3708" y="12992"/>
                    </a:cubicBezTo>
                    <a:lnTo>
                      <a:pt x="3732" y="13005"/>
                    </a:lnTo>
                    <a:cubicBezTo>
                      <a:pt x="3780" y="13029"/>
                      <a:pt x="3827" y="13053"/>
                      <a:pt x="3875" y="13073"/>
                    </a:cubicBezTo>
                    <a:cubicBezTo>
                      <a:pt x="3913" y="13091"/>
                      <a:pt x="3950" y="13108"/>
                      <a:pt x="3987" y="13122"/>
                    </a:cubicBezTo>
                    <a:lnTo>
                      <a:pt x="4042" y="13145"/>
                    </a:lnTo>
                    <a:cubicBezTo>
                      <a:pt x="4093" y="13166"/>
                      <a:pt x="4138" y="13183"/>
                      <a:pt x="4179" y="13199"/>
                    </a:cubicBezTo>
                    <a:lnTo>
                      <a:pt x="4233" y="13224"/>
                    </a:lnTo>
                    <a:lnTo>
                      <a:pt x="4318" y="13261"/>
                    </a:lnTo>
                    <a:cubicBezTo>
                      <a:pt x="4427" y="13309"/>
                      <a:pt x="4539" y="13356"/>
                      <a:pt x="4656" y="13397"/>
                    </a:cubicBezTo>
                    <a:cubicBezTo>
                      <a:pt x="4799" y="13445"/>
                      <a:pt x="4942" y="13490"/>
                      <a:pt x="5085" y="13526"/>
                    </a:cubicBezTo>
                    <a:cubicBezTo>
                      <a:pt x="5238" y="13571"/>
                      <a:pt x="5406" y="13605"/>
                      <a:pt x="5582" y="13636"/>
                    </a:cubicBezTo>
                    <a:cubicBezTo>
                      <a:pt x="5651" y="13646"/>
                      <a:pt x="5719" y="13660"/>
                      <a:pt x="5787" y="13674"/>
                    </a:cubicBezTo>
                    <a:cubicBezTo>
                      <a:pt x="5892" y="13690"/>
                      <a:pt x="5995" y="13711"/>
                      <a:pt x="6101" y="13724"/>
                    </a:cubicBezTo>
                    <a:cubicBezTo>
                      <a:pt x="6210" y="13738"/>
                      <a:pt x="6318" y="13751"/>
                      <a:pt x="6428" y="13762"/>
                    </a:cubicBezTo>
                    <a:cubicBezTo>
                      <a:pt x="6537" y="13776"/>
                      <a:pt x="6646" y="13782"/>
                      <a:pt x="6755" y="13789"/>
                    </a:cubicBezTo>
                    <a:cubicBezTo>
                      <a:pt x="6803" y="13792"/>
                      <a:pt x="6847" y="13792"/>
                      <a:pt x="6894" y="13792"/>
                    </a:cubicBezTo>
                    <a:cubicBezTo>
                      <a:pt x="6952" y="13792"/>
                      <a:pt x="7007" y="13792"/>
                      <a:pt x="7065" y="13786"/>
                    </a:cubicBezTo>
                    <a:cubicBezTo>
                      <a:pt x="7167" y="13779"/>
                      <a:pt x="7270" y="13765"/>
                      <a:pt x="7369" y="13751"/>
                    </a:cubicBezTo>
                    <a:cubicBezTo>
                      <a:pt x="7559" y="13728"/>
                      <a:pt x="7753" y="13697"/>
                      <a:pt x="7944" y="13643"/>
                    </a:cubicBezTo>
                    <a:cubicBezTo>
                      <a:pt x="8097" y="13602"/>
                      <a:pt x="8251" y="13558"/>
                      <a:pt x="8401" y="13520"/>
                    </a:cubicBezTo>
                    <a:cubicBezTo>
                      <a:pt x="8568" y="13476"/>
                      <a:pt x="8739" y="13421"/>
                      <a:pt x="8915" y="13360"/>
                    </a:cubicBezTo>
                    <a:cubicBezTo>
                      <a:pt x="8936" y="13401"/>
                      <a:pt x="8980" y="13432"/>
                      <a:pt x="9025" y="13432"/>
                    </a:cubicBezTo>
                    <a:cubicBezTo>
                      <a:pt x="9038" y="13432"/>
                      <a:pt x="9049" y="13428"/>
                      <a:pt x="9062" y="13424"/>
                    </a:cubicBezTo>
                    <a:cubicBezTo>
                      <a:pt x="9099" y="13411"/>
                      <a:pt x="9140" y="13391"/>
                      <a:pt x="9181" y="13374"/>
                    </a:cubicBezTo>
                    <a:cubicBezTo>
                      <a:pt x="9263" y="13339"/>
                      <a:pt x="9332" y="13315"/>
                      <a:pt x="9396" y="13292"/>
                    </a:cubicBezTo>
                    <a:lnTo>
                      <a:pt x="9481" y="13261"/>
                    </a:lnTo>
                    <a:cubicBezTo>
                      <a:pt x="9536" y="13240"/>
                      <a:pt x="9587" y="13220"/>
                      <a:pt x="9638" y="13193"/>
                    </a:cubicBezTo>
                    <a:cubicBezTo>
                      <a:pt x="9675" y="13176"/>
                      <a:pt x="9709" y="13152"/>
                      <a:pt x="9747" y="13131"/>
                    </a:cubicBezTo>
                    <a:lnTo>
                      <a:pt x="9785" y="13108"/>
                    </a:lnTo>
                    <a:cubicBezTo>
                      <a:pt x="9884" y="13050"/>
                      <a:pt x="9986" y="12992"/>
                      <a:pt x="10091" y="12938"/>
                    </a:cubicBezTo>
                    <a:cubicBezTo>
                      <a:pt x="10194" y="12886"/>
                      <a:pt x="10296" y="12831"/>
                      <a:pt x="10391" y="12770"/>
                    </a:cubicBezTo>
                    <a:cubicBezTo>
                      <a:pt x="10439" y="12743"/>
                      <a:pt x="10483" y="12713"/>
                      <a:pt x="10527" y="12682"/>
                    </a:cubicBezTo>
                    <a:cubicBezTo>
                      <a:pt x="10572" y="12661"/>
                      <a:pt x="10620" y="12637"/>
                      <a:pt x="10661" y="12610"/>
                    </a:cubicBezTo>
                    <a:cubicBezTo>
                      <a:pt x="10718" y="12579"/>
                      <a:pt x="10776" y="12542"/>
                      <a:pt x="10834" y="12508"/>
                    </a:cubicBezTo>
                    <a:lnTo>
                      <a:pt x="10943" y="12439"/>
                    </a:lnTo>
                    <a:cubicBezTo>
                      <a:pt x="11032" y="12385"/>
                      <a:pt x="11124" y="12320"/>
                      <a:pt x="11226" y="12242"/>
                    </a:cubicBezTo>
                    <a:cubicBezTo>
                      <a:pt x="11304" y="12181"/>
                      <a:pt x="11383" y="12116"/>
                      <a:pt x="11458" y="12048"/>
                    </a:cubicBezTo>
                    <a:lnTo>
                      <a:pt x="11529" y="11980"/>
                    </a:lnTo>
                    <a:cubicBezTo>
                      <a:pt x="11587" y="11925"/>
                      <a:pt x="11642" y="11874"/>
                      <a:pt x="11696" y="11816"/>
                    </a:cubicBezTo>
                    <a:cubicBezTo>
                      <a:pt x="11740" y="11768"/>
                      <a:pt x="11785" y="11721"/>
                      <a:pt x="11826" y="11673"/>
                    </a:cubicBezTo>
                    <a:lnTo>
                      <a:pt x="11908" y="11577"/>
                    </a:lnTo>
                    <a:cubicBezTo>
                      <a:pt x="11979" y="11499"/>
                      <a:pt x="12047" y="11414"/>
                      <a:pt x="12112" y="11329"/>
                    </a:cubicBezTo>
                    <a:cubicBezTo>
                      <a:pt x="12190" y="11230"/>
                      <a:pt x="12262" y="11138"/>
                      <a:pt x="12330" y="11039"/>
                    </a:cubicBezTo>
                    <a:lnTo>
                      <a:pt x="12364" y="10995"/>
                    </a:lnTo>
                    <a:cubicBezTo>
                      <a:pt x="12419" y="10923"/>
                      <a:pt x="12470" y="10852"/>
                      <a:pt x="12521" y="10777"/>
                    </a:cubicBezTo>
                    <a:lnTo>
                      <a:pt x="12548" y="10736"/>
                    </a:lnTo>
                    <a:cubicBezTo>
                      <a:pt x="12599" y="10657"/>
                      <a:pt x="12654" y="10579"/>
                      <a:pt x="12701" y="10500"/>
                    </a:cubicBezTo>
                    <a:cubicBezTo>
                      <a:pt x="12828" y="10292"/>
                      <a:pt x="12930" y="10105"/>
                      <a:pt x="13012" y="9924"/>
                    </a:cubicBezTo>
                    <a:cubicBezTo>
                      <a:pt x="13033" y="9884"/>
                      <a:pt x="13049" y="9843"/>
                      <a:pt x="13066" y="9798"/>
                    </a:cubicBezTo>
                    <a:cubicBezTo>
                      <a:pt x="13114" y="9693"/>
                      <a:pt x="13155" y="9584"/>
                      <a:pt x="13196" y="9471"/>
                    </a:cubicBezTo>
                    <a:cubicBezTo>
                      <a:pt x="13220" y="9396"/>
                      <a:pt x="13240" y="9322"/>
                      <a:pt x="13264" y="9243"/>
                    </a:cubicBezTo>
                    <a:lnTo>
                      <a:pt x="13294" y="9134"/>
                    </a:lnTo>
                    <a:lnTo>
                      <a:pt x="13339" y="8981"/>
                    </a:lnTo>
                    <a:cubicBezTo>
                      <a:pt x="13390" y="8820"/>
                      <a:pt x="13437" y="8660"/>
                      <a:pt x="13478" y="8496"/>
                    </a:cubicBezTo>
                    <a:lnTo>
                      <a:pt x="13489" y="8455"/>
                    </a:lnTo>
                    <a:lnTo>
                      <a:pt x="13499" y="8411"/>
                    </a:lnTo>
                    <a:cubicBezTo>
                      <a:pt x="13527" y="8333"/>
                      <a:pt x="13547" y="8251"/>
                      <a:pt x="13564" y="8169"/>
                    </a:cubicBezTo>
                    <a:cubicBezTo>
                      <a:pt x="13595" y="8033"/>
                      <a:pt x="13622" y="7894"/>
                      <a:pt x="13642" y="7757"/>
                    </a:cubicBezTo>
                    <a:cubicBezTo>
                      <a:pt x="13649" y="7713"/>
                      <a:pt x="13656" y="7669"/>
                      <a:pt x="13662" y="7628"/>
                    </a:cubicBezTo>
                    <a:lnTo>
                      <a:pt x="13670" y="7593"/>
                    </a:lnTo>
                    <a:lnTo>
                      <a:pt x="13673" y="7563"/>
                    </a:lnTo>
                    <a:cubicBezTo>
                      <a:pt x="13687" y="7464"/>
                      <a:pt x="13697" y="7365"/>
                      <a:pt x="13707" y="7266"/>
                    </a:cubicBezTo>
                    <a:lnTo>
                      <a:pt x="13714" y="7205"/>
                    </a:lnTo>
                    <a:cubicBezTo>
                      <a:pt x="13720" y="7137"/>
                      <a:pt x="13728" y="7065"/>
                      <a:pt x="13724" y="6997"/>
                    </a:cubicBezTo>
                    <a:cubicBezTo>
                      <a:pt x="13720" y="6977"/>
                      <a:pt x="13717" y="6956"/>
                      <a:pt x="13707" y="6939"/>
                    </a:cubicBezTo>
                    <a:cubicBezTo>
                      <a:pt x="13711" y="6922"/>
                      <a:pt x="13711" y="6906"/>
                      <a:pt x="13711" y="6888"/>
                    </a:cubicBezTo>
                    <a:lnTo>
                      <a:pt x="13711" y="6748"/>
                    </a:lnTo>
                    <a:cubicBezTo>
                      <a:pt x="13711" y="6701"/>
                      <a:pt x="13711" y="6653"/>
                      <a:pt x="13714" y="6605"/>
                    </a:cubicBezTo>
                    <a:lnTo>
                      <a:pt x="13717" y="6520"/>
                    </a:lnTo>
                    <a:cubicBezTo>
                      <a:pt x="13720" y="6456"/>
                      <a:pt x="13720" y="6390"/>
                      <a:pt x="13720" y="6326"/>
                    </a:cubicBezTo>
                    <a:cubicBezTo>
                      <a:pt x="13717" y="6258"/>
                      <a:pt x="13714" y="6193"/>
                      <a:pt x="13707" y="6124"/>
                    </a:cubicBezTo>
                    <a:lnTo>
                      <a:pt x="13703" y="6050"/>
                    </a:lnTo>
                    <a:cubicBezTo>
                      <a:pt x="13700" y="6016"/>
                      <a:pt x="13700" y="5981"/>
                      <a:pt x="13697" y="5948"/>
                    </a:cubicBezTo>
                    <a:cubicBezTo>
                      <a:pt x="13690" y="5886"/>
                      <a:pt x="13676" y="5822"/>
                      <a:pt x="13662" y="5756"/>
                    </a:cubicBezTo>
                    <a:cubicBezTo>
                      <a:pt x="13646" y="5682"/>
                      <a:pt x="13629" y="5603"/>
                      <a:pt x="13608" y="5528"/>
                    </a:cubicBezTo>
                    <a:lnTo>
                      <a:pt x="13585" y="5423"/>
                    </a:lnTo>
                    <a:lnTo>
                      <a:pt x="13557" y="5314"/>
                    </a:lnTo>
                    <a:lnTo>
                      <a:pt x="13544" y="5266"/>
                    </a:lnTo>
                    <a:cubicBezTo>
                      <a:pt x="13516" y="5160"/>
                      <a:pt x="13486" y="5055"/>
                      <a:pt x="13451" y="4952"/>
                    </a:cubicBezTo>
                    <a:lnTo>
                      <a:pt x="13421" y="4850"/>
                    </a:lnTo>
                    <a:cubicBezTo>
                      <a:pt x="13401" y="4775"/>
                      <a:pt x="13376" y="4700"/>
                      <a:pt x="13349" y="4628"/>
                    </a:cubicBezTo>
                    <a:cubicBezTo>
                      <a:pt x="13267" y="4394"/>
                      <a:pt x="13186" y="4189"/>
                      <a:pt x="13097" y="4002"/>
                    </a:cubicBezTo>
                    <a:cubicBezTo>
                      <a:pt x="13053" y="3910"/>
                      <a:pt x="13005" y="3821"/>
                      <a:pt x="12961" y="3729"/>
                    </a:cubicBezTo>
                    <a:lnTo>
                      <a:pt x="12937" y="3681"/>
                    </a:lnTo>
                    <a:cubicBezTo>
                      <a:pt x="12882" y="3576"/>
                      <a:pt x="12828" y="3466"/>
                      <a:pt x="12767" y="3364"/>
                    </a:cubicBezTo>
                    <a:cubicBezTo>
                      <a:pt x="12654" y="3173"/>
                      <a:pt x="12538" y="2993"/>
                      <a:pt x="12419" y="2823"/>
                    </a:cubicBezTo>
                    <a:lnTo>
                      <a:pt x="12323" y="2689"/>
                    </a:lnTo>
                    <a:cubicBezTo>
                      <a:pt x="12265" y="2604"/>
                      <a:pt x="12204" y="2516"/>
                      <a:pt x="12139" y="2434"/>
                    </a:cubicBezTo>
                    <a:cubicBezTo>
                      <a:pt x="12027" y="2288"/>
                      <a:pt x="11908" y="2151"/>
                      <a:pt x="11785" y="2028"/>
                    </a:cubicBezTo>
                    <a:cubicBezTo>
                      <a:pt x="11720" y="1960"/>
                      <a:pt x="11649" y="1892"/>
                      <a:pt x="11581" y="1824"/>
                    </a:cubicBezTo>
                    <a:cubicBezTo>
                      <a:pt x="11515" y="1762"/>
                      <a:pt x="11448" y="1704"/>
                      <a:pt x="11376" y="1646"/>
                    </a:cubicBezTo>
                    <a:cubicBezTo>
                      <a:pt x="11315" y="1592"/>
                      <a:pt x="11250" y="1538"/>
                      <a:pt x="11185" y="1490"/>
                    </a:cubicBezTo>
                    <a:cubicBezTo>
                      <a:pt x="11111" y="1432"/>
                      <a:pt x="11032" y="1377"/>
                      <a:pt x="10953" y="1323"/>
                    </a:cubicBezTo>
                    <a:cubicBezTo>
                      <a:pt x="10930" y="1309"/>
                      <a:pt x="10902" y="1299"/>
                      <a:pt x="10878" y="1299"/>
                    </a:cubicBezTo>
                    <a:cubicBezTo>
                      <a:pt x="10828" y="1258"/>
                      <a:pt x="10793" y="1234"/>
                      <a:pt x="10756" y="1207"/>
                    </a:cubicBezTo>
                    <a:lnTo>
                      <a:pt x="10708" y="1176"/>
                    </a:lnTo>
                    <a:cubicBezTo>
                      <a:pt x="10657" y="1139"/>
                      <a:pt x="10606" y="1102"/>
                      <a:pt x="10554" y="1067"/>
                    </a:cubicBezTo>
                    <a:cubicBezTo>
                      <a:pt x="10463" y="1009"/>
                      <a:pt x="10367" y="955"/>
                      <a:pt x="10272" y="904"/>
                    </a:cubicBezTo>
                    <a:lnTo>
                      <a:pt x="10194" y="856"/>
                    </a:lnTo>
                    <a:cubicBezTo>
                      <a:pt x="10081" y="795"/>
                      <a:pt x="9969" y="730"/>
                      <a:pt x="9853" y="669"/>
                    </a:cubicBezTo>
                    <a:cubicBezTo>
                      <a:pt x="9672" y="570"/>
                      <a:pt x="9471" y="485"/>
                      <a:pt x="9239" y="406"/>
                    </a:cubicBezTo>
                    <a:cubicBezTo>
                      <a:pt x="9058" y="345"/>
                      <a:pt x="8874" y="301"/>
                      <a:pt x="8690" y="260"/>
                    </a:cubicBezTo>
                    <a:lnTo>
                      <a:pt x="8591" y="235"/>
                    </a:lnTo>
                    <a:cubicBezTo>
                      <a:pt x="8115" y="123"/>
                      <a:pt x="7685" y="51"/>
                      <a:pt x="7276" y="18"/>
                    </a:cubicBezTo>
                    <a:cubicBezTo>
                      <a:pt x="7164" y="7"/>
                      <a:pt x="7055" y="4"/>
                      <a:pt x="6942" y="1"/>
                    </a:cubicBezTo>
                    <a:close/>
                  </a:path>
                </a:pathLst>
              </a:custGeom>
              <a:solidFill>
                <a:srgbClr val="A9E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806;p42">
                <a:extLst>
                  <a:ext uri="{FF2B5EF4-FFF2-40B4-BE49-F238E27FC236}">
                    <a16:creationId xmlns:a16="http://schemas.microsoft.com/office/drawing/2014/main" id="{B3E76E36-CF00-354D-9FA6-901CFE24C910}"/>
                  </a:ext>
                </a:extLst>
              </p:cNvPr>
              <p:cNvSpPr/>
              <p:nvPr/>
            </p:nvSpPr>
            <p:spPr>
              <a:xfrm>
                <a:off x="3333761" y="4377602"/>
                <a:ext cx="74472" cy="1247445"/>
              </a:xfrm>
              <a:custGeom>
                <a:avLst/>
                <a:gdLst/>
                <a:ahLst/>
                <a:cxnLst/>
                <a:rect l="l" t="t" r="r" b="b"/>
                <a:pathLst>
                  <a:path w="1339" h="22429" extrusionOk="0">
                    <a:moveTo>
                      <a:pt x="126" y="1"/>
                    </a:moveTo>
                    <a:cubicBezTo>
                      <a:pt x="55" y="1"/>
                      <a:pt x="0" y="56"/>
                      <a:pt x="0" y="127"/>
                    </a:cubicBezTo>
                    <a:lnTo>
                      <a:pt x="0" y="8565"/>
                    </a:lnTo>
                    <a:lnTo>
                      <a:pt x="0" y="17062"/>
                    </a:lnTo>
                    <a:lnTo>
                      <a:pt x="0" y="22303"/>
                    </a:lnTo>
                    <a:cubicBezTo>
                      <a:pt x="0" y="22374"/>
                      <a:pt x="55" y="22429"/>
                      <a:pt x="126" y="22429"/>
                    </a:cubicBezTo>
                    <a:cubicBezTo>
                      <a:pt x="170" y="22429"/>
                      <a:pt x="214" y="22405"/>
                      <a:pt x="239" y="22361"/>
                    </a:cubicBezTo>
                    <a:cubicBezTo>
                      <a:pt x="252" y="22371"/>
                      <a:pt x="272" y="22378"/>
                      <a:pt x="293" y="22378"/>
                    </a:cubicBezTo>
                    <a:cubicBezTo>
                      <a:pt x="303" y="22378"/>
                      <a:pt x="317" y="22378"/>
                      <a:pt x="327" y="22374"/>
                    </a:cubicBezTo>
                    <a:cubicBezTo>
                      <a:pt x="453" y="22337"/>
                      <a:pt x="579" y="22317"/>
                      <a:pt x="709" y="22289"/>
                    </a:cubicBezTo>
                    <a:cubicBezTo>
                      <a:pt x="852" y="22265"/>
                      <a:pt x="999" y="22235"/>
                      <a:pt x="1128" y="22163"/>
                    </a:cubicBezTo>
                    <a:cubicBezTo>
                      <a:pt x="1159" y="22146"/>
                      <a:pt x="1183" y="22129"/>
                      <a:pt x="1210" y="22108"/>
                    </a:cubicBezTo>
                    <a:cubicBezTo>
                      <a:pt x="1251" y="22075"/>
                      <a:pt x="1274" y="22023"/>
                      <a:pt x="1274" y="21962"/>
                    </a:cubicBezTo>
                    <a:cubicBezTo>
                      <a:pt x="1271" y="21897"/>
                      <a:pt x="1271" y="21836"/>
                      <a:pt x="1268" y="21774"/>
                    </a:cubicBezTo>
                    <a:lnTo>
                      <a:pt x="1261" y="21699"/>
                    </a:lnTo>
                    <a:lnTo>
                      <a:pt x="1257" y="21631"/>
                    </a:lnTo>
                    <a:lnTo>
                      <a:pt x="1257" y="21515"/>
                    </a:lnTo>
                    <a:lnTo>
                      <a:pt x="1257" y="21458"/>
                    </a:lnTo>
                    <a:lnTo>
                      <a:pt x="1257" y="21110"/>
                    </a:lnTo>
                    <a:lnTo>
                      <a:pt x="1257" y="20646"/>
                    </a:lnTo>
                    <a:lnTo>
                      <a:pt x="1257" y="19720"/>
                    </a:lnTo>
                    <a:cubicBezTo>
                      <a:pt x="1257" y="19470"/>
                      <a:pt x="1261" y="19225"/>
                      <a:pt x="1271" y="18984"/>
                    </a:cubicBezTo>
                    <a:cubicBezTo>
                      <a:pt x="1278" y="18895"/>
                      <a:pt x="1274" y="18806"/>
                      <a:pt x="1274" y="18718"/>
                    </a:cubicBezTo>
                    <a:lnTo>
                      <a:pt x="1274" y="18608"/>
                    </a:lnTo>
                    <a:lnTo>
                      <a:pt x="1274" y="18234"/>
                    </a:lnTo>
                    <a:lnTo>
                      <a:pt x="1274" y="17808"/>
                    </a:lnTo>
                    <a:cubicBezTo>
                      <a:pt x="1274" y="17453"/>
                      <a:pt x="1274" y="17098"/>
                      <a:pt x="1271" y="16744"/>
                    </a:cubicBezTo>
                    <a:cubicBezTo>
                      <a:pt x="1271" y="16625"/>
                      <a:pt x="1268" y="16505"/>
                      <a:pt x="1261" y="16387"/>
                    </a:cubicBezTo>
                    <a:cubicBezTo>
                      <a:pt x="1257" y="16298"/>
                      <a:pt x="1257" y="16206"/>
                      <a:pt x="1257" y="16117"/>
                    </a:cubicBezTo>
                    <a:lnTo>
                      <a:pt x="1257" y="16029"/>
                    </a:lnTo>
                    <a:lnTo>
                      <a:pt x="1257" y="15296"/>
                    </a:lnTo>
                    <a:lnTo>
                      <a:pt x="1257" y="15149"/>
                    </a:lnTo>
                    <a:cubicBezTo>
                      <a:pt x="1257" y="14951"/>
                      <a:pt x="1257" y="14754"/>
                      <a:pt x="1261" y="14556"/>
                    </a:cubicBezTo>
                    <a:cubicBezTo>
                      <a:pt x="1261" y="14437"/>
                      <a:pt x="1268" y="14318"/>
                      <a:pt x="1271" y="14199"/>
                    </a:cubicBezTo>
                    <a:cubicBezTo>
                      <a:pt x="1274" y="14097"/>
                      <a:pt x="1274" y="13998"/>
                      <a:pt x="1274" y="13899"/>
                    </a:cubicBezTo>
                    <a:lnTo>
                      <a:pt x="1274" y="13817"/>
                    </a:lnTo>
                    <a:lnTo>
                      <a:pt x="1274" y="13718"/>
                    </a:lnTo>
                    <a:cubicBezTo>
                      <a:pt x="1274" y="13487"/>
                      <a:pt x="1274" y="13254"/>
                      <a:pt x="1285" y="13023"/>
                    </a:cubicBezTo>
                    <a:cubicBezTo>
                      <a:pt x="1288" y="12897"/>
                      <a:pt x="1295" y="12771"/>
                      <a:pt x="1298" y="12645"/>
                    </a:cubicBezTo>
                    <a:cubicBezTo>
                      <a:pt x="1305" y="12518"/>
                      <a:pt x="1305" y="12395"/>
                      <a:pt x="1305" y="12273"/>
                    </a:cubicBezTo>
                    <a:lnTo>
                      <a:pt x="1305" y="9278"/>
                    </a:lnTo>
                    <a:lnTo>
                      <a:pt x="1305" y="9172"/>
                    </a:lnTo>
                    <a:cubicBezTo>
                      <a:pt x="1305" y="8960"/>
                      <a:pt x="1305" y="8749"/>
                      <a:pt x="1298" y="8538"/>
                    </a:cubicBezTo>
                    <a:cubicBezTo>
                      <a:pt x="1295" y="8408"/>
                      <a:pt x="1288" y="8279"/>
                      <a:pt x="1288" y="8150"/>
                    </a:cubicBezTo>
                    <a:lnTo>
                      <a:pt x="1288" y="7812"/>
                    </a:lnTo>
                    <a:cubicBezTo>
                      <a:pt x="1285" y="7720"/>
                      <a:pt x="1282" y="7628"/>
                      <a:pt x="1278" y="7536"/>
                    </a:cubicBezTo>
                    <a:lnTo>
                      <a:pt x="1274" y="7464"/>
                    </a:lnTo>
                    <a:cubicBezTo>
                      <a:pt x="1271" y="7379"/>
                      <a:pt x="1271" y="7291"/>
                      <a:pt x="1274" y="7206"/>
                    </a:cubicBezTo>
                    <a:lnTo>
                      <a:pt x="1274" y="7090"/>
                    </a:lnTo>
                    <a:lnTo>
                      <a:pt x="1274" y="6418"/>
                    </a:lnTo>
                    <a:lnTo>
                      <a:pt x="1274" y="5764"/>
                    </a:lnTo>
                    <a:lnTo>
                      <a:pt x="1274" y="5713"/>
                    </a:lnTo>
                    <a:cubicBezTo>
                      <a:pt x="1274" y="5501"/>
                      <a:pt x="1274" y="5290"/>
                      <a:pt x="1285" y="5082"/>
                    </a:cubicBezTo>
                    <a:cubicBezTo>
                      <a:pt x="1292" y="4966"/>
                      <a:pt x="1295" y="4850"/>
                      <a:pt x="1302" y="4735"/>
                    </a:cubicBezTo>
                    <a:cubicBezTo>
                      <a:pt x="1305" y="4660"/>
                      <a:pt x="1305" y="4592"/>
                      <a:pt x="1309" y="4523"/>
                    </a:cubicBezTo>
                    <a:cubicBezTo>
                      <a:pt x="1309" y="4462"/>
                      <a:pt x="1312" y="4404"/>
                      <a:pt x="1315" y="4346"/>
                    </a:cubicBezTo>
                    <a:cubicBezTo>
                      <a:pt x="1315" y="4278"/>
                      <a:pt x="1323" y="4207"/>
                      <a:pt x="1326" y="4139"/>
                    </a:cubicBezTo>
                    <a:lnTo>
                      <a:pt x="1336" y="3968"/>
                    </a:lnTo>
                    <a:cubicBezTo>
                      <a:pt x="1339" y="3873"/>
                      <a:pt x="1339" y="3777"/>
                      <a:pt x="1339" y="3678"/>
                    </a:cubicBezTo>
                    <a:lnTo>
                      <a:pt x="1339" y="3603"/>
                    </a:lnTo>
                    <a:lnTo>
                      <a:pt x="1339" y="2155"/>
                    </a:lnTo>
                    <a:lnTo>
                      <a:pt x="1339" y="1992"/>
                    </a:lnTo>
                    <a:cubicBezTo>
                      <a:pt x="1339" y="1814"/>
                      <a:pt x="1339" y="1637"/>
                      <a:pt x="1329" y="1463"/>
                    </a:cubicBezTo>
                    <a:cubicBezTo>
                      <a:pt x="1323" y="1378"/>
                      <a:pt x="1319" y="1292"/>
                      <a:pt x="1315" y="1207"/>
                    </a:cubicBezTo>
                    <a:lnTo>
                      <a:pt x="1312" y="1129"/>
                    </a:lnTo>
                    <a:lnTo>
                      <a:pt x="1312" y="1092"/>
                    </a:lnTo>
                    <a:cubicBezTo>
                      <a:pt x="1309" y="1044"/>
                      <a:pt x="1305" y="996"/>
                      <a:pt x="1305" y="952"/>
                    </a:cubicBezTo>
                    <a:lnTo>
                      <a:pt x="1305" y="870"/>
                    </a:lnTo>
                    <a:lnTo>
                      <a:pt x="1305" y="788"/>
                    </a:lnTo>
                    <a:cubicBezTo>
                      <a:pt x="1305" y="703"/>
                      <a:pt x="1305" y="622"/>
                      <a:pt x="1302" y="540"/>
                    </a:cubicBezTo>
                    <a:cubicBezTo>
                      <a:pt x="1298" y="458"/>
                      <a:pt x="1295" y="372"/>
                      <a:pt x="1261" y="298"/>
                    </a:cubicBezTo>
                    <a:cubicBezTo>
                      <a:pt x="1213" y="192"/>
                      <a:pt x="1094" y="164"/>
                      <a:pt x="991" y="137"/>
                    </a:cubicBezTo>
                    <a:cubicBezTo>
                      <a:pt x="923" y="120"/>
                      <a:pt x="876" y="110"/>
                      <a:pt x="832" y="93"/>
                    </a:cubicBezTo>
                    <a:cubicBezTo>
                      <a:pt x="777" y="73"/>
                      <a:pt x="722" y="56"/>
                      <a:pt x="668" y="42"/>
                    </a:cubicBezTo>
                    <a:cubicBezTo>
                      <a:pt x="607" y="29"/>
                      <a:pt x="538" y="21"/>
                      <a:pt x="460" y="18"/>
                    </a:cubicBezTo>
                    <a:cubicBezTo>
                      <a:pt x="395" y="18"/>
                      <a:pt x="330" y="29"/>
                      <a:pt x="266" y="38"/>
                    </a:cubicBezTo>
                    <a:lnTo>
                      <a:pt x="222" y="45"/>
                    </a:lnTo>
                    <a:cubicBezTo>
                      <a:pt x="198" y="18"/>
                      <a:pt x="164" y="1"/>
                      <a:pt x="126" y="1"/>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807;p42">
                <a:extLst>
                  <a:ext uri="{FF2B5EF4-FFF2-40B4-BE49-F238E27FC236}">
                    <a16:creationId xmlns:a16="http://schemas.microsoft.com/office/drawing/2014/main" id="{B0137B55-7854-8E40-BFDD-F133837E4C6C}"/>
                  </a:ext>
                </a:extLst>
              </p:cNvPr>
              <p:cNvSpPr/>
              <p:nvPr/>
            </p:nvSpPr>
            <p:spPr>
              <a:xfrm>
                <a:off x="2898323" y="2733123"/>
                <a:ext cx="462181" cy="1647724"/>
              </a:xfrm>
              <a:custGeom>
                <a:avLst/>
                <a:gdLst/>
                <a:ahLst/>
                <a:cxnLst/>
                <a:rect l="l" t="t" r="r" b="b"/>
                <a:pathLst>
                  <a:path w="8310" h="29626" extrusionOk="0">
                    <a:moveTo>
                      <a:pt x="4476" y="2080"/>
                    </a:moveTo>
                    <a:lnTo>
                      <a:pt x="4476" y="2083"/>
                    </a:lnTo>
                    <a:cubicBezTo>
                      <a:pt x="4476" y="2080"/>
                      <a:pt x="4476" y="2080"/>
                      <a:pt x="4479" y="2080"/>
                    </a:cubicBezTo>
                    <a:close/>
                    <a:moveTo>
                      <a:pt x="7645" y="0"/>
                    </a:moveTo>
                    <a:cubicBezTo>
                      <a:pt x="7631" y="0"/>
                      <a:pt x="7614" y="4"/>
                      <a:pt x="7598" y="11"/>
                    </a:cubicBezTo>
                    <a:cubicBezTo>
                      <a:pt x="7587" y="8"/>
                      <a:pt x="7577" y="4"/>
                      <a:pt x="7563" y="4"/>
                    </a:cubicBezTo>
                    <a:cubicBezTo>
                      <a:pt x="7516" y="4"/>
                      <a:pt x="7468" y="35"/>
                      <a:pt x="7447" y="76"/>
                    </a:cubicBezTo>
                    <a:cubicBezTo>
                      <a:pt x="7409" y="62"/>
                      <a:pt x="7373" y="55"/>
                      <a:pt x="7338" y="52"/>
                    </a:cubicBezTo>
                    <a:lnTo>
                      <a:pt x="7297" y="52"/>
                    </a:lnTo>
                    <a:cubicBezTo>
                      <a:pt x="7250" y="52"/>
                      <a:pt x="7205" y="55"/>
                      <a:pt x="7158" y="62"/>
                    </a:cubicBezTo>
                    <a:lnTo>
                      <a:pt x="7107" y="69"/>
                    </a:lnTo>
                    <a:cubicBezTo>
                      <a:pt x="6997" y="85"/>
                      <a:pt x="6892" y="99"/>
                      <a:pt x="6783" y="120"/>
                    </a:cubicBezTo>
                    <a:cubicBezTo>
                      <a:pt x="6568" y="157"/>
                      <a:pt x="6340" y="208"/>
                      <a:pt x="6108" y="266"/>
                    </a:cubicBezTo>
                    <a:cubicBezTo>
                      <a:pt x="5893" y="321"/>
                      <a:pt x="5685" y="403"/>
                      <a:pt x="5484" y="485"/>
                    </a:cubicBezTo>
                    <a:lnTo>
                      <a:pt x="5328" y="549"/>
                    </a:lnTo>
                    <a:cubicBezTo>
                      <a:pt x="5267" y="573"/>
                      <a:pt x="5208" y="597"/>
                      <a:pt x="5147" y="621"/>
                    </a:cubicBezTo>
                    <a:cubicBezTo>
                      <a:pt x="5031" y="665"/>
                      <a:pt x="4935" y="703"/>
                      <a:pt x="4840" y="747"/>
                    </a:cubicBezTo>
                    <a:cubicBezTo>
                      <a:pt x="4762" y="785"/>
                      <a:pt x="4680" y="818"/>
                      <a:pt x="4602" y="853"/>
                    </a:cubicBezTo>
                    <a:cubicBezTo>
                      <a:pt x="4476" y="911"/>
                      <a:pt x="4346" y="965"/>
                      <a:pt x="4220" y="1026"/>
                    </a:cubicBezTo>
                    <a:cubicBezTo>
                      <a:pt x="4128" y="1071"/>
                      <a:pt x="4040" y="1125"/>
                      <a:pt x="3954" y="1177"/>
                    </a:cubicBezTo>
                    <a:lnTo>
                      <a:pt x="3903" y="1207"/>
                    </a:lnTo>
                    <a:cubicBezTo>
                      <a:pt x="3804" y="1265"/>
                      <a:pt x="3705" y="1326"/>
                      <a:pt x="3606" y="1384"/>
                    </a:cubicBezTo>
                    <a:cubicBezTo>
                      <a:pt x="3508" y="1442"/>
                      <a:pt x="3419" y="1504"/>
                      <a:pt x="3331" y="1568"/>
                    </a:cubicBezTo>
                    <a:lnTo>
                      <a:pt x="3272" y="1612"/>
                    </a:lnTo>
                    <a:cubicBezTo>
                      <a:pt x="3205" y="1664"/>
                      <a:pt x="3136" y="1715"/>
                      <a:pt x="3068" y="1766"/>
                    </a:cubicBezTo>
                    <a:cubicBezTo>
                      <a:pt x="2980" y="1834"/>
                      <a:pt x="2891" y="1902"/>
                      <a:pt x="2805" y="1977"/>
                    </a:cubicBezTo>
                    <a:cubicBezTo>
                      <a:pt x="2734" y="2035"/>
                      <a:pt x="2670" y="2097"/>
                      <a:pt x="2601" y="2158"/>
                    </a:cubicBezTo>
                    <a:lnTo>
                      <a:pt x="2560" y="2196"/>
                    </a:lnTo>
                    <a:cubicBezTo>
                      <a:pt x="2478" y="2273"/>
                      <a:pt x="2393" y="2352"/>
                      <a:pt x="2311" y="2434"/>
                    </a:cubicBezTo>
                    <a:cubicBezTo>
                      <a:pt x="2233" y="2515"/>
                      <a:pt x="2154" y="2597"/>
                      <a:pt x="2080" y="2679"/>
                    </a:cubicBezTo>
                    <a:cubicBezTo>
                      <a:pt x="2015" y="2751"/>
                      <a:pt x="1950" y="2822"/>
                      <a:pt x="1889" y="2894"/>
                    </a:cubicBezTo>
                    <a:cubicBezTo>
                      <a:pt x="1831" y="2965"/>
                      <a:pt x="1773" y="3041"/>
                      <a:pt x="1715" y="3116"/>
                    </a:cubicBezTo>
                    <a:lnTo>
                      <a:pt x="1684" y="3153"/>
                    </a:lnTo>
                    <a:cubicBezTo>
                      <a:pt x="1613" y="3245"/>
                      <a:pt x="1548" y="3337"/>
                      <a:pt x="1480" y="3429"/>
                    </a:cubicBezTo>
                    <a:cubicBezTo>
                      <a:pt x="1402" y="3538"/>
                      <a:pt x="1336" y="3634"/>
                      <a:pt x="1275" y="3736"/>
                    </a:cubicBezTo>
                    <a:cubicBezTo>
                      <a:pt x="1242" y="3786"/>
                      <a:pt x="1211" y="3841"/>
                      <a:pt x="1180" y="3893"/>
                    </a:cubicBezTo>
                    <a:lnTo>
                      <a:pt x="1098" y="4029"/>
                    </a:lnTo>
                    <a:cubicBezTo>
                      <a:pt x="1023" y="4148"/>
                      <a:pt x="965" y="4250"/>
                      <a:pt x="918" y="4346"/>
                    </a:cubicBezTo>
                    <a:cubicBezTo>
                      <a:pt x="839" y="4506"/>
                      <a:pt x="771" y="4673"/>
                      <a:pt x="707" y="4837"/>
                    </a:cubicBezTo>
                    <a:lnTo>
                      <a:pt x="655" y="4959"/>
                    </a:lnTo>
                    <a:lnTo>
                      <a:pt x="594" y="5112"/>
                    </a:lnTo>
                    <a:lnTo>
                      <a:pt x="529" y="5269"/>
                    </a:lnTo>
                    <a:lnTo>
                      <a:pt x="495" y="5351"/>
                    </a:lnTo>
                    <a:cubicBezTo>
                      <a:pt x="457" y="5439"/>
                      <a:pt x="420" y="5532"/>
                      <a:pt x="386" y="5627"/>
                    </a:cubicBezTo>
                    <a:cubicBezTo>
                      <a:pt x="348" y="5736"/>
                      <a:pt x="314" y="5848"/>
                      <a:pt x="281" y="5961"/>
                    </a:cubicBezTo>
                    <a:cubicBezTo>
                      <a:pt x="263" y="6026"/>
                      <a:pt x="246" y="6094"/>
                      <a:pt x="232" y="6158"/>
                    </a:cubicBezTo>
                    <a:cubicBezTo>
                      <a:pt x="219" y="6210"/>
                      <a:pt x="209" y="6257"/>
                      <a:pt x="196" y="6306"/>
                    </a:cubicBezTo>
                    <a:lnTo>
                      <a:pt x="175" y="6391"/>
                    </a:lnTo>
                    <a:cubicBezTo>
                      <a:pt x="155" y="6476"/>
                      <a:pt x="130" y="6558"/>
                      <a:pt x="114" y="6643"/>
                    </a:cubicBezTo>
                    <a:cubicBezTo>
                      <a:pt x="86" y="6756"/>
                      <a:pt x="65" y="6868"/>
                      <a:pt x="52" y="6984"/>
                    </a:cubicBezTo>
                    <a:cubicBezTo>
                      <a:pt x="28" y="7168"/>
                      <a:pt x="1" y="7385"/>
                      <a:pt x="4" y="7614"/>
                    </a:cubicBezTo>
                    <a:lnTo>
                      <a:pt x="1" y="7614"/>
                    </a:lnTo>
                    <a:lnTo>
                      <a:pt x="1" y="7618"/>
                    </a:lnTo>
                    <a:lnTo>
                      <a:pt x="4" y="7618"/>
                    </a:lnTo>
                    <a:lnTo>
                      <a:pt x="4" y="7641"/>
                    </a:lnTo>
                    <a:lnTo>
                      <a:pt x="4" y="7740"/>
                    </a:lnTo>
                    <a:lnTo>
                      <a:pt x="7" y="7866"/>
                    </a:lnTo>
                    <a:lnTo>
                      <a:pt x="7" y="7901"/>
                    </a:lnTo>
                    <a:lnTo>
                      <a:pt x="7" y="7941"/>
                    </a:lnTo>
                    <a:cubicBezTo>
                      <a:pt x="7" y="8115"/>
                      <a:pt x="18" y="8292"/>
                      <a:pt x="25" y="8473"/>
                    </a:cubicBezTo>
                    <a:lnTo>
                      <a:pt x="35" y="8637"/>
                    </a:lnTo>
                    <a:cubicBezTo>
                      <a:pt x="38" y="8755"/>
                      <a:pt x="45" y="8871"/>
                      <a:pt x="56" y="8988"/>
                    </a:cubicBezTo>
                    <a:cubicBezTo>
                      <a:pt x="62" y="9087"/>
                      <a:pt x="83" y="9181"/>
                      <a:pt x="100" y="9277"/>
                    </a:cubicBezTo>
                    <a:lnTo>
                      <a:pt x="106" y="9325"/>
                    </a:lnTo>
                    <a:cubicBezTo>
                      <a:pt x="130" y="9437"/>
                      <a:pt x="155" y="9549"/>
                      <a:pt x="182" y="9662"/>
                    </a:cubicBezTo>
                    <a:lnTo>
                      <a:pt x="196" y="9727"/>
                    </a:lnTo>
                    <a:cubicBezTo>
                      <a:pt x="216" y="9809"/>
                      <a:pt x="232" y="9891"/>
                      <a:pt x="257" y="9976"/>
                    </a:cubicBezTo>
                    <a:cubicBezTo>
                      <a:pt x="321" y="10211"/>
                      <a:pt x="400" y="10443"/>
                      <a:pt x="461" y="10620"/>
                    </a:cubicBezTo>
                    <a:cubicBezTo>
                      <a:pt x="492" y="10705"/>
                      <a:pt x="526" y="10790"/>
                      <a:pt x="564" y="10875"/>
                    </a:cubicBezTo>
                    <a:lnTo>
                      <a:pt x="584" y="10930"/>
                    </a:lnTo>
                    <a:cubicBezTo>
                      <a:pt x="628" y="11039"/>
                      <a:pt x="676" y="11152"/>
                      <a:pt x="727" y="11261"/>
                    </a:cubicBezTo>
                    <a:cubicBezTo>
                      <a:pt x="761" y="11336"/>
                      <a:pt x="798" y="11407"/>
                      <a:pt x="833" y="11479"/>
                    </a:cubicBezTo>
                    <a:lnTo>
                      <a:pt x="887" y="11588"/>
                    </a:lnTo>
                    <a:lnTo>
                      <a:pt x="941" y="11700"/>
                    </a:lnTo>
                    <a:cubicBezTo>
                      <a:pt x="976" y="11772"/>
                      <a:pt x="1006" y="11843"/>
                      <a:pt x="1047" y="11915"/>
                    </a:cubicBezTo>
                    <a:lnTo>
                      <a:pt x="1064" y="11949"/>
                    </a:lnTo>
                    <a:cubicBezTo>
                      <a:pt x="1116" y="12044"/>
                      <a:pt x="1170" y="12143"/>
                      <a:pt x="1224" y="12235"/>
                    </a:cubicBezTo>
                    <a:cubicBezTo>
                      <a:pt x="1259" y="12289"/>
                      <a:pt x="1296" y="12344"/>
                      <a:pt x="1330" y="12399"/>
                    </a:cubicBezTo>
                    <a:cubicBezTo>
                      <a:pt x="1357" y="12440"/>
                      <a:pt x="1385" y="12481"/>
                      <a:pt x="1408" y="12522"/>
                    </a:cubicBezTo>
                    <a:cubicBezTo>
                      <a:pt x="1446" y="12576"/>
                      <a:pt x="1480" y="12631"/>
                      <a:pt x="1517" y="12685"/>
                    </a:cubicBezTo>
                    <a:lnTo>
                      <a:pt x="1596" y="12801"/>
                    </a:lnTo>
                    <a:cubicBezTo>
                      <a:pt x="1643" y="12879"/>
                      <a:pt x="1698" y="12951"/>
                      <a:pt x="1753" y="13026"/>
                    </a:cubicBezTo>
                    <a:lnTo>
                      <a:pt x="1804" y="13098"/>
                    </a:lnTo>
                    <a:cubicBezTo>
                      <a:pt x="1777" y="13148"/>
                      <a:pt x="1786" y="13210"/>
                      <a:pt x="1824" y="13247"/>
                    </a:cubicBezTo>
                    <a:lnTo>
                      <a:pt x="1923" y="13336"/>
                    </a:lnTo>
                    <a:cubicBezTo>
                      <a:pt x="1974" y="13384"/>
                      <a:pt x="2025" y="13431"/>
                      <a:pt x="2080" y="13479"/>
                    </a:cubicBezTo>
                    <a:cubicBezTo>
                      <a:pt x="2118" y="13513"/>
                      <a:pt x="2151" y="13544"/>
                      <a:pt x="2189" y="13578"/>
                    </a:cubicBezTo>
                    <a:cubicBezTo>
                      <a:pt x="2250" y="13632"/>
                      <a:pt x="2308" y="13687"/>
                      <a:pt x="2373" y="13738"/>
                    </a:cubicBezTo>
                    <a:cubicBezTo>
                      <a:pt x="2468" y="13817"/>
                      <a:pt x="2567" y="13892"/>
                      <a:pt x="2666" y="13969"/>
                    </a:cubicBezTo>
                    <a:cubicBezTo>
                      <a:pt x="2676" y="13977"/>
                      <a:pt x="2683" y="13983"/>
                      <a:pt x="2693" y="13990"/>
                    </a:cubicBezTo>
                    <a:lnTo>
                      <a:pt x="2785" y="14062"/>
                    </a:lnTo>
                    <a:cubicBezTo>
                      <a:pt x="2850" y="14113"/>
                      <a:pt x="2918" y="14164"/>
                      <a:pt x="2983" y="14212"/>
                    </a:cubicBezTo>
                    <a:cubicBezTo>
                      <a:pt x="3082" y="14284"/>
                      <a:pt x="3177" y="14355"/>
                      <a:pt x="3276" y="14427"/>
                    </a:cubicBezTo>
                    <a:cubicBezTo>
                      <a:pt x="3474" y="14567"/>
                      <a:pt x="3688" y="14692"/>
                      <a:pt x="3869" y="14798"/>
                    </a:cubicBezTo>
                    <a:cubicBezTo>
                      <a:pt x="4281" y="15040"/>
                      <a:pt x="4707" y="15207"/>
                      <a:pt x="5226" y="15405"/>
                    </a:cubicBezTo>
                    <a:cubicBezTo>
                      <a:pt x="5416" y="15476"/>
                      <a:pt x="5610" y="15528"/>
                      <a:pt x="5794" y="15575"/>
                    </a:cubicBezTo>
                    <a:cubicBezTo>
                      <a:pt x="5985" y="15626"/>
                      <a:pt x="6173" y="15663"/>
                      <a:pt x="6363" y="15701"/>
                    </a:cubicBezTo>
                    <a:cubicBezTo>
                      <a:pt x="6527" y="15735"/>
                      <a:pt x="6691" y="15766"/>
                      <a:pt x="6857" y="15793"/>
                    </a:cubicBezTo>
                    <a:cubicBezTo>
                      <a:pt x="6991" y="15817"/>
                      <a:pt x="7123" y="15838"/>
                      <a:pt x="7257" y="15855"/>
                    </a:cubicBezTo>
                    <a:lnTo>
                      <a:pt x="7287" y="15858"/>
                    </a:lnTo>
                    <a:cubicBezTo>
                      <a:pt x="7304" y="15861"/>
                      <a:pt x="7335" y="15861"/>
                      <a:pt x="7369" y="15865"/>
                    </a:cubicBezTo>
                    <a:lnTo>
                      <a:pt x="7409" y="15868"/>
                    </a:lnTo>
                    <a:lnTo>
                      <a:pt x="7417" y="15868"/>
                    </a:lnTo>
                    <a:cubicBezTo>
                      <a:pt x="7485" y="15868"/>
                      <a:pt x="7526" y="15855"/>
                      <a:pt x="7563" y="15824"/>
                    </a:cubicBezTo>
                    <a:lnTo>
                      <a:pt x="7563" y="15824"/>
                    </a:lnTo>
                    <a:cubicBezTo>
                      <a:pt x="7557" y="15867"/>
                      <a:pt x="7569" y="15901"/>
                      <a:pt x="7596" y="15925"/>
                    </a:cubicBezTo>
                    <a:lnTo>
                      <a:pt x="7596" y="15925"/>
                    </a:lnTo>
                    <a:cubicBezTo>
                      <a:pt x="7586" y="15916"/>
                      <a:pt x="7569" y="15916"/>
                      <a:pt x="7553" y="15916"/>
                    </a:cubicBezTo>
                    <a:cubicBezTo>
                      <a:pt x="7512" y="15916"/>
                      <a:pt x="7475" y="15937"/>
                      <a:pt x="7450" y="15970"/>
                    </a:cubicBezTo>
                    <a:cubicBezTo>
                      <a:pt x="7396" y="15964"/>
                      <a:pt x="7365" y="15960"/>
                      <a:pt x="7332" y="15960"/>
                    </a:cubicBezTo>
                    <a:cubicBezTo>
                      <a:pt x="7318" y="15960"/>
                      <a:pt x="7307" y="15960"/>
                      <a:pt x="7294" y="15964"/>
                    </a:cubicBezTo>
                    <a:cubicBezTo>
                      <a:pt x="7270" y="15967"/>
                      <a:pt x="7250" y="15973"/>
                      <a:pt x="7233" y="15987"/>
                    </a:cubicBezTo>
                    <a:cubicBezTo>
                      <a:pt x="7205" y="16008"/>
                      <a:pt x="7192" y="16035"/>
                      <a:pt x="7185" y="16069"/>
                    </a:cubicBezTo>
                    <a:cubicBezTo>
                      <a:pt x="7175" y="16100"/>
                      <a:pt x="7185" y="16134"/>
                      <a:pt x="7205" y="16161"/>
                    </a:cubicBezTo>
                    <a:cubicBezTo>
                      <a:pt x="7202" y="16171"/>
                      <a:pt x="7198" y="16182"/>
                      <a:pt x="7198" y="16192"/>
                    </a:cubicBezTo>
                    <a:cubicBezTo>
                      <a:pt x="7198" y="16308"/>
                      <a:pt x="7205" y="16423"/>
                      <a:pt x="7209" y="16539"/>
                    </a:cubicBezTo>
                    <a:lnTo>
                      <a:pt x="7212" y="16584"/>
                    </a:lnTo>
                    <a:cubicBezTo>
                      <a:pt x="7216" y="16696"/>
                      <a:pt x="7216" y="16808"/>
                      <a:pt x="7219" y="16918"/>
                    </a:cubicBezTo>
                    <a:cubicBezTo>
                      <a:pt x="7219" y="16931"/>
                      <a:pt x="7222" y="16942"/>
                      <a:pt x="7222" y="16952"/>
                    </a:cubicBezTo>
                    <a:lnTo>
                      <a:pt x="7222" y="17074"/>
                    </a:lnTo>
                    <a:lnTo>
                      <a:pt x="7222" y="17200"/>
                    </a:lnTo>
                    <a:cubicBezTo>
                      <a:pt x="7219" y="17361"/>
                      <a:pt x="7225" y="17518"/>
                      <a:pt x="7230" y="17675"/>
                    </a:cubicBezTo>
                    <a:cubicBezTo>
                      <a:pt x="7233" y="17777"/>
                      <a:pt x="7236" y="17879"/>
                      <a:pt x="7236" y="17981"/>
                    </a:cubicBezTo>
                    <a:lnTo>
                      <a:pt x="7239" y="18206"/>
                    </a:lnTo>
                    <a:lnTo>
                      <a:pt x="7243" y="18431"/>
                    </a:lnTo>
                    <a:lnTo>
                      <a:pt x="7243" y="18493"/>
                    </a:lnTo>
                    <a:lnTo>
                      <a:pt x="7239" y="18554"/>
                    </a:lnTo>
                    <a:cubicBezTo>
                      <a:pt x="7236" y="18663"/>
                      <a:pt x="7233" y="18768"/>
                      <a:pt x="7230" y="18874"/>
                    </a:cubicBezTo>
                    <a:cubicBezTo>
                      <a:pt x="7219" y="18894"/>
                      <a:pt x="7216" y="18911"/>
                      <a:pt x="7212" y="18935"/>
                    </a:cubicBezTo>
                    <a:cubicBezTo>
                      <a:pt x="7202" y="19034"/>
                      <a:pt x="7198" y="19133"/>
                      <a:pt x="7195" y="19232"/>
                    </a:cubicBezTo>
                    <a:lnTo>
                      <a:pt x="7189" y="19347"/>
                    </a:lnTo>
                    <a:cubicBezTo>
                      <a:pt x="7185" y="19474"/>
                      <a:pt x="7181" y="19600"/>
                      <a:pt x="7181" y="19726"/>
                    </a:cubicBezTo>
                    <a:cubicBezTo>
                      <a:pt x="7178" y="20012"/>
                      <a:pt x="7175" y="20295"/>
                      <a:pt x="7175" y="20581"/>
                    </a:cubicBezTo>
                    <a:lnTo>
                      <a:pt x="7175" y="20704"/>
                    </a:lnTo>
                    <a:cubicBezTo>
                      <a:pt x="7171" y="20792"/>
                      <a:pt x="7168" y="20874"/>
                      <a:pt x="7164" y="20953"/>
                    </a:cubicBezTo>
                    <a:lnTo>
                      <a:pt x="7158" y="21113"/>
                    </a:lnTo>
                    <a:cubicBezTo>
                      <a:pt x="7158" y="21198"/>
                      <a:pt x="7158" y="21286"/>
                      <a:pt x="7154" y="21372"/>
                    </a:cubicBezTo>
                    <a:lnTo>
                      <a:pt x="7154" y="21461"/>
                    </a:lnTo>
                    <a:cubicBezTo>
                      <a:pt x="7154" y="21723"/>
                      <a:pt x="7151" y="21985"/>
                      <a:pt x="7151" y="22248"/>
                    </a:cubicBezTo>
                    <a:lnTo>
                      <a:pt x="7151" y="22971"/>
                    </a:lnTo>
                    <a:lnTo>
                      <a:pt x="7151" y="23331"/>
                    </a:lnTo>
                    <a:lnTo>
                      <a:pt x="7151" y="23444"/>
                    </a:lnTo>
                    <a:cubicBezTo>
                      <a:pt x="7151" y="23529"/>
                      <a:pt x="7148" y="23614"/>
                      <a:pt x="7154" y="23699"/>
                    </a:cubicBezTo>
                    <a:cubicBezTo>
                      <a:pt x="7158" y="23751"/>
                      <a:pt x="7181" y="23792"/>
                      <a:pt x="7222" y="23812"/>
                    </a:cubicBezTo>
                    <a:lnTo>
                      <a:pt x="7219" y="23894"/>
                    </a:lnTo>
                    <a:lnTo>
                      <a:pt x="7219" y="24545"/>
                    </a:lnTo>
                    <a:lnTo>
                      <a:pt x="7219" y="24770"/>
                    </a:lnTo>
                    <a:lnTo>
                      <a:pt x="7219" y="24882"/>
                    </a:lnTo>
                    <a:lnTo>
                      <a:pt x="7219" y="25363"/>
                    </a:lnTo>
                    <a:cubicBezTo>
                      <a:pt x="7219" y="25379"/>
                      <a:pt x="7222" y="25396"/>
                      <a:pt x="7230" y="25410"/>
                    </a:cubicBezTo>
                    <a:cubicBezTo>
                      <a:pt x="7225" y="25574"/>
                      <a:pt x="7222" y="25738"/>
                      <a:pt x="7222" y="25901"/>
                    </a:cubicBezTo>
                    <a:lnTo>
                      <a:pt x="7222" y="25980"/>
                    </a:lnTo>
                    <a:cubicBezTo>
                      <a:pt x="7222" y="25997"/>
                      <a:pt x="7219" y="26013"/>
                      <a:pt x="7219" y="26030"/>
                    </a:cubicBezTo>
                    <a:cubicBezTo>
                      <a:pt x="7205" y="26048"/>
                      <a:pt x="7195" y="26075"/>
                      <a:pt x="7195" y="26099"/>
                    </a:cubicBezTo>
                    <a:lnTo>
                      <a:pt x="7195" y="26504"/>
                    </a:lnTo>
                    <a:lnTo>
                      <a:pt x="7195" y="26559"/>
                    </a:lnTo>
                    <a:lnTo>
                      <a:pt x="7192" y="26614"/>
                    </a:lnTo>
                    <a:cubicBezTo>
                      <a:pt x="7189" y="26749"/>
                      <a:pt x="7185" y="26886"/>
                      <a:pt x="7178" y="27022"/>
                    </a:cubicBezTo>
                    <a:lnTo>
                      <a:pt x="7178" y="27087"/>
                    </a:lnTo>
                    <a:lnTo>
                      <a:pt x="7178" y="27138"/>
                    </a:lnTo>
                    <a:cubicBezTo>
                      <a:pt x="7175" y="27148"/>
                      <a:pt x="7175" y="27158"/>
                      <a:pt x="7175" y="27169"/>
                    </a:cubicBezTo>
                    <a:cubicBezTo>
                      <a:pt x="7175" y="27213"/>
                      <a:pt x="7171" y="27257"/>
                      <a:pt x="7171" y="27301"/>
                    </a:cubicBezTo>
                    <a:lnTo>
                      <a:pt x="7168" y="27342"/>
                    </a:lnTo>
                    <a:cubicBezTo>
                      <a:pt x="7168" y="27367"/>
                      <a:pt x="7168" y="27391"/>
                      <a:pt x="7164" y="27414"/>
                    </a:cubicBezTo>
                    <a:cubicBezTo>
                      <a:pt x="7161" y="27520"/>
                      <a:pt x="7158" y="27629"/>
                      <a:pt x="7158" y="27735"/>
                    </a:cubicBezTo>
                    <a:lnTo>
                      <a:pt x="7154" y="27925"/>
                    </a:lnTo>
                    <a:lnTo>
                      <a:pt x="7154" y="28007"/>
                    </a:lnTo>
                    <a:lnTo>
                      <a:pt x="7154" y="28078"/>
                    </a:lnTo>
                    <a:cubicBezTo>
                      <a:pt x="7151" y="28198"/>
                      <a:pt x="7151" y="28314"/>
                      <a:pt x="7151" y="28430"/>
                    </a:cubicBezTo>
                    <a:lnTo>
                      <a:pt x="7151" y="28545"/>
                    </a:lnTo>
                    <a:lnTo>
                      <a:pt x="7151" y="28761"/>
                    </a:lnTo>
                    <a:lnTo>
                      <a:pt x="7151" y="28815"/>
                    </a:lnTo>
                    <a:lnTo>
                      <a:pt x="7151" y="28921"/>
                    </a:lnTo>
                    <a:lnTo>
                      <a:pt x="7151" y="29223"/>
                    </a:lnTo>
                    <a:cubicBezTo>
                      <a:pt x="7151" y="29268"/>
                      <a:pt x="7154" y="29305"/>
                      <a:pt x="7154" y="29346"/>
                    </a:cubicBezTo>
                    <a:lnTo>
                      <a:pt x="7158" y="29377"/>
                    </a:lnTo>
                    <a:lnTo>
                      <a:pt x="7158" y="29408"/>
                    </a:lnTo>
                    <a:cubicBezTo>
                      <a:pt x="7161" y="29452"/>
                      <a:pt x="7161" y="29479"/>
                      <a:pt x="7171" y="29503"/>
                    </a:cubicBezTo>
                    <a:cubicBezTo>
                      <a:pt x="7189" y="29561"/>
                      <a:pt x="7236" y="29596"/>
                      <a:pt x="7291" y="29596"/>
                    </a:cubicBezTo>
                    <a:cubicBezTo>
                      <a:pt x="7324" y="29596"/>
                      <a:pt x="7359" y="29582"/>
                      <a:pt x="7379" y="29558"/>
                    </a:cubicBezTo>
                    <a:cubicBezTo>
                      <a:pt x="7393" y="29547"/>
                      <a:pt x="7403" y="29534"/>
                      <a:pt x="7409" y="29514"/>
                    </a:cubicBezTo>
                    <a:cubicBezTo>
                      <a:pt x="7417" y="29510"/>
                      <a:pt x="7423" y="29506"/>
                      <a:pt x="7434" y="29500"/>
                    </a:cubicBezTo>
                    <a:lnTo>
                      <a:pt x="7434" y="29500"/>
                    </a:lnTo>
                    <a:cubicBezTo>
                      <a:pt x="7427" y="29568"/>
                      <a:pt x="7485" y="29626"/>
                      <a:pt x="7553" y="29626"/>
                    </a:cubicBezTo>
                    <a:cubicBezTo>
                      <a:pt x="7625" y="29626"/>
                      <a:pt x="7679" y="29568"/>
                      <a:pt x="7679" y="29500"/>
                    </a:cubicBezTo>
                    <a:lnTo>
                      <a:pt x="7679" y="23028"/>
                    </a:lnTo>
                    <a:lnTo>
                      <a:pt x="7679" y="16349"/>
                    </a:lnTo>
                    <a:lnTo>
                      <a:pt x="7706" y="16359"/>
                    </a:lnTo>
                    <a:cubicBezTo>
                      <a:pt x="7754" y="16366"/>
                      <a:pt x="7798" y="16366"/>
                      <a:pt x="7846" y="16366"/>
                    </a:cubicBezTo>
                    <a:lnTo>
                      <a:pt x="7921" y="16366"/>
                    </a:lnTo>
                    <a:cubicBezTo>
                      <a:pt x="7979" y="16366"/>
                      <a:pt x="8037" y="16359"/>
                      <a:pt x="8098" y="16352"/>
                    </a:cubicBezTo>
                    <a:cubicBezTo>
                      <a:pt x="8119" y="16349"/>
                      <a:pt x="8136" y="16341"/>
                      <a:pt x="8156" y="16338"/>
                    </a:cubicBezTo>
                    <a:cubicBezTo>
                      <a:pt x="8200" y="16328"/>
                      <a:pt x="8224" y="16321"/>
                      <a:pt x="8248" y="16305"/>
                    </a:cubicBezTo>
                    <a:cubicBezTo>
                      <a:pt x="8279" y="16280"/>
                      <a:pt x="8289" y="16247"/>
                      <a:pt x="8296" y="16215"/>
                    </a:cubicBezTo>
                    <a:cubicBezTo>
                      <a:pt x="8309" y="16168"/>
                      <a:pt x="8279" y="16124"/>
                      <a:pt x="8252" y="16100"/>
                    </a:cubicBezTo>
                    <a:cubicBezTo>
                      <a:pt x="8238" y="16086"/>
                      <a:pt x="8224" y="16080"/>
                      <a:pt x="8207" y="16072"/>
                    </a:cubicBezTo>
                    <a:cubicBezTo>
                      <a:pt x="8204" y="16011"/>
                      <a:pt x="8150" y="15964"/>
                      <a:pt x="8084" y="15964"/>
                    </a:cubicBezTo>
                    <a:lnTo>
                      <a:pt x="8013" y="15970"/>
                    </a:lnTo>
                    <a:cubicBezTo>
                      <a:pt x="7911" y="15977"/>
                      <a:pt x="7809" y="15987"/>
                      <a:pt x="7706" y="15987"/>
                    </a:cubicBezTo>
                    <a:lnTo>
                      <a:pt x="7669" y="15987"/>
                    </a:lnTo>
                    <a:cubicBezTo>
                      <a:pt x="7662" y="15973"/>
                      <a:pt x="7652" y="15960"/>
                      <a:pt x="7642" y="15946"/>
                    </a:cubicBezTo>
                    <a:lnTo>
                      <a:pt x="7642" y="15946"/>
                    </a:lnTo>
                    <a:cubicBezTo>
                      <a:pt x="7652" y="15957"/>
                      <a:pt x="7669" y="15960"/>
                      <a:pt x="7683" y="15960"/>
                    </a:cubicBezTo>
                    <a:cubicBezTo>
                      <a:pt x="7741" y="15960"/>
                      <a:pt x="7785" y="15926"/>
                      <a:pt x="7805" y="15875"/>
                    </a:cubicBezTo>
                    <a:cubicBezTo>
                      <a:pt x="7826" y="15847"/>
                      <a:pt x="7836" y="15817"/>
                      <a:pt x="7839" y="15786"/>
                    </a:cubicBezTo>
                    <a:cubicBezTo>
                      <a:pt x="7839" y="15776"/>
                      <a:pt x="7839" y="15769"/>
                      <a:pt x="7836" y="15759"/>
                    </a:cubicBezTo>
                    <a:lnTo>
                      <a:pt x="7832" y="15728"/>
                    </a:lnTo>
                    <a:lnTo>
                      <a:pt x="7836" y="15728"/>
                    </a:lnTo>
                    <a:lnTo>
                      <a:pt x="7832" y="15684"/>
                    </a:lnTo>
                    <a:lnTo>
                      <a:pt x="7832" y="15599"/>
                    </a:lnTo>
                    <a:cubicBezTo>
                      <a:pt x="7829" y="15551"/>
                      <a:pt x="7826" y="15507"/>
                      <a:pt x="7826" y="15462"/>
                    </a:cubicBezTo>
                    <a:cubicBezTo>
                      <a:pt x="7823" y="15394"/>
                      <a:pt x="7823" y="15330"/>
                      <a:pt x="7818" y="15265"/>
                    </a:cubicBezTo>
                    <a:cubicBezTo>
                      <a:pt x="7818" y="15196"/>
                      <a:pt x="7826" y="15128"/>
                      <a:pt x="7836" y="15061"/>
                    </a:cubicBezTo>
                    <a:cubicBezTo>
                      <a:pt x="7839" y="15006"/>
                      <a:pt x="7823" y="14968"/>
                      <a:pt x="7798" y="14948"/>
                    </a:cubicBezTo>
                    <a:cubicBezTo>
                      <a:pt x="7778" y="14924"/>
                      <a:pt x="7744" y="14910"/>
                      <a:pt x="7710" y="14910"/>
                    </a:cubicBezTo>
                    <a:cubicBezTo>
                      <a:pt x="7686" y="14910"/>
                      <a:pt x="7665" y="14917"/>
                      <a:pt x="7645" y="14931"/>
                    </a:cubicBezTo>
                    <a:cubicBezTo>
                      <a:pt x="7607" y="14944"/>
                      <a:pt x="7577" y="14975"/>
                      <a:pt x="7563" y="15016"/>
                    </a:cubicBezTo>
                    <a:cubicBezTo>
                      <a:pt x="7543" y="15006"/>
                      <a:pt x="7516" y="14999"/>
                      <a:pt x="7481" y="14992"/>
                    </a:cubicBezTo>
                    <a:cubicBezTo>
                      <a:pt x="7437" y="14989"/>
                      <a:pt x="7389" y="14985"/>
                      <a:pt x="7342" y="14979"/>
                    </a:cubicBezTo>
                    <a:cubicBezTo>
                      <a:pt x="7294" y="14975"/>
                      <a:pt x="7243" y="14971"/>
                      <a:pt x="7195" y="14965"/>
                    </a:cubicBezTo>
                    <a:cubicBezTo>
                      <a:pt x="7028" y="14944"/>
                      <a:pt x="6875" y="14921"/>
                      <a:pt x="6722" y="14894"/>
                    </a:cubicBezTo>
                    <a:cubicBezTo>
                      <a:pt x="6612" y="14873"/>
                      <a:pt x="6506" y="14849"/>
                      <a:pt x="6401" y="14825"/>
                    </a:cubicBezTo>
                    <a:cubicBezTo>
                      <a:pt x="6333" y="14808"/>
                      <a:pt x="6264" y="14795"/>
                      <a:pt x="6197" y="14778"/>
                    </a:cubicBezTo>
                    <a:cubicBezTo>
                      <a:pt x="6108" y="14760"/>
                      <a:pt x="6039" y="14746"/>
                      <a:pt x="5972" y="14733"/>
                    </a:cubicBezTo>
                    <a:cubicBezTo>
                      <a:pt x="5887" y="14716"/>
                      <a:pt x="5801" y="14692"/>
                      <a:pt x="5716" y="14665"/>
                    </a:cubicBezTo>
                    <a:cubicBezTo>
                      <a:pt x="5553" y="14614"/>
                      <a:pt x="5396" y="14553"/>
                      <a:pt x="5249" y="14491"/>
                    </a:cubicBezTo>
                    <a:cubicBezTo>
                      <a:pt x="5140" y="14447"/>
                      <a:pt x="5034" y="14399"/>
                      <a:pt x="4929" y="14351"/>
                    </a:cubicBezTo>
                    <a:cubicBezTo>
                      <a:pt x="4823" y="14301"/>
                      <a:pt x="4718" y="14243"/>
                      <a:pt x="4615" y="14185"/>
                    </a:cubicBezTo>
                    <a:cubicBezTo>
                      <a:pt x="4517" y="14127"/>
                      <a:pt x="4421" y="14065"/>
                      <a:pt x="4322" y="14004"/>
                    </a:cubicBezTo>
                    <a:lnTo>
                      <a:pt x="4298" y="13987"/>
                    </a:lnTo>
                    <a:cubicBezTo>
                      <a:pt x="4189" y="13915"/>
                      <a:pt x="4087" y="13840"/>
                      <a:pt x="3985" y="13762"/>
                    </a:cubicBezTo>
                    <a:cubicBezTo>
                      <a:pt x="3920" y="13711"/>
                      <a:pt x="3856" y="13659"/>
                      <a:pt x="3798" y="13605"/>
                    </a:cubicBezTo>
                    <a:cubicBezTo>
                      <a:pt x="3753" y="13565"/>
                      <a:pt x="3708" y="13527"/>
                      <a:pt x="3668" y="13486"/>
                    </a:cubicBezTo>
                    <a:lnTo>
                      <a:pt x="3603" y="13428"/>
                    </a:lnTo>
                    <a:lnTo>
                      <a:pt x="3511" y="13340"/>
                    </a:lnTo>
                    <a:lnTo>
                      <a:pt x="3416" y="13251"/>
                    </a:lnTo>
                    <a:cubicBezTo>
                      <a:pt x="3344" y="13183"/>
                      <a:pt x="3290" y="13128"/>
                      <a:pt x="3242" y="13074"/>
                    </a:cubicBezTo>
                    <a:cubicBezTo>
                      <a:pt x="3218" y="13049"/>
                      <a:pt x="3187" y="13036"/>
                      <a:pt x="3153" y="13036"/>
                    </a:cubicBezTo>
                    <a:cubicBezTo>
                      <a:pt x="3120" y="13036"/>
                      <a:pt x="3085" y="13049"/>
                      <a:pt x="3061" y="13074"/>
                    </a:cubicBezTo>
                    <a:cubicBezTo>
                      <a:pt x="3051" y="13084"/>
                      <a:pt x="3041" y="13098"/>
                      <a:pt x="3034" y="13115"/>
                    </a:cubicBezTo>
                    <a:cubicBezTo>
                      <a:pt x="2959" y="13043"/>
                      <a:pt x="2881" y="12972"/>
                      <a:pt x="2802" y="12896"/>
                    </a:cubicBezTo>
                    <a:cubicBezTo>
                      <a:pt x="2635" y="12722"/>
                      <a:pt x="2478" y="12538"/>
                      <a:pt x="2343" y="12348"/>
                    </a:cubicBezTo>
                    <a:lnTo>
                      <a:pt x="2311" y="12303"/>
                    </a:lnTo>
                    <a:cubicBezTo>
                      <a:pt x="2277" y="12259"/>
                      <a:pt x="2247" y="12215"/>
                      <a:pt x="2216" y="12170"/>
                    </a:cubicBezTo>
                    <a:cubicBezTo>
                      <a:pt x="2182" y="12119"/>
                      <a:pt x="2148" y="12065"/>
                      <a:pt x="2114" y="12011"/>
                    </a:cubicBezTo>
                    <a:lnTo>
                      <a:pt x="2083" y="11962"/>
                    </a:lnTo>
                    <a:cubicBezTo>
                      <a:pt x="2025" y="11871"/>
                      <a:pt x="1967" y="11778"/>
                      <a:pt x="1913" y="11683"/>
                    </a:cubicBezTo>
                    <a:cubicBezTo>
                      <a:pt x="1794" y="11482"/>
                      <a:pt x="1701" y="11264"/>
                      <a:pt x="1627" y="11077"/>
                    </a:cubicBezTo>
                    <a:lnTo>
                      <a:pt x="1599" y="11009"/>
                    </a:lnTo>
                    <a:cubicBezTo>
                      <a:pt x="1566" y="10933"/>
                      <a:pt x="1534" y="10858"/>
                      <a:pt x="1507" y="10780"/>
                    </a:cubicBezTo>
                    <a:cubicBezTo>
                      <a:pt x="1470" y="10677"/>
                      <a:pt x="1439" y="10572"/>
                      <a:pt x="1405" y="10470"/>
                    </a:cubicBezTo>
                    <a:lnTo>
                      <a:pt x="1385" y="10388"/>
                    </a:lnTo>
                    <a:lnTo>
                      <a:pt x="1364" y="10317"/>
                    </a:lnTo>
                    <a:cubicBezTo>
                      <a:pt x="1320" y="10156"/>
                      <a:pt x="1283" y="9993"/>
                      <a:pt x="1248" y="9829"/>
                    </a:cubicBezTo>
                    <a:cubicBezTo>
                      <a:pt x="1234" y="9771"/>
                      <a:pt x="1228" y="9716"/>
                      <a:pt x="1218" y="9659"/>
                    </a:cubicBezTo>
                    <a:lnTo>
                      <a:pt x="1207" y="9601"/>
                    </a:lnTo>
                    <a:cubicBezTo>
                      <a:pt x="1190" y="9512"/>
                      <a:pt x="1170" y="9424"/>
                      <a:pt x="1152" y="9338"/>
                    </a:cubicBezTo>
                    <a:cubicBezTo>
                      <a:pt x="1108" y="9137"/>
                      <a:pt x="1081" y="8974"/>
                      <a:pt x="1064" y="8824"/>
                    </a:cubicBezTo>
                    <a:cubicBezTo>
                      <a:pt x="1047" y="8681"/>
                      <a:pt x="1037" y="8530"/>
                      <a:pt x="1034" y="8333"/>
                    </a:cubicBezTo>
                    <a:cubicBezTo>
                      <a:pt x="1034" y="8156"/>
                      <a:pt x="1040" y="7978"/>
                      <a:pt x="1047" y="7798"/>
                    </a:cubicBezTo>
                    <a:cubicBezTo>
                      <a:pt x="1054" y="7624"/>
                      <a:pt x="1075" y="7454"/>
                      <a:pt x="1098" y="7250"/>
                    </a:cubicBezTo>
                    <a:lnTo>
                      <a:pt x="1112" y="7147"/>
                    </a:lnTo>
                    <a:cubicBezTo>
                      <a:pt x="1122" y="7083"/>
                      <a:pt x="1129" y="7017"/>
                      <a:pt x="1136" y="6953"/>
                    </a:cubicBezTo>
                    <a:lnTo>
                      <a:pt x="1160" y="6813"/>
                    </a:lnTo>
                    <a:lnTo>
                      <a:pt x="1177" y="6694"/>
                    </a:lnTo>
                    <a:cubicBezTo>
                      <a:pt x="1187" y="6633"/>
                      <a:pt x="1197" y="6571"/>
                      <a:pt x="1207" y="6506"/>
                    </a:cubicBezTo>
                    <a:lnTo>
                      <a:pt x="1221" y="6432"/>
                    </a:lnTo>
                    <a:cubicBezTo>
                      <a:pt x="1231" y="6353"/>
                      <a:pt x="1251" y="6278"/>
                      <a:pt x="1269" y="6207"/>
                    </a:cubicBezTo>
                    <a:cubicBezTo>
                      <a:pt x="1313" y="6046"/>
                      <a:pt x="1357" y="5910"/>
                      <a:pt x="1402" y="5774"/>
                    </a:cubicBezTo>
                    <a:lnTo>
                      <a:pt x="1429" y="5692"/>
                    </a:lnTo>
                    <a:cubicBezTo>
                      <a:pt x="1467" y="5576"/>
                      <a:pt x="1504" y="5460"/>
                      <a:pt x="1548" y="5345"/>
                    </a:cubicBezTo>
                    <a:cubicBezTo>
                      <a:pt x="1566" y="5290"/>
                      <a:pt x="1589" y="5238"/>
                      <a:pt x="1613" y="5188"/>
                    </a:cubicBezTo>
                    <a:lnTo>
                      <a:pt x="1627" y="5156"/>
                    </a:lnTo>
                    <a:cubicBezTo>
                      <a:pt x="1657" y="5085"/>
                      <a:pt x="1691" y="5017"/>
                      <a:pt x="1725" y="4945"/>
                    </a:cubicBezTo>
                    <a:lnTo>
                      <a:pt x="1759" y="4878"/>
                    </a:lnTo>
                    <a:cubicBezTo>
                      <a:pt x="1811" y="4779"/>
                      <a:pt x="1858" y="4683"/>
                      <a:pt x="1909" y="4584"/>
                    </a:cubicBezTo>
                    <a:lnTo>
                      <a:pt x="1940" y="4533"/>
                    </a:lnTo>
                    <a:lnTo>
                      <a:pt x="1961" y="4502"/>
                    </a:lnTo>
                    <a:lnTo>
                      <a:pt x="1943" y="4527"/>
                    </a:lnTo>
                    <a:cubicBezTo>
                      <a:pt x="2011" y="4411"/>
                      <a:pt x="2090" y="4291"/>
                      <a:pt x="2179" y="4165"/>
                    </a:cubicBezTo>
                    <a:lnTo>
                      <a:pt x="2199" y="4138"/>
                    </a:lnTo>
                    <a:cubicBezTo>
                      <a:pt x="2271" y="4032"/>
                      <a:pt x="2346" y="3926"/>
                      <a:pt x="2424" y="3824"/>
                    </a:cubicBezTo>
                    <a:cubicBezTo>
                      <a:pt x="2509" y="3712"/>
                      <a:pt x="2601" y="3607"/>
                      <a:pt x="2690" y="3508"/>
                    </a:cubicBezTo>
                    <a:cubicBezTo>
                      <a:pt x="2778" y="3412"/>
                      <a:pt x="2870" y="3316"/>
                      <a:pt x="2962" y="3221"/>
                    </a:cubicBezTo>
                    <a:cubicBezTo>
                      <a:pt x="2997" y="3190"/>
                      <a:pt x="3027" y="3160"/>
                      <a:pt x="3058" y="3126"/>
                    </a:cubicBezTo>
                    <a:cubicBezTo>
                      <a:pt x="3129" y="3061"/>
                      <a:pt x="3201" y="2993"/>
                      <a:pt x="3276" y="2924"/>
                    </a:cubicBezTo>
                    <a:lnTo>
                      <a:pt x="3358" y="2846"/>
                    </a:lnTo>
                    <a:cubicBezTo>
                      <a:pt x="3477" y="2737"/>
                      <a:pt x="3590" y="2646"/>
                      <a:pt x="3699" y="2570"/>
                    </a:cubicBezTo>
                    <a:cubicBezTo>
                      <a:pt x="3815" y="2488"/>
                      <a:pt x="3937" y="2413"/>
                      <a:pt x="4056" y="2342"/>
                    </a:cubicBezTo>
                    <a:cubicBezTo>
                      <a:pt x="4121" y="2304"/>
                      <a:pt x="4166" y="2273"/>
                      <a:pt x="4213" y="2243"/>
                    </a:cubicBezTo>
                    <a:lnTo>
                      <a:pt x="4271" y="2202"/>
                    </a:lnTo>
                    <a:cubicBezTo>
                      <a:pt x="4336" y="2165"/>
                      <a:pt x="4400" y="2124"/>
                      <a:pt x="4465" y="2086"/>
                    </a:cubicBezTo>
                    <a:cubicBezTo>
                      <a:pt x="4469" y="2083"/>
                      <a:pt x="4472" y="2083"/>
                      <a:pt x="4476" y="2080"/>
                    </a:cubicBezTo>
                    <a:cubicBezTo>
                      <a:pt x="4625" y="2001"/>
                      <a:pt x="4782" y="1926"/>
                      <a:pt x="4935" y="1855"/>
                    </a:cubicBezTo>
                    <a:cubicBezTo>
                      <a:pt x="5028" y="1810"/>
                      <a:pt x="5119" y="1766"/>
                      <a:pt x="5212" y="1718"/>
                    </a:cubicBezTo>
                    <a:cubicBezTo>
                      <a:pt x="5355" y="1650"/>
                      <a:pt x="5501" y="1589"/>
                      <a:pt x="5627" y="1537"/>
                    </a:cubicBezTo>
                    <a:cubicBezTo>
                      <a:pt x="5761" y="1483"/>
                      <a:pt x="5896" y="1439"/>
                      <a:pt x="6026" y="1398"/>
                    </a:cubicBezTo>
                    <a:cubicBezTo>
                      <a:pt x="6135" y="1370"/>
                      <a:pt x="6248" y="1350"/>
                      <a:pt x="6357" y="1329"/>
                    </a:cubicBezTo>
                    <a:lnTo>
                      <a:pt x="6418" y="1320"/>
                    </a:lnTo>
                    <a:cubicBezTo>
                      <a:pt x="6486" y="1306"/>
                      <a:pt x="6551" y="1289"/>
                      <a:pt x="6616" y="1271"/>
                    </a:cubicBezTo>
                    <a:cubicBezTo>
                      <a:pt x="6687" y="1251"/>
                      <a:pt x="6752" y="1238"/>
                      <a:pt x="6813" y="1227"/>
                    </a:cubicBezTo>
                    <a:cubicBezTo>
                      <a:pt x="6909" y="1210"/>
                      <a:pt x="7008" y="1200"/>
                      <a:pt x="7103" y="1194"/>
                    </a:cubicBezTo>
                    <a:lnTo>
                      <a:pt x="7192" y="1183"/>
                    </a:lnTo>
                    <a:lnTo>
                      <a:pt x="7274" y="1177"/>
                    </a:lnTo>
                    <a:lnTo>
                      <a:pt x="7352" y="1173"/>
                    </a:lnTo>
                    <a:cubicBezTo>
                      <a:pt x="7400" y="1166"/>
                      <a:pt x="7447" y="1163"/>
                      <a:pt x="7499" y="1156"/>
                    </a:cubicBezTo>
                    <a:cubicBezTo>
                      <a:pt x="7516" y="1194"/>
                      <a:pt x="7560" y="1221"/>
                      <a:pt x="7607" y="1221"/>
                    </a:cubicBezTo>
                    <a:cubicBezTo>
                      <a:pt x="7628" y="1221"/>
                      <a:pt x="7652" y="1214"/>
                      <a:pt x="7672" y="1204"/>
                    </a:cubicBezTo>
                    <a:lnTo>
                      <a:pt x="7675" y="1204"/>
                    </a:lnTo>
                    <a:cubicBezTo>
                      <a:pt x="7706" y="1204"/>
                      <a:pt x="7730" y="1197"/>
                      <a:pt x="7744" y="1186"/>
                    </a:cubicBezTo>
                    <a:cubicBezTo>
                      <a:pt x="7771" y="1166"/>
                      <a:pt x="7798" y="1145"/>
                      <a:pt x="7805" y="1108"/>
                    </a:cubicBezTo>
                    <a:cubicBezTo>
                      <a:pt x="7815" y="1078"/>
                      <a:pt x="7812" y="1043"/>
                      <a:pt x="7795" y="1013"/>
                    </a:cubicBezTo>
                    <a:cubicBezTo>
                      <a:pt x="7791" y="938"/>
                      <a:pt x="7791" y="859"/>
                      <a:pt x="7788" y="781"/>
                    </a:cubicBezTo>
                    <a:cubicBezTo>
                      <a:pt x="7788" y="730"/>
                      <a:pt x="7788" y="683"/>
                      <a:pt x="7785" y="631"/>
                    </a:cubicBezTo>
                    <a:cubicBezTo>
                      <a:pt x="7785" y="543"/>
                      <a:pt x="7778" y="458"/>
                      <a:pt x="7774" y="368"/>
                    </a:cubicBezTo>
                    <a:cubicBezTo>
                      <a:pt x="7771" y="307"/>
                      <a:pt x="7771" y="253"/>
                      <a:pt x="7771" y="198"/>
                    </a:cubicBezTo>
                    <a:lnTo>
                      <a:pt x="7771" y="126"/>
                    </a:lnTo>
                    <a:cubicBezTo>
                      <a:pt x="7771" y="58"/>
                      <a:pt x="7716" y="0"/>
                      <a:pt x="7645" y="0"/>
                    </a:cubicBezTo>
                    <a:close/>
                  </a:path>
                </a:pathLst>
              </a:custGeom>
              <a:solidFill>
                <a:srgbClr val="B4B4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808;p42">
                <a:extLst>
                  <a:ext uri="{FF2B5EF4-FFF2-40B4-BE49-F238E27FC236}">
                    <a16:creationId xmlns:a16="http://schemas.microsoft.com/office/drawing/2014/main" id="{2AACB66F-AC7E-B840-88A3-932746665996}"/>
                  </a:ext>
                </a:extLst>
              </p:cNvPr>
              <p:cNvSpPr/>
              <p:nvPr/>
            </p:nvSpPr>
            <p:spPr>
              <a:xfrm>
                <a:off x="3313627" y="2902204"/>
                <a:ext cx="304116" cy="309678"/>
              </a:xfrm>
              <a:custGeom>
                <a:avLst/>
                <a:gdLst/>
                <a:ahLst/>
                <a:cxnLst/>
                <a:rect l="l" t="t" r="r" b="b"/>
                <a:pathLst>
                  <a:path w="5468" h="5568" extrusionOk="0">
                    <a:moveTo>
                      <a:pt x="140" y="1"/>
                    </a:moveTo>
                    <a:cubicBezTo>
                      <a:pt x="106" y="1"/>
                      <a:pt x="76" y="14"/>
                      <a:pt x="52" y="38"/>
                    </a:cubicBezTo>
                    <a:cubicBezTo>
                      <a:pt x="8" y="82"/>
                      <a:pt x="1" y="167"/>
                      <a:pt x="52" y="212"/>
                    </a:cubicBezTo>
                    <a:cubicBezTo>
                      <a:pt x="158" y="304"/>
                      <a:pt x="263" y="392"/>
                      <a:pt x="365" y="488"/>
                    </a:cubicBezTo>
                    <a:cubicBezTo>
                      <a:pt x="461" y="576"/>
                      <a:pt x="549" y="669"/>
                      <a:pt x="642" y="757"/>
                    </a:cubicBezTo>
                    <a:cubicBezTo>
                      <a:pt x="730" y="842"/>
                      <a:pt x="815" y="935"/>
                      <a:pt x="900" y="1023"/>
                    </a:cubicBezTo>
                    <a:cubicBezTo>
                      <a:pt x="989" y="1115"/>
                      <a:pt x="1078" y="1207"/>
                      <a:pt x="1166" y="1299"/>
                    </a:cubicBezTo>
                    <a:cubicBezTo>
                      <a:pt x="1344" y="1487"/>
                      <a:pt x="1521" y="1671"/>
                      <a:pt x="1691" y="1865"/>
                    </a:cubicBezTo>
                    <a:cubicBezTo>
                      <a:pt x="1779" y="1964"/>
                      <a:pt x="1865" y="2063"/>
                      <a:pt x="1954" y="2165"/>
                    </a:cubicBezTo>
                    <a:cubicBezTo>
                      <a:pt x="2035" y="2253"/>
                      <a:pt x="2117" y="2338"/>
                      <a:pt x="2199" y="2427"/>
                    </a:cubicBezTo>
                    <a:cubicBezTo>
                      <a:pt x="2287" y="2519"/>
                      <a:pt x="2376" y="2615"/>
                      <a:pt x="2468" y="2703"/>
                    </a:cubicBezTo>
                    <a:cubicBezTo>
                      <a:pt x="2553" y="2785"/>
                      <a:pt x="2635" y="2870"/>
                      <a:pt x="2717" y="2952"/>
                    </a:cubicBezTo>
                    <a:cubicBezTo>
                      <a:pt x="2887" y="3123"/>
                      <a:pt x="3058" y="3296"/>
                      <a:pt x="3218" y="3477"/>
                    </a:cubicBezTo>
                    <a:cubicBezTo>
                      <a:pt x="3300" y="3568"/>
                      <a:pt x="3374" y="3664"/>
                      <a:pt x="3459" y="3752"/>
                    </a:cubicBezTo>
                    <a:cubicBezTo>
                      <a:pt x="3545" y="3841"/>
                      <a:pt x="3634" y="3930"/>
                      <a:pt x="3719" y="4018"/>
                    </a:cubicBezTo>
                    <a:cubicBezTo>
                      <a:pt x="3807" y="4114"/>
                      <a:pt x="3896" y="4210"/>
                      <a:pt x="3985" y="4304"/>
                    </a:cubicBezTo>
                    <a:lnTo>
                      <a:pt x="4101" y="4434"/>
                    </a:lnTo>
                    <a:cubicBezTo>
                      <a:pt x="4145" y="4482"/>
                      <a:pt x="4189" y="4526"/>
                      <a:pt x="4233" y="4570"/>
                    </a:cubicBezTo>
                    <a:cubicBezTo>
                      <a:pt x="4397" y="4738"/>
                      <a:pt x="4560" y="4905"/>
                      <a:pt x="4727" y="5065"/>
                    </a:cubicBezTo>
                    <a:cubicBezTo>
                      <a:pt x="4806" y="5136"/>
                      <a:pt x="4884" y="5204"/>
                      <a:pt x="4963" y="5273"/>
                    </a:cubicBezTo>
                    <a:cubicBezTo>
                      <a:pt x="5058" y="5358"/>
                      <a:pt x="5150" y="5443"/>
                      <a:pt x="5243" y="5531"/>
                    </a:cubicBezTo>
                    <a:cubicBezTo>
                      <a:pt x="5266" y="5555"/>
                      <a:pt x="5298" y="5567"/>
                      <a:pt x="5329" y="5567"/>
                    </a:cubicBezTo>
                    <a:cubicBezTo>
                      <a:pt x="5361" y="5567"/>
                      <a:pt x="5392" y="5555"/>
                      <a:pt x="5416" y="5531"/>
                    </a:cubicBezTo>
                    <a:cubicBezTo>
                      <a:pt x="5463" y="5484"/>
                      <a:pt x="5467" y="5405"/>
                      <a:pt x="5416" y="5358"/>
                    </a:cubicBezTo>
                    <a:cubicBezTo>
                      <a:pt x="5328" y="5270"/>
                      <a:pt x="5232" y="5180"/>
                      <a:pt x="5136" y="5099"/>
                    </a:cubicBezTo>
                    <a:cubicBezTo>
                      <a:pt x="5058" y="5027"/>
                      <a:pt x="4977" y="4959"/>
                      <a:pt x="4898" y="4884"/>
                    </a:cubicBezTo>
                    <a:cubicBezTo>
                      <a:pt x="4724" y="4717"/>
                      <a:pt x="4554" y="4543"/>
                      <a:pt x="4384" y="4370"/>
                    </a:cubicBezTo>
                    <a:cubicBezTo>
                      <a:pt x="4346" y="4325"/>
                      <a:pt x="4302" y="4288"/>
                      <a:pt x="4264" y="4243"/>
                    </a:cubicBezTo>
                    <a:cubicBezTo>
                      <a:pt x="4223" y="4199"/>
                      <a:pt x="4183" y="4155"/>
                      <a:pt x="4142" y="4111"/>
                    </a:cubicBezTo>
                    <a:cubicBezTo>
                      <a:pt x="4057" y="4015"/>
                      <a:pt x="3967" y="3923"/>
                      <a:pt x="3879" y="3831"/>
                    </a:cubicBezTo>
                    <a:cubicBezTo>
                      <a:pt x="3797" y="3742"/>
                      <a:pt x="3709" y="3654"/>
                      <a:pt x="3627" y="3565"/>
                    </a:cubicBezTo>
                    <a:cubicBezTo>
                      <a:pt x="3538" y="3470"/>
                      <a:pt x="3456" y="3371"/>
                      <a:pt x="3371" y="3279"/>
                    </a:cubicBezTo>
                    <a:cubicBezTo>
                      <a:pt x="3289" y="3187"/>
                      <a:pt x="3204" y="3098"/>
                      <a:pt x="3122" y="3010"/>
                    </a:cubicBezTo>
                    <a:cubicBezTo>
                      <a:pt x="3041" y="2925"/>
                      <a:pt x="2959" y="2843"/>
                      <a:pt x="2877" y="2761"/>
                    </a:cubicBezTo>
                    <a:cubicBezTo>
                      <a:pt x="2789" y="2673"/>
                      <a:pt x="2703" y="2584"/>
                      <a:pt x="2615" y="2498"/>
                    </a:cubicBezTo>
                    <a:cubicBezTo>
                      <a:pt x="2526" y="2413"/>
                      <a:pt x="2441" y="2321"/>
                      <a:pt x="2355" y="2229"/>
                    </a:cubicBezTo>
                    <a:cubicBezTo>
                      <a:pt x="2274" y="2141"/>
                      <a:pt x="2185" y="2052"/>
                      <a:pt x="2103" y="1960"/>
                    </a:cubicBezTo>
                    <a:cubicBezTo>
                      <a:pt x="2018" y="1861"/>
                      <a:pt x="1930" y="1759"/>
                      <a:pt x="1841" y="1660"/>
                    </a:cubicBezTo>
                    <a:cubicBezTo>
                      <a:pt x="1671" y="1470"/>
                      <a:pt x="1493" y="1285"/>
                      <a:pt x="1317" y="1101"/>
                    </a:cubicBezTo>
                    <a:cubicBezTo>
                      <a:pt x="1231" y="1009"/>
                      <a:pt x="1146" y="921"/>
                      <a:pt x="1061" y="832"/>
                    </a:cubicBezTo>
                    <a:cubicBezTo>
                      <a:pt x="975" y="743"/>
                      <a:pt x="890" y="652"/>
                      <a:pt x="801" y="567"/>
                    </a:cubicBezTo>
                    <a:cubicBezTo>
                      <a:pt x="713" y="481"/>
                      <a:pt x="631" y="396"/>
                      <a:pt x="543" y="314"/>
                    </a:cubicBezTo>
                    <a:cubicBezTo>
                      <a:pt x="441" y="219"/>
                      <a:pt x="335" y="127"/>
                      <a:pt x="225" y="38"/>
                    </a:cubicBezTo>
                    <a:cubicBezTo>
                      <a:pt x="202" y="14"/>
                      <a:pt x="175" y="1"/>
                      <a:pt x="140"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809;p42">
                <a:extLst>
                  <a:ext uri="{FF2B5EF4-FFF2-40B4-BE49-F238E27FC236}">
                    <a16:creationId xmlns:a16="http://schemas.microsoft.com/office/drawing/2014/main" id="{5C015E16-3F5D-DB4A-BF48-57D3194DA047}"/>
                  </a:ext>
                </a:extLst>
              </p:cNvPr>
              <p:cNvSpPr/>
              <p:nvPr/>
            </p:nvSpPr>
            <p:spPr>
              <a:xfrm>
                <a:off x="3419414" y="2937800"/>
                <a:ext cx="83037" cy="82091"/>
              </a:xfrm>
              <a:custGeom>
                <a:avLst/>
                <a:gdLst/>
                <a:ahLst/>
                <a:cxnLst/>
                <a:rect l="l" t="t" r="r" b="b"/>
                <a:pathLst>
                  <a:path w="1493" h="1476" extrusionOk="0">
                    <a:moveTo>
                      <a:pt x="140" y="1"/>
                    </a:moveTo>
                    <a:cubicBezTo>
                      <a:pt x="106" y="1"/>
                      <a:pt x="72" y="15"/>
                      <a:pt x="48" y="35"/>
                    </a:cubicBezTo>
                    <a:cubicBezTo>
                      <a:pt x="0" y="86"/>
                      <a:pt x="3" y="161"/>
                      <a:pt x="48" y="213"/>
                    </a:cubicBezTo>
                    <a:cubicBezTo>
                      <a:pt x="249" y="430"/>
                      <a:pt x="457" y="638"/>
                      <a:pt x="672" y="847"/>
                    </a:cubicBezTo>
                    <a:cubicBezTo>
                      <a:pt x="771" y="942"/>
                      <a:pt x="870" y="1037"/>
                      <a:pt x="964" y="1136"/>
                    </a:cubicBezTo>
                    <a:cubicBezTo>
                      <a:pt x="1013" y="1184"/>
                      <a:pt x="1060" y="1231"/>
                      <a:pt x="1108" y="1279"/>
                    </a:cubicBezTo>
                    <a:cubicBezTo>
                      <a:pt x="1159" y="1333"/>
                      <a:pt x="1210" y="1388"/>
                      <a:pt x="1268" y="1440"/>
                    </a:cubicBezTo>
                    <a:cubicBezTo>
                      <a:pt x="1293" y="1463"/>
                      <a:pt x="1326" y="1475"/>
                      <a:pt x="1358" y="1475"/>
                    </a:cubicBezTo>
                    <a:cubicBezTo>
                      <a:pt x="1389" y="1475"/>
                      <a:pt x="1419" y="1464"/>
                      <a:pt x="1442" y="1440"/>
                    </a:cubicBezTo>
                    <a:cubicBezTo>
                      <a:pt x="1486" y="1391"/>
                      <a:pt x="1493" y="1310"/>
                      <a:pt x="1442" y="1262"/>
                    </a:cubicBezTo>
                    <a:cubicBezTo>
                      <a:pt x="1387" y="1215"/>
                      <a:pt x="1340" y="1163"/>
                      <a:pt x="1288" y="1108"/>
                    </a:cubicBezTo>
                    <a:cubicBezTo>
                      <a:pt x="1244" y="1064"/>
                      <a:pt x="1200" y="1020"/>
                      <a:pt x="1156" y="976"/>
                    </a:cubicBezTo>
                    <a:cubicBezTo>
                      <a:pt x="1057" y="877"/>
                      <a:pt x="961" y="781"/>
                      <a:pt x="862" y="686"/>
                    </a:cubicBezTo>
                    <a:cubicBezTo>
                      <a:pt x="645" y="475"/>
                      <a:pt x="430" y="260"/>
                      <a:pt x="225" y="35"/>
                    </a:cubicBezTo>
                    <a:cubicBezTo>
                      <a:pt x="201" y="12"/>
                      <a:pt x="171" y="1"/>
                      <a:pt x="140"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810;p42">
                <a:extLst>
                  <a:ext uri="{FF2B5EF4-FFF2-40B4-BE49-F238E27FC236}">
                    <a16:creationId xmlns:a16="http://schemas.microsoft.com/office/drawing/2014/main" id="{22C4536F-20A2-694A-A764-BC808D9E687C}"/>
                  </a:ext>
                </a:extLst>
              </p:cNvPr>
              <p:cNvSpPr/>
              <p:nvPr/>
            </p:nvSpPr>
            <p:spPr>
              <a:xfrm>
                <a:off x="3173747" y="2969670"/>
                <a:ext cx="323193" cy="337376"/>
              </a:xfrm>
              <a:custGeom>
                <a:avLst/>
                <a:gdLst/>
                <a:ahLst/>
                <a:cxnLst/>
                <a:rect l="l" t="t" r="r" b="b"/>
                <a:pathLst>
                  <a:path w="5811" h="6066" extrusionOk="0">
                    <a:moveTo>
                      <a:pt x="137" y="1"/>
                    </a:moveTo>
                    <a:cubicBezTo>
                      <a:pt x="106" y="1"/>
                      <a:pt x="72" y="11"/>
                      <a:pt x="49" y="35"/>
                    </a:cubicBezTo>
                    <a:cubicBezTo>
                      <a:pt x="0" y="86"/>
                      <a:pt x="4" y="161"/>
                      <a:pt x="49" y="212"/>
                    </a:cubicBezTo>
                    <a:cubicBezTo>
                      <a:pt x="266" y="447"/>
                      <a:pt x="481" y="683"/>
                      <a:pt x="699" y="921"/>
                    </a:cubicBezTo>
                    <a:cubicBezTo>
                      <a:pt x="798" y="1030"/>
                      <a:pt x="900" y="1139"/>
                      <a:pt x="1002" y="1248"/>
                    </a:cubicBezTo>
                    <a:cubicBezTo>
                      <a:pt x="1043" y="1292"/>
                      <a:pt x="1084" y="1337"/>
                      <a:pt x="1128" y="1381"/>
                    </a:cubicBezTo>
                    <a:cubicBezTo>
                      <a:pt x="1173" y="1425"/>
                      <a:pt x="1218" y="1469"/>
                      <a:pt x="1262" y="1514"/>
                    </a:cubicBezTo>
                    <a:cubicBezTo>
                      <a:pt x="1449" y="1698"/>
                      <a:pt x="1630" y="1892"/>
                      <a:pt x="1814" y="2083"/>
                    </a:cubicBezTo>
                    <a:cubicBezTo>
                      <a:pt x="1995" y="2267"/>
                      <a:pt x="2171" y="2454"/>
                      <a:pt x="2349" y="2642"/>
                    </a:cubicBezTo>
                    <a:cubicBezTo>
                      <a:pt x="2720" y="3030"/>
                      <a:pt x="3095" y="3412"/>
                      <a:pt x="3456" y="3807"/>
                    </a:cubicBezTo>
                    <a:cubicBezTo>
                      <a:pt x="3634" y="4002"/>
                      <a:pt x="3811" y="4196"/>
                      <a:pt x="3991" y="4387"/>
                    </a:cubicBezTo>
                    <a:cubicBezTo>
                      <a:pt x="4073" y="4475"/>
                      <a:pt x="4159" y="4557"/>
                      <a:pt x="4241" y="4642"/>
                    </a:cubicBezTo>
                    <a:cubicBezTo>
                      <a:pt x="4332" y="4744"/>
                      <a:pt x="4425" y="4843"/>
                      <a:pt x="4519" y="4942"/>
                    </a:cubicBezTo>
                    <a:cubicBezTo>
                      <a:pt x="4694" y="5123"/>
                      <a:pt x="4874" y="5293"/>
                      <a:pt x="5048" y="5471"/>
                    </a:cubicBezTo>
                    <a:cubicBezTo>
                      <a:pt x="5133" y="5559"/>
                      <a:pt x="5218" y="5651"/>
                      <a:pt x="5304" y="5743"/>
                    </a:cubicBezTo>
                    <a:cubicBezTo>
                      <a:pt x="5395" y="5839"/>
                      <a:pt x="5484" y="5941"/>
                      <a:pt x="5586" y="6029"/>
                    </a:cubicBezTo>
                    <a:cubicBezTo>
                      <a:pt x="5613" y="6052"/>
                      <a:pt x="5646" y="6065"/>
                      <a:pt x="5678" y="6065"/>
                    </a:cubicBezTo>
                    <a:cubicBezTo>
                      <a:pt x="5708" y="6065"/>
                      <a:pt x="5737" y="6054"/>
                      <a:pt x="5760" y="6029"/>
                    </a:cubicBezTo>
                    <a:cubicBezTo>
                      <a:pt x="5808" y="5982"/>
                      <a:pt x="5811" y="5897"/>
                      <a:pt x="5760" y="5852"/>
                    </a:cubicBezTo>
                    <a:cubicBezTo>
                      <a:pt x="5661" y="5767"/>
                      <a:pt x="5570" y="5665"/>
                      <a:pt x="5477" y="5566"/>
                    </a:cubicBezTo>
                    <a:cubicBezTo>
                      <a:pt x="5389" y="5471"/>
                      <a:pt x="5300" y="5375"/>
                      <a:pt x="5208" y="5279"/>
                    </a:cubicBezTo>
                    <a:cubicBezTo>
                      <a:pt x="5031" y="5099"/>
                      <a:pt x="4847" y="4925"/>
                      <a:pt x="4670" y="4741"/>
                    </a:cubicBezTo>
                    <a:cubicBezTo>
                      <a:pt x="4581" y="4650"/>
                      <a:pt x="4496" y="4554"/>
                      <a:pt x="4407" y="4461"/>
                    </a:cubicBezTo>
                    <a:cubicBezTo>
                      <a:pt x="4318" y="4370"/>
                      <a:pt x="4233" y="4281"/>
                      <a:pt x="4145" y="4189"/>
                    </a:cubicBezTo>
                    <a:cubicBezTo>
                      <a:pt x="3961" y="3995"/>
                      <a:pt x="3780" y="3794"/>
                      <a:pt x="3599" y="3596"/>
                    </a:cubicBezTo>
                    <a:cubicBezTo>
                      <a:pt x="3245" y="3208"/>
                      <a:pt x="2877" y="2836"/>
                      <a:pt x="2516" y="2458"/>
                    </a:cubicBezTo>
                    <a:cubicBezTo>
                      <a:pt x="2332" y="2264"/>
                      <a:pt x="2144" y="2069"/>
                      <a:pt x="1960" y="1875"/>
                    </a:cubicBezTo>
                    <a:cubicBezTo>
                      <a:pt x="1872" y="1787"/>
                      <a:pt x="1787" y="1694"/>
                      <a:pt x="1698" y="1603"/>
                    </a:cubicBezTo>
                    <a:cubicBezTo>
                      <a:pt x="1609" y="1507"/>
                      <a:pt x="1514" y="1415"/>
                      <a:pt x="1422" y="1323"/>
                    </a:cubicBezTo>
                    <a:cubicBezTo>
                      <a:pt x="1378" y="1279"/>
                      <a:pt x="1330" y="1235"/>
                      <a:pt x="1289" y="1190"/>
                    </a:cubicBezTo>
                    <a:cubicBezTo>
                      <a:pt x="1245" y="1146"/>
                      <a:pt x="1204" y="1101"/>
                      <a:pt x="1163" y="1057"/>
                    </a:cubicBezTo>
                    <a:cubicBezTo>
                      <a:pt x="1060" y="948"/>
                      <a:pt x="962" y="839"/>
                      <a:pt x="859" y="730"/>
                    </a:cubicBezTo>
                    <a:cubicBezTo>
                      <a:pt x="648" y="499"/>
                      <a:pt x="437" y="266"/>
                      <a:pt x="225" y="35"/>
                    </a:cubicBezTo>
                    <a:cubicBezTo>
                      <a:pt x="202" y="11"/>
                      <a:pt x="171" y="1"/>
                      <a:pt x="13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811;p42">
                <a:extLst>
                  <a:ext uri="{FF2B5EF4-FFF2-40B4-BE49-F238E27FC236}">
                    <a16:creationId xmlns:a16="http://schemas.microsoft.com/office/drawing/2014/main" id="{28B9E513-7FF7-134A-9027-E03FEF693740}"/>
                  </a:ext>
                </a:extLst>
              </p:cNvPr>
              <p:cNvSpPr/>
              <p:nvPr/>
            </p:nvSpPr>
            <p:spPr>
              <a:xfrm>
                <a:off x="3355508" y="3243036"/>
                <a:ext cx="116241" cy="111791"/>
              </a:xfrm>
              <a:custGeom>
                <a:avLst/>
                <a:gdLst/>
                <a:ahLst/>
                <a:cxnLst/>
                <a:rect l="l" t="t" r="r" b="b"/>
                <a:pathLst>
                  <a:path w="2090" h="2010" extrusionOk="0">
                    <a:moveTo>
                      <a:pt x="137" y="0"/>
                    </a:moveTo>
                    <a:cubicBezTo>
                      <a:pt x="106" y="0"/>
                      <a:pt x="76" y="10"/>
                      <a:pt x="48" y="34"/>
                    </a:cubicBezTo>
                    <a:cubicBezTo>
                      <a:pt x="4" y="82"/>
                      <a:pt x="1" y="164"/>
                      <a:pt x="48" y="211"/>
                    </a:cubicBezTo>
                    <a:cubicBezTo>
                      <a:pt x="202" y="354"/>
                      <a:pt x="355" y="494"/>
                      <a:pt x="498" y="644"/>
                    </a:cubicBezTo>
                    <a:cubicBezTo>
                      <a:pt x="652" y="801"/>
                      <a:pt x="809" y="951"/>
                      <a:pt x="962" y="1105"/>
                    </a:cubicBezTo>
                    <a:cubicBezTo>
                      <a:pt x="1105" y="1248"/>
                      <a:pt x="1248" y="1391"/>
                      <a:pt x="1398" y="1527"/>
                    </a:cubicBezTo>
                    <a:cubicBezTo>
                      <a:pt x="1476" y="1599"/>
                      <a:pt x="1555" y="1670"/>
                      <a:pt x="1633" y="1742"/>
                    </a:cubicBezTo>
                    <a:cubicBezTo>
                      <a:pt x="1712" y="1816"/>
                      <a:pt x="1794" y="1891"/>
                      <a:pt x="1865" y="1973"/>
                    </a:cubicBezTo>
                    <a:cubicBezTo>
                      <a:pt x="1888" y="1998"/>
                      <a:pt x="1919" y="2009"/>
                      <a:pt x="1950" y="2009"/>
                    </a:cubicBezTo>
                    <a:cubicBezTo>
                      <a:pt x="1984" y="2009"/>
                      <a:pt x="2018" y="1996"/>
                      <a:pt x="2042" y="1973"/>
                    </a:cubicBezTo>
                    <a:cubicBezTo>
                      <a:pt x="2090" y="1922"/>
                      <a:pt x="2086" y="1847"/>
                      <a:pt x="2042" y="1796"/>
                    </a:cubicBezTo>
                    <a:cubicBezTo>
                      <a:pt x="1970" y="1718"/>
                      <a:pt x="1889" y="1646"/>
                      <a:pt x="1814" y="1575"/>
                    </a:cubicBezTo>
                    <a:cubicBezTo>
                      <a:pt x="1739" y="1503"/>
                      <a:pt x="1664" y="1435"/>
                      <a:pt x="1589" y="1366"/>
                    </a:cubicBezTo>
                    <a:cubicBezTo>
                      <a:pt x="1435" y="1227"/>
                      <a:pt x="1286" y="1080"/>
                      <a:pt x="1136" y="930"/>
                    </a:cubicBezTo>
                    <a:cubicBezTo>
                      <a:pt x="1064" y="855"/>
                      <a:pt x="989" y="784"/>
                      <a:pt x="914" y="709"/>
                    </a:cubicBezTo>
                    <a:cubicBezTo>
                      <a:pt x="839" y="637"/>
                      <a:pt x="764" y="562"/>
                      <a:pt x="693" y="487"/>
                    </a:cubicBezTo>
                    <a:cubicBezTo>
                      <a:pt x="539" y="331"/>
                      <a:pt x="383" y="184"/>
                      <a:pt x="226" y="34"/>
                    </a:cubicBezTo>
                    <a:cubicBezTo>
                      <a:pt x="202" y="10"/>
                      <a:pt x="168" y="0"/>
                      <a:pt x="1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812;p42">
                <a:extLst>
                  <a:ext uri="{FF2B5EF4-FFF2-40B4-BE49-F238E27FC236}">
                    <a16:creationId xmlns:a16="http://schemas.microsoft.com/office/drawing/2014/main" id="{BBB9F3F0-3EF3-E942-96F0-491A8870B271}"/>
                  </a:ext>
                </a:extLst>
              </p:cNvPr>
              <p:cNvSpPr/>
              <p:nvPr/>
            </p:nvSpPr>
            <p:spPr>
              <a:xfrm>
                <a:off x="3143824" y="3152600"/>
                <a:ext cx="145273" cy="142103"/>
              </a:xfrm>
              <a:custGeom>
                <a:avLst/>
                <a:gdLst/>
                <a:ahLst/>
                <a:cxnLst/>
                <a:rect l="l" t="t" r="r" b="b"/>
                <a:pathLst>
                  <a:path w="2612" h="2555" extrusionOk="0">
                    <a:moveTo>
                      <a:pt x="137" y="0"/>
                    </a:moveTo>
                    <a:cubicBezTo>
                      <a:pt x="106" y="0"/>
                      <a:pt x="76" y="14"/>
                      <a:pt x="51" y="38"/>
                    </a:cubicBezTo>
                    <a:cubicBezTo>
                      <a:pt x="4" y="85"/>
                      <a:pt x="0" y="164"/>
                      <a:pt x="51" y="211"/>
                    </a:cubicBezTo>
                    <a:cubicBezTo>
                      <a:pt x="150" y="310"/>
                      <a:pt x="246" y="409"/>
                      <a:pt x="348" y="505"/>
                    </a:cubicBezTo>
                    <a:cubicBezTo>
                      <a:pt x="440" y="597"/>
                      <a:pt x="535" y="682"/>
                      <a:pt x="631" y="771"/>
                    </a:cubicBezTo>
                    <a:cubicBezTo>
                      <a:pt x="733" y="866"/>
                      <a:pt x="839" y="961"/>
                      <a:pt x="941" y="1057"/>
                    </a:cubicBezTo>
                    <a:cubicBezTo>
                      <a:pt x="1029" y="1139"/>
                      <a:pt x="1114" y="1224"/>
                      <a:pt x="1200" y="1306"/>
                    </a:cubicBezTo>
                    <a:cubicBezTo>
                      <a:pt x="1302" y="1405"/>
                      <a:pt x="1408" y="1500"/>
                      <a:pt x="1510" y="1595"/>
                    </a:cubicBezTo>
                    <a:cubicBezTo>
                      <a:pt x="1602" y="1684"/>
                      <a:pt x="1691" y="1776"/>
                      <a:pt x="1779" y="1864"/>
                    </a:cubicBezTo>
                    <a:cubicBezTo>
                      <a:pt x="1953" y="2045"/>
                      <a:pt x="2120" y="2232"/>
                      <a:pt x="2294" y="2416"/>
                    </a:cubicBezTo>
                    <a:cubicBezTo>
                      <a:pt x="2325" y="2451"/>
                      <a:pt x="2355" y="2485"/>
                      <a:pt x="2389" y="2519"/>
                    </a:cubicBezTo>
                    <a:cubicBezTo>
                      <a:pt x="2411" y="2543"/>
                      <a:pt x="2443" y="2555"/>
                      <a:pt x="2475" y="2555"/>
                    </a:cubicBezTo>
                    <a:cubicBezTo>
                      <a:pt x="2507" y="2555"/>
                      <a:pt x="2539" y="2543"/>
                      <a:pt x="2563" y="2519"/>
                    </a:cubicBezTo>
                    <a:cubicBezTo>
                      <a:pt x="2611" y="2471"/>
                      <a:pt x="2611" y="2393"/>
                      <a:pt x="2563" y="2342"/>
                    </a:cubicBezTo>
                    <a:cubicBezTo>
                      <a:pt x="2474" y="2253"/>
                      <a:pt x="2393" y="2161"/>
                      <a:pt x="2308" y="2069"/>
                    </a:cubicBezTo>
                    <a:cubicBezTo>
                      <a:pt x="2218" y="1974"/>
                      <a:pt x="2130" y="1878"/>
                      <a:pt x="2042" y="1783"/>
                    </a:cubicBezTo>
                    <a:cubicBezTo>
                      <a:pt x="1864" y="1592"/>
                      <a:pt x="1674" y="1411"/>
                      <a:pt x="1482" y="1230"/>
                    </a:cubicBezTo>
                    <a:cubicBezTo>
                      <a:pt x="1384" y="1139"/>
                      <a:pt x="1292" y="1046"/>
                      <a:pt x="1196" y="958"/>
                    </a:cubicBezTo>
                    <a:cubicBezTo>
                      <a:pt x="1101" y="866"/>
                      <a:pt x="1002" y="777"/>
                      <a:pt x="907" y="689"/>
                    </a:cubicBezTo>
                    <a:cubicBezTo>
                      <a:pt x="713" y="512"/>
                      <a:pt x="525" y="334"/>
                      <a:pt x="341" y="150"/>
                    </a:cubicBezTo>
                    <a:cubicBezTo>
                      <a:pt x="304" y="113"/>
                      <a:pt x="263" y="76"/>
                      <a:pt x="225" y="38"/>
                    </a:cubicBezTo>
                    <a:cubicBezTo>
                      <a:pt x="201" y="14"/>
                      <a:pt x="170" y="0"/>
                      <a:pt x="1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813;p42">
                <a:extLst>
                  <a:ext uri="{FF2B5EF4-FFF2-40B4-BE49-F238E27FC236}">
                    <a16:creationId xmlns:a16="http://schemas.microsoft.com/office/drawing/2014/main" id="{59CC59CD-9F84-6A4B-AE81-B8C78B0C48AE}"/>
                  </a:ext>
                </a:extLst>
              </p:cNvPr>
              <p:cNvSpPr/>
              <p:nvPr/>
            </p:nvSpPr>
            <p:spPr>
              <a:xfrm>
                <a:off x="3099273" y="3026178"/>
                <a:ext cx="135762" cy="131980"/>
              </a:xfrm>
              <a:custGeom>
                <a:avLst/>
                <a:gdLst/>
                <a:ahLst/>
                <a:cxnLst/>
                <a:rect l="l" t="t" r="r" b="b"/>
                <a:pathLst>
                  <a:path w="2441" h="2373" extrusionOk="0">
                    <a:moveTo>
                      <a:pt x="136" y="0"/>
                    </a:moveTo>
                    <a:cubicBezTo>
                      <a:pt x="106" y="0"/>
                      <a:pt x="75" y="14"/>
                      <a:pt x="51" y="38"/>
                    </a:cubicBezTo>
                    <a:cubicBezTo>
                      <a:pt x="7" y="82"/>
                      <a:pt x="1" y="167"/>
                      <a:pt x="51" y="211"/>
                    </a:cubicBezTo>
                    <a:cubicBezTo>
                      <a:pt x="150" y="301"/>
                      <a:pt x="249" y="389"/>
                      <a:pt x="345" y="477"/>
                    </a:cubicBezTo>
                    <a:cubicBezTo>
                      <a:pt x="436" y="562"/>
                      <a:pt x="522" y="655"/>
                      <a:pt x="611" y="743"/>
                    </a:cubicBezTo>
                    <a:cubicBezTo>
                      <a:pt x="787" y="917"/>
                      <a:pt x="962" y="1098"/>
                      <a:pt x="1138" y="1271"/>
                    </a:cubicBezTo>
                    <a:cubicBezTo>
                      <a:pt x="1326" y="1455"/>
                      <a:pt x="1510" y="1639"/>
                      <a:pt x="1694" y="1823"/>
                    </a:cubicBezTo>
                    <a:cubicBezTo>
                      <a:pt x="1780" y="1905"/>
                      <a:pt x="1865" y="1987"/>
                      <a:pt x="1946" y="2072"/>
                    </a:cubicBezTo>
                    <a:cubicBezTo>
                      <a:pt x="2042" y="2171"/>
                      <a:pt x="2137" y="2273"/>
                      <a:pt x="2250" y="2355"/>
                    </a:cubicBezTo>
                    <a:cubicBezTo>
                      <a:pt x="2268" y="2367"/>
                      <a:pt x="2289" y="2373"/>
                      <a:pt x="2310" y="2373"/>
                    </a:cubicBezTo>
                    <a:cubicBezTo>
                      <a:pt x="2355" y="2373"/>
                      <a:pt x="2399" y="2348"/>
                      <a:pt x="2420" y="2311"/>
                    </a:cubicBezTo>
                    <a:cubicBezTo>
                      <a:pt x="2437" y="2280"/>
                      <a:pt x="2440" y="2246"/>
                      <a:pt x="2434" y="2215"/>
                    </a:cubicBezTo>
                    <a:cubicBezTo>
                      <a:pt x="2423" y="2182"/>
                      <a:pt x="2403" y="2161"/>
                      <a:pt x="2376" y="2141"/>
                    </a:cubicBezTo>
                    <a:cubicBezTo>
                      <a:pt x="2372" y="2137"/>
                      <a:pt x="2365" y="2133"/>
                      <a:pt x="2362" y="2130"/>
                    </a:cubicBezTo>
                    <a:cubicBezTo>
                      <a:pt x="2274" y="2059"/>
                      <a:pt x="2195" y="1973"/>
                      <a:pt x="2113" y="1888"/>
                    </a:cubicBezTo>
                    <a:cubicBezTo>
                      <a:pt x="2028" y="1803"/>
                      <a:pt x="1943" y="1718"/>
                      <a:pt x="1854" y="1633"/>
                    </a:cubicBezTo>
                    <a:cubicBezTo>
                      <a:pt x="1674" y="1455"/>
                      <a:pt x="1497" y="1275"/>
                      <a:pt x="1316" y="1098"/>
                    </a:cubicBezTo>
                    <a:cubicBezTo>
                      <a:pt x="1142" y="927"/>
                      <a:pt x="971" y="754"/>
                      <a:pt x="798" y="579"/>
                    </a:cubicBezTo>
                    <a:lnTo>
                      <a:pt x="525" y="307"/>
                    </a:lnTo>
                    <a:cubicBezTo>
                      <a:pt x="430" y="211"/>
                      <a:pt x="328" y="126"/>
                      <a:pt x="229" y="38"/>
                    </a:cubicBezTo>
                    <a:cubicBezTo>
                      <a:pt x="202" y="14"/>
                      <a:pt x="167" y="0"/>
                      <a:pt x="13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814;p42">
                <a:extLst>
                  <a:ext uri="{FF2B5EF4-FFF2-40B4-BE49-F238E27FC236}">
                    <a16:creationId xmlns:a16="http://schemas.microsoft.com/office/drawing/2014/main" id="{48A7283D-0540-B042-8A3E-923670F89205}"/>
                  </a:ext>
                </a:extLst>
              </p:cNvPr>
              <p:cNvSpPr/>
              <p:nvPr/>
            </p:nvSpPr>
            <p:spPr>
              <a:xfrm>
                <a:off x="3206895" y="3415120"/>
                <a:ext cx="110401" cy="91602"/>
              </a:xfrm>
              <a:custGeom>
                <a:avLst/>
                <a:gdLst/>
                <a:ahLst/>
                <a:cxnLst/>
                <a:rect l="l" t="t" r="r" b="b"/>
                <a:pathLst>
                  <a:path w="1985" h="1647" extrusionOk="0">
                    <a:moveTo>
                      <a:pt x="1010" y="702"/>
                    </a:moveTo>
                    <a:cubicBezTo>
                      <a:pt x="1011" y="704"/>
                      <a:pt x="1013" y="704"/>
                      <a:pt x="1014" y="705"/>
                    </a:cubicBezTo>
                    <a:lnTo>
                      <a:pt x="1014" y="705"/>
                    </a:lnTo>
                    <a:cubicBezTo>
                      <a:pt x="1013" y="704"/>
                      <a:pt x="1011" y="703"/>
                      <a:pt x="1010" y="702"/>
                    </a:cubicBezTo>
                    <a:close/>
                    <a:moveTo>
                      <a:pt x="1014" y="705"/>
                    </a:moveTo>
                    <a:lnTo>
                      <a:pt x="1014" y="705"/>
                    </a:lnTo>
                    <a:cubicBezTo>
                      <a:pt x="1014" y="706"/>
                      <a:pt x="1015" y="706"/>
                      <a:pt x="1015" y="706"/>
                    </a:cubicBezTo>
                    <a:lnTo>
                      <a:pt x="1015" y="706"/>
                    </a:lnTo>
                    <a:cubicBezTo>
                      <a:pt x="1015" y="706"/>
                      <a:pt x="1014" y="706"/>
                      <a:pt x="1014" y="705"/>
                    </a:cubicBezTo>
                    <a:close/>
                    <a:moveTo>
                      <a:pt x="137" y="0"/>
                    </a:moveTo>
                    <a:cubicBezTo>
                      <a:pt x="107" y="0"/>
                      <a:pt x="76" y="10"/>
                      <a:pt x="52" y="35"/>
                    </a:cubicBezTo>
                    <a:cubicBezTo>
                      <a:pt x="5" y="82"/>
                      <a:pt x="1" y="164"/>
                      <a:pt x="52" y="212"/>
                    </a:cubicBezTo>
                    <a:cubicBezTo>
                      <a:pt x="144" y="297"/>
                      <a:pt x="236" y="378"/>
                      <a:pt x="332" y="460"/>
                    </a:cubicBezTo>
                    <a:cubicBezTo>
                      <a:pt x="420" y="535"/>
                      <a:pt x="505" y="611"/>
                      <a:pt x="590" y="682"/>
                    </a:cubicBezTo>
                    <a:cubicBezTo>
                      <a:pt x="672" y="754"/>
                      <a:pt x="757" y="818"/>
                      <a:pt x="843" y="883"/>
                    </a:cubicBezTo>
                    <a:cubicBezTo>
                      <a:pt x="928" y="951"/>
                      <a:pt x="1013" y="1012"/>
                      <a:pt x="1098" y="1078"/>
                    </a:cubicBezTo>
                    <a:cubicBezTo>
                      <a:pt x="1204" y="1163"/>
                      <a:pt x="1309" y="1248"/>
                      <a:pt x="1416" y="1336"/>
                    </a:cubicBezTo>
                    <a:cubicBezTo>
                      <a:pt x="1531" y="1438"/>
                      <a:pt x="1650" y="1541"/>
                      <a:pt x="1776" y="1630"/>
                    </a:cubicBezTo>
                    <a:cubicBezTo>
                      <a:pt x="1795" y="1641"/>
                      <a:pt x="1816" y="1647"/>
                      <a:pt x="1836" y="1647"/>
                    </a:cubicBezTo>
                    <a:cubicBezTo>
                      <a:pt x="1881" y="1647"/>
                      <a:pt x="1926" y="1622"/>
                      <a:pt x="1947" y="1585"/>
                    </a:cubicBezTo>
                    <a:cubicBezTo>
                      <a:pt x="1984" y="1523"/>
                      <a:pt x="1957" y="1456"/>
                      <a:pt x="1902" y="1415"/>
                    </a:cubicBezTo>
                    <a:cubicBezTo>
                      <a:pt x="1891" y="1408"/>
                      <a:pt x="1882" y="1401"/>
                      <a:pt x="1871" y="1394"/>
                    </a:cubicBezTo>
                    <a:lnTo>
                      <a:pt x="1871" y="1394"/>
                    </a:lnTo>
                    <a:cubicBezTo>
                      <a:pt x="1867" y="1391"/>
                      <a:pt x="1863" y="1389"/>
                      <a:pt x="1858" y="1384"/>
                    </a:cubicBezTo>
                    <a:lnTo>
                      <a:pt x="1858" y="1384"/>
                    </a:lnTo>
                    <a:cubicBezTo>
                      <a:pt x="1859" y="1386"/>
                      <a:pt x="1860" y="1387"/>
                      <a:pt x="1861" y="1388"/>
                    </a:cubicBezTo>
                    <a:lnTo>
                      <a:pt x="1861" y="1388"/>
                    </a:lnTo>
                    <a:cubicBezTo>
                      <a:pt x="1859" y="1387"/>
                      <a:pt x="1857" y="1386"/>
                      <a:pt x="1855" y="1384"/>
                    </a:cubicBezTo>
                    <a:cubicBezTo>
                      <a:pt x="1718" y="1275"/>
                      <a:pt x="1586" y="1159"/>
                      <a:pt x="1453" y="1047"/>
                    </a:cubicBezTo>
                    <a:cubicBezTo>
                      <a:pt x="1311" y="928"/>
                      <a:pt x="1163" y="818"/>
                      <a:pt x="1015" y="706"/>
                    </a:cubicBezTo>
                    <a:lnTo>
                      <a:pt x="1015" y="706"/>
                    </a:lnTo>
                    <a:cubicBezTo>
                      <a:pt x="1016" y="707"/>
                      <a:pt x="1017" y="708"/>
                      <a:pt x="1017" y="710"/>
                    </a:cubicBezTo>
                    <a:cubicBezTo>
                      <a:pt x="955" y="661"/>
                      <a:pt x="894" y="614"/>
                      <a:pt x="833" y="562"/>
                    </a:cubicBezTo>
                    <a:cubicBezTo>
                      <a:pt x="761" y="505"/>
                      <a:pt x="689" y="444"/>
                      <a:pt x="622" y="382"/>
                    </a:cubicBezTo>
                    <a:cubicBezTo>
                      <a:pt x="563" y="334"/>
                      <a:pt x="505" y="287"/>
                      <a:pt x="447" y="235"/>
                    </a:cubicBezTo>
                    <a:cubicBezTo>
                      <a:pt x="373" y="171"/>
                      <a:pt x="301" y="103"/>
                      <a:pt x="226" y="35"/>
                    </a:cubicBezTo>
                    <a:cubicBezTo>
                      <a:pt x="202" y="10"/>
                      <a:pt x="168" y="0"/>
                      <a:pt x="1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815;p42">
                <a:extLst>
                  <a:ext uri="{FF2B5EF4-FFF2-40B4-BE49-F238E27FC236}">
                    <a16:creationId xmlns:a16="http://schemas.microsoft.com/office/drawing/2014/main" id="{15CF77FA-9152-5F4F-B1DA-215C89F8E708}"/>
                  </a:ext>
                </a:extLst>
              </p:cNvPr>
              <p:cNvSpPr/>
              <p:nvPr/>
            </p:nvSpPr>
            <p:spPr>
              <a:xfrm>
                <a:off x="3322526" y="3454943"/>
                <a:ext cx="63015" cy="55951"/>
              </a:xfrm>
              <a:custGeom>
                <a:avLst/>
                <a:gdLst/>
                <a:ahLst/>
                <a:cxnLst/>
                <a:rect l="l" t="t" r="r" b="b"/>
                <a:pathLst>
                  <a:path w="1133" h="1006" extrusionOk="0">
                    <a:moveTo>
                      <a:pt x="1037" y="751"/>
                    </a:moveTo>
                    <a:cubicBezTo>
                      <a:pt x="1038" y="753"/>
                      <a:pt x="1041" y="754"/>
                      <a:pt x="1044" y="757"/>
                    </a:cubicBezTo>
                    <a:cubicBezTo>
                      <a:pt x="1042" y="755"/>
                      <a:pt x="1039" y="753"/>
                      <a:pt x="1037" y="751"/>
                    </a:cubicBezTo>
                    <a:close/>
                    <a:moveTo>
                      <a:pt x="134" y="0"/>
                    </a:moveTo>
                    <a:cubicBezTo>
                      <a:pt x="106" y="0"/>
                      <a:pt x="76" y="10"/>
                      <a:pt x="52" y="35"/>
                    </a:cubicBezTo>
                    <a:cubicBezTo>
                      <a:pt x="4" y="82"/>
                      <a:pt x="1" y="167"/>
                      <a:pt x="52" y="211"/>
                    </a:cubicBezTo>
                    <a:cubicBezTo>
                      <a:pt x="202" y="341"/>
                      <a:pt x="348" y="474"/>
                      <a:pt x="498" y="603"/>
                    </a:cubicBezTo>
                    <a:cubicBezTo>
                      <a:pt x="564" y="661"/>
                      <a:pt x="628" y="719"/>
                      <a:pt x="690" y="777"/>
                    </a:cubicBezTo>
                    <a:cubicBezTo>
                      <a:pt x="723" y="807"/>
                      <a:pt x="757" y="839"/>
                      <a:pt x="792" y="866"/>
                    </a:cubicBezTo>
                    <a:cubicBezTo>
                      <a:pt x="839" y="910"/>
                      <a:pt x="891" y="947"/>
                      <a:pt x="941" y="988"/>
                    </a:cubicBezTo>
                    <a:cubicBezTo>
                      <a:pt x="957" y="1001"/>
                      <a:pt x="980" y="1006"/>
                      <a:pt x="1002" y="1006"/>
                    </a:cubicBezTo>
                    <a:cubicBezTo>
                      <a:pt x="1015" y="1006"/>
                      <a:pt x="1027" y="1004"/>
                      <a:pt x="1037" y="1002"/>
                    </a:cubicBezTo>
                    <a:cubicBezTo>
                      <a:pt x="1067" y="991"/>
                      <a:pt x="1095" y="971"/>
                      <a:pt x="1112" y="944"/>
                    </a:cubicBezTo>
                    <a:cubicBezTo>
                      <a:pt x="1125" y="914"/>
                      <a:pt x="1132" y="879"/>
                      <a:pt x="1122" y="848"/>
                    </a:cubicBezTo>
                    <a:cubicBezTo>
                      <a:pt x="1112" y="815"/>
                      <a:pt x="1095" y="794"/>
                      <a:pt x="1067" y="774"/>
                    </a:cubicBezTo>
                    <a:cubicBezTo>
                      <a:pt x="1058" y="771"/>
                      <a:pt x="1050" y="763"/>
                      <a:pt x="1044" y="757"/>
                    </a:cubicBezTo>
                    <a:cubicBezTo>
                      <a:pt x="1041" y="757"/>
                      <a:pt x="1038" y="754"/>
                      <a:pt x="1037" y="751"/>
                    </a:cubicBezTo>
                    <a:lnTo>
                      <a:pt x="1037" y="751"/>
                    </a:lnTo>
                    <a:cubicBezTo>
                      <a:pt x="1037" y="751"/>
                      <a:pt x="1037" y="751"/>
                      <a:pt x="1037" y="751"/>
                    </a:cubicBezTo>
                    <a:lnTo>
                      <a:pt x="1037" y="751"/>
                    </a:lnTo>
                    <a:cubicBezTo>
                      <a:pt x="1037" y="751"/>
                      <a:pt x="1037" y="751"/>
                      <a:pt x="1037" y="750"/>
                    </a:cubicBezTo>
                    <a:lnTo>
                      <a:pt x="1037" y="750"/>
                    </a:lnTo>
                    <a:cubicBezTo>
                      <a:pt x="1037" y="751"/>
                      <a:pt x="1037" y="751"/>
                      <a:pt x="1037" y="751"/>
                    </a:cubicBezTo>
                    <a:lnTo>
                      <a:pt x="1037" y="751"/>
                    </a:lnTo>
                    <a:cubicBezTo>
                      <a:pt x="1033" y="748"/>
                      <a:pt x="1028" y="745"/>
                      <a:pt x="1023" y="743"/>
                    </a:cubicBezTo>
                    <a:cubicBezTo>
                      <a:pt x="1027" y="743"/>
                      <a:pt x="1030" y="746"/>
                      <a:pt x="1037" y="750"/>
                    </a:cubicBezTo>
                    <a:cubicBezTo>
                      <a:pt x="904" y="644"/>
                      <a:pt x="784" y="525"/>
                      <a:pt x="658" y="416"/>
                    </a:cubicBezTo>
                    <a:cubicBezTo>
                      <a:pt x="515" y="286"/>
                      <a:pt x="372" y="160"/>
                      <a:pt x="226" y="35"/>
                    </a:cubicBezTo>
                    <a:cubicBezTo>
                      <a:pt x="199" y="14"/>
                      <a:pt x="168" y="0"/>
                      <a:pt x="1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816;p42">
                <a:extLst>
                  <a:ext uri="{FF2B5EF4-FFF2-40B4-BE49-F238E27FC236}">
                    <a16:creationId xmlns:a16="http://schemas.microsoft.com/office/drawing/2014/main" id="{DC610A02-91D4-9D40-953B-5E8A1DB8130A}"/>
                  </a:ext>
                </a:extLst>
              </p:cNvPr>
              <p:cNvSpPr/>
              <p:nvPr/>
            </p:nvSpPr>
            <p:spPr>
              <a:xfrm>
                <a:off x="3287487" y="3614513"/>
                <a:ext cx="13849" cy="762794"/>
              </a:xfrm>
              <a:custGeom>
                <a:avLst/>
                <a:gdLst/>
                <a:ahLst/>
                <a:cxnLst/>
                <a:rect l="l" t="t" r="r" b="b"/>
                <a:pathLst>
                  <a:path w="249" h="13715" extrusionOk="0">
                    <a:moveTo>
                      <a:pt x="0" y="0"/>
                    </a:moveTo>
                    <a:lnTo>
                      <a:pt x="0" y="246"/>
                    </a:lnTo>
                    <a:lnTo>
                      <a:pt x="0" y="8664"/>
                    </a:lnTo>
                    <a:lnTo>
                      <a:pt x="0" y="13714"/>
                    </a:lnTo>
                    <a:cubicBezTo>
                      <a:pt x="28" y="13711"/>
                      <a:pt x="52" y="13708"/>
                      <a:pt x="79" y="13704"/>
                    </a:cubicBezTo>
                    <a:cubicBezTo>
                      <a:pt x="137" y="13697"/>
                      <a:pt x="192" y="13694"/>
                      <a:pt x="249" y="13691"/>
                    </a:cubicBezTo>
                    <a:lnTo>
                      <a:pt x="249" y="7011"/>
                    </a:lnTo>
                    <a:lnTo>
                      <a:pt x="249" y="246"/>
                    </a:lnTo>
                    <a:lnTo>
                      <a:pt x="249" y="45"/>
                    </a:lnTo>
                    <a:cubicBezTo>
                      <a:pt x="164" y="28"/>
                      <a:pt x="82" y="14"/>
                      <a:pt x="0"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817;p42">
                <a:extLst>
                  <a:ext uri="{FF2B5EF4-FFF2-40B4-BE49-F238E27FC236}">
                    <a16:creationId xmlns:a16="http://schemas.microsoft.com/office/drawing/2014/main" id="{3611B865-AC19-DB45-8149-80894A2F0835}"/>
                  </a:ext>
                </a:extLst>
              </p:cNvPr>
              <p:cNvSpPr/>
              <p:nvPr/>
            </p:nvSpPr>
            <p:spPr>
              <a:xfrm>
                <a:off x="3285206" y="3611677"/>
                <a:ext cx="18409" cy="768245"/>
              </a:xfrm>
              <a:custGeom>
                <a:avLst/>
                <a:gdLst/>
                <a:ahLst/>
                <a:cxnLst/>
                <a:rect l="l" t="t" r="r" b="b"/>
                <a:pathLst>
                  <a:path w="331" h="13813" extrusionOk="0">
                    <a:moveTo>
                      <a:pt x="82" y="99"/>
                    </a:moveTo>
                    <a:cubicBezTo>
                      <a:pt x="137" y="109"/>
                      <a:pt x="192" y="119"/>
                      <a:pt x="249" y="128"/>
                    </a:cubicBezTo>
                    <a:lnTo>
                      <a:pt x="249" y="128"/>
                    </a:lnTo>
                    <a:lnTo>
                      <a:pt x="249" y="297"/>
                    </a:lnTo>
                    <a:lnTo>
                      <a:pt x="249" y="7062"/>
                    </a:lnTo>
                    <a:lnTo>
                      <a:pt x="249" y="13703"/>
                    </a:lnTo>
                    <a:lnTo>
                      <a:pt x="249" y="13703"/>
                    </a:lnTo>
                    <a:cubicBezTo>
                      <a:pt x="204" y="13706"/>
                      <a:pt x="159" y="13710"/>
                      <a:pt x="116" y="13718"/>
                    </a:cubicBezTo>
                    <a:cubicBezTo>
                      <a:pt x="105" y="13718"/>
                      <a:pt x="94" y="13719"/>
                      <a:pt x="82" y="13721"/>
                    </a:cubicBezTo>
                    <a:lnTo>
                      <a:pt x="82" y="13721"/>
                    </a:lnTo>
                    <a:lnTo>
                      <a:pt x="82" y="8715"/>
                    </a:lnTo>
                    <a:lnTo>
                      <a:pt x="82" y="297"/>
                    </a:lnTo>
                    <a:lnTo>
                      <a:pt x="82" y="99"/>
                    </a:lnTo>
                    <a:close/>
                    <a:moveTo>
                      <a:pt x="0" y="1"/>
                    </a:moveTo>
                    <a:lnTo>
                      <a:pt x="0" y="297"/>
                    </a:lnTo>
                    <a:lnTo>
                      <a:pt x="0" y="8715"/>
                    </a:lnTo>
                    <a:lnTo>
                      <a:pt x="0" y="13813"/>
                    </a:lnTo>
                    <a:lnTo>
                      <a:pt x="49" y="13806"/>
                    </a:lnTo>
                    <a:cubicBezTo>
                      <a:pt x="72" y="13803"/>
                      <a:pt x="99" y="13800"/>
                      <a:pt x="123" y="13796"/>
                    </a:cubicBezTo>
                    <a:cubicBezTo>
                      <a:pt x="181" y="13789"/>
                      <a:pt x="236" y="13786"/>
                      <a:pt x="290" y="13782"/>
                    </a:cubicBezTo>
                    <a:lnTo>
                      <a:pt x="331" y="13782"/>
                    </a:lnTo>
                    <a:lnTo>
                      <a:pt x="331" y="7062"/>
                    </a:lnTo>
                    <a:lnTo>
                      <a:pt x="331" y="297"/>
                    </a:lnTo>
                    <a:lnTo>
                      <a:pt x="331" y="59"/>
                    </a:lnTo>
                    <a:lnTo>
                      <a:pt x="297" y="55"/>
                    </a:lnTo>
                    <a:cubicBezTo>
                      <a:pt x="215" y="42"/>
                      <a:pt x="130" y="24"/>
                      <a:pt x="49" y="10"/>
                    </a:cubicBezTo>
                    <a:lnTo>
                      <a:pt x="0" y="1"/>
                    </a:ln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818;p42">
                <a:extLst>
                  <a:ext uri="{FF2B5EF4-FFF2-40B4-BE49-F238E27FC236}">
                    <a16:creationId xmlns:a16="http://schemas.microsoft.com/office/drawing/2014/main" id="{3CB380CC-BFF9-5443-BB0D-031A1C4C6F1A}"/>
                  </a:ext>
                </a:extLst>
              </p:cNvPr>
              <p:cNvSpPr/>
              <p:nvPr/>
            </p:nvSpPr>
            <p:spPr>
              <a:xfrm>
                <a:off x="3349279" y="3620965"/>
                <a:ext cx="13904" cy="760514"/>
              </a:xfrm>
              <a:custGeom>
                <a:avLst/>
                <a:gdLst/>
                <a:ahLst/>
                <a:cxnLst/>
                <a:rect l="l" t="t" r="r" b="b"/>
                <a:pathLst>
                  <a:path w="250" h="13674" extrusionOk="0">
                    <a:moveTo>
                      <a:pt x="249" y="1"/>
                    </a:moveTo>
                    <a:cubicBezTo>
                      <a:pt x="236" y="1"/>
                      <a:pt x="218" y="1"/>
                      <a:pt x="201" y="4"/>
                    </a:cubicBezTo>
                    <a:cubicBezTo>
                      <a:pt x="168" y="4"/>
                      <a:pt x="130" y="7"/>
                      <a:pt x="92" y="7"/>
                    </a:cubicBezTo>
                    <a:cubicBezTo>
                      <a:pt x="62" y="10"/>
                      <a:pt x="31" y="10"/>
                      <a:pt x="1" y="10"/>
                    </a:cubicBezTo>
                    <a:lnTo>
                      <a:pt x="1" y="8854"/>
                    </a:lnTo>
                    <a:lnTo>
                      <a:pt x="1" y="13639"/>
                    </a:lnTo>
                    <a:cubicBezTo>
                      <a:pt x="72" y="13646"/>
                      <a:pt x="147" y="13656"/>
                      <a:pt x="218" y="13663"/>
                    </a:cubicBezTo>
                    <a:cubicBezTo>
                      <a:pt x="229" y="13663"/>
                      <a:pt x="239" y="13666"/>
                      <a:pt x="249" y="13674"/>
                    </a:cubicBezTo>
                    <a:lnTo>
                      <a:pt x="249" y="6394"/>
                    </a:lnTo>
                    <a:lnTo>
                      <a:pt x="249" y="1"/>
                    </a:ln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819;p42">
                <a:extLst>
                  <a:ext uri="{FF2B5EF4-FFF2-40B4-BE49-F238E27FC236}">
                    <a16:creationId xmlns:a16="http://schemas.microsoft.com/office/drawing/2014/main" id="{C0576AD5-0FAA-C94D-BB2A-55483C718AF7}"/>
                  </a:ext>
                </a:extLst>
              </p:cNvPr>
              <p:cNvSpPr/>
              <p:nvPr/>
            </p:nvSpPr>
            <p:spPr>
              <a:xfrm>
                <a:off x="3346999" y="3618518"/>
                <a:ext cx="18465" cy="766576"/>
              </a:xfrm>
              <a:custGeom>
                <a:avLst/>
                <a:gdLst/>
                <a:ahLst/>
                <a:cxnLst/>
                <a:rect l="l" t="t" r="r" b="b"/>
                <a:pathLst>
                  <a:path w="332" h="13783" extrusionOk="0">
                    <a:moveTo>
                      <a:pt x="250" y="88"/>
                    </a:moveTo>
                    <a:lnTo>
                      <a:pt x="250" y="6438"/>
                    </a:lnTo>
                    <a:lnTo>
                      <a:pt x="250" y="13665"/>
                    </a:lnTo>
                    <a:lnTo>
                      <a:pt x="250" y="13665"/>
                    </a:lnTo>
                    <a:cubicBezTo>
                      <a:pt x="194" y="13659"/>
                      <a:pt x="138" y="13652"/>
                      <a:pt x="83" y="13646"/>
                    </a:cubicBezTo>
                    <a:lnTo>
                      <a:pt x="83" y="13646"/>
                    </a:lnTo>
                    <a:lnTo>
                      <a:pt x="83" y="8898"/>
                    </a:lnTo>
                    <a:lnTo>
                      <a:pt x="83" y="95"/>
                    </a:lnTo>
                    <a:lnTo>
                      <a:pt x="83" y="95"/>
                    </a:lnTo>
                    <a:cubicBezTo>
                      <a:pt x="100" y="95"/>
                      <a:pt x="117" y="94"/>
                      <a:pt x="133" y="92"/>
                    </a:cubicBezTo>
                    <a:cubicBezTo>
                      <a:pt x="171" y="92"/>
                      <a:pt x="209" y="89"/>
                      <a:pt x="246" y="89"/>
                    </a:cubicBezTo>
                    <a:cubicBezTo>
                      <a:pt x="247" y="88"/>
                      <a:pt x="248" y="88"/>
                      <a:pt x="250" y="88"/>
                    </a:cubicBezTo>
                    <a:close/>
                    <a:moveTo>
                      <a:pt x="331" y="0"/>
                    </a:moveTo>
                    <a:lnTo>
                      <a:pt x="287" y="4"/>
                    </a:lnTo>
                    <a:cubicBezTo>
                      <a:pt x="273" y="4"/>
                      <a:pt x="256" y="4"/>
                      <a:pt x="242" y="7"/>
                    </a:cubicBezTo>
                    <a:cubicBezTo>
                      <a:pt x="205" y="7"/>
                      <a:pt x="168" y="10"/>
                      <a:pt x="130" y="10"/>
                    </a:cubicBezTo>
                    <a:cubicBezTo>
                      <a:pt x="103" y="13"/>
                      <a:pt x="72" y="13"/>
                      <a:pt x="42" y="13"/>
                    </a:cubicBezTo>
                    <a:lnTo>
                      <a:pt x="1" y="13"/>
                    </a:lnTo>
                    <a:lnTo>
                      <a:pt x="1" y="8898"/>
                    </a:lnTo>
                    <a:lnTo>
                      <a:pt x="1" y="13718"/>
                    </a:lnTo>
                    <a:lnTo>
                      <a:pt x="38" y="13721"/>
                    </a:lnTo>
                    <a:cubicBezTo>
                      <a:pt x="110" y="13731"/>
                      <a:pt x="181" y="13741"/>
                      <a:pt x="253" y="13748"/>
                    </a:cubicBezTo>
                    <a:lnTo>
                      <a:pt x="256" y="13748"/>
                    </a:lnTo>
                    <a:cubicBezTo>
                      <a:pt x="263" y="13748"/>
                      <a:pt x="267" y="13751"/>
                      <a:pt x="273" y="13754"/>
                    </a:cubicBezTo>
                    <a:lnTo>
                      <a:pt x="331" y="13782"/>
                    </a:lnTo>
                    <a:lnTo>
                      <a:pt x="331" y="6438"/>
                    </a:lnTo>
                    <a:lnTo>
                      <a:pt x="331" y="0"/>
                    </a:ln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820;p42">
                <a:extLst>
                  <a:ext uri="{FF2B5EF4-FFF2-40B4-BE49-F238E27FC236}">
                    <a16:creationId xmlns:a16="http://schemas.microsoft.com/office/drawing/2014/main" id="{813FA877-2482-9C44-AD31-6E06DBDEA561}"/>
                  </a:ext>
                </a:extLst>
              </p:cNvPr>
              <p:cNvSpPr/>
              <p:nvPr/>
            </p:nvSpPr>
            <p:spPr>
              <a:xfrm>
                <a:off x="2887310" y="2729730"/>
                <a:ext cx="898334" cy="897110"/>
              </a:xfrm>
              <a:custGeom>
                <a:avLst/>
                <a:gdLst/>
                <a:ahLst/>
                <a:cxnLst/>
                <a:rect l="l" t="t" r="r" b="b"/>
                <a:pathLst>
                  <a:path w="16152" h="16130" extrusionOk="0">
                    <a:moveTo>
                      <a:pt x="867" y="5027"/>
                    </a:moveTo>
                    <a:cubicBezTo>
                      <a:pt x="866" y="5029"/>
                      <a:pt x="865" y="5031"/>
                      <a:pt x="865" y="5032"/>
                    </a:cubicBezTo>
                    <a:lnTo>
                      <a:pt x="865" y="5032"/>
                    </a:lnTo>
                    <a:cubicBezTo>
                      <a:pt x="866" y="5031"/>
                      <a:pt x="867" y="5029"/>
                      <a:pt x="867" y="5027"/>
                    </a:cubicBezTo>
                    <a:close/>
                    <a:moveTo>
                      <a:pt x="15274" y="11105"/>
                    </a:moveTo>
                    <a:cubicBezTo>
                      <a:pt x="15273" y="11107"/>
                      <a:pt x="15273" y="11108"/>
                      <a:pt x="15272" y="11110"/>
                    </a:cubicBezTo>
                    <a:lnTo>
                      <a:pt x="15272" y="11110"/>
                    </a:lnTo>
                    <a:cubicBezTo>
                      <a:pt x="15273" y="11108"/>
                      <a:pt x="15273" y="11107"/>
                      <a:pt x="15274" y="11105"/>
                    </a:cubicBezTo>
                    <a:close/>
                    <a:moveTo>
                      <a:pt x="15267" y="11120"/>
                    </a:moveTo>
                    <a:lnTo>
                      <a:pt x="15267" y="11120"/>
                    </a:lnTo>
                    <a:cubicBezTo>
                      <a:pt x="15266" y="11121"/>
                      <a:pt x="15266" y="11122"/>
                      <a:pt x="15266" y="11124"/>
                    </a:cubicBezTo>
                    <a:cubicBezTo>
                      <a:pt x="15266" y="11123"/>
                      <a:pt x="15267" y="11121"/>
                      <a:pt x="15267" y="11120"/>
                    </a:cubicBezTo>
                    <a:close/>
                    <a:moveTo>
                      <a:pt x="1869" y="12821"/>
                    </a:moveTo>
                    <a:cubicBezTo>
                      <a:pt x="1872" y="12824"/>
                      <a:pt x="1872" y="12827"/>
                      <a:pt x="1875" y="12828"/>
                    </a:cubicBezTo>
                    <a:lnTo>
                      <a:pt x="1875" y="12828"/>
                    </a:lnTo>
                    <a:cubicBezTo>
                      <a:pt x="1873" y="12826"/>
                      <a:pt x="1871" y="12823"/>
                      <a:pt x="1869" y="12821"/>
                    </a:cubicBezTo>
                    <a:close/>
                    <a:moveTo>
                      <a:pt x="1876" y="12832"/>
                    </a:moveTo>
                    <a:lnTo>
                      <a:pt x="1876" y="12832"/>
                    </a:lnTo>
                    <a:cubicBezTo>
                      <a:pt x="1877" y="12833"/>
                      <a:pt x="1878" y="12834"/>
                      <a:pt x="1879" y="12835"/>
                    </a:cubicBezTo>
                    <a:lnTo>
                      <a:pt x="1879" y="12835"/>
                    </a:lnTo>
                    <a:cubicBezTo>
                      <a:pt x="1879" y="12833"/>
                      <a:pt x="1877" y="12832"/>
                      <a:pt x="1876" y="12832"/>
                    </a:cubicBezTo>
                    <a:close/>
                    <a:moveTo>
                      <a:pt x="1886" y="12845"/>
                    </a:moveTo>
                    <a:lnTo>
                      <a:pt x="1886" y="12845"/>
                    </a:lnTo>
                    <a:cubicBezTo>
                      <a:pt x="1887" y="12846"/>
                      <a:pt x="1888" y="12847"/>
                      <a:pt x="1889" y="12849"/>
                    </a:cubicBezTo>
                    <a:cubicBezTo>
                      <a:pt x="1889" y="12849"/>
                      <a:pt x="1889" y="12845"/>
                      <a:pt x="1886" y="12845"/>
                    </a:cubicBezTo>
                    <a:close/>
                    <a:moveTo>
                      <a:pt x="11101" y="15271"/>
                    </a:moveTo>
                    <a:cubicBezTo>
                      <a:pt x="11099" y="15273"/>
                      <a:pt x="11096" y="15274"/>
                      <a:pt x="11094" y="15274"/>
                    </a:cubicBezTo>
                    <a:lnTo>
                      <a:pt x="11094" y="15274"/>
                    </a:lnTo>
                    <a:cubicBezTo>
                      <a:pt x="11096" y="15273"/>
                      <a:pt x="11099" y="15272"/>
                      <a:pt x="11101" y="15271"/>
                    </a:cubicBezTo>
                    <a:close/>
                    <a:moveTo>
                      <a:pt x="11089" y="15277"/>
                    </a:moveTo>
                    <a:cubicBezTo>
                      <a:pt x="11087" y="15278"/>
                      <a:pt x="11086" y="15278"/>
                      <a:pt x="11084" y="15278"/>
                    </a:cubicBezTo>
                    <a:cubicBezTo>
                      <a:pt x="11085" y="15278"/>
                      <a:pt x="11087" y="15277"/>
                      <a:pt x="11089" y="15277"/>
                    </a:cubicBezTo>
                    <a:close/>
                    <a:moveTo>
                      <a:pt x="7022" y="15809"/>
                    </a:moveTo>
                    <a:cubicBezTo>
                      <a:pt x="7022" y="15809"/>
                      <a:pt x="7022" y="15810"/>
                      <a:pt x="7023" y="15810"/>
                    </a:cubicBezTo>
                    <a:lnTo>
                      <a:pt x="7023" y="15810"/>
                    </a:lnTo>
                    <a:cubicBezTo>
                      <a:pt x="7022" y="15809"/>
                      <a:pt x="7022" y="15809"/>
                      <a:pt x="7022" y="15809"/>
                    </a:cubicBezTo>
                    <a:close/>
                    <a:moveTo>
                      <a:pt x="8076" y="248"/>
                    </a:moveTo>
                    <a:cubicBezTo>
                      <a:pt x="8435" y="248"/>
                      <a:pt x="8794" y="272"/>
                      <a:pt x="9152" y="321"/>
                    </a:cubicBezTo>
                    <a:lnTo>
                      <a:pt x="9148" y="321"/>
                    </a:lnTo>
                    <a:cubicBezTo>
                      <a:pt x="9677" y="396"/>
                      <a:pt x="10198" y="525"/>
                      <a:pt x="10702" y="703"/>
                    </a:cubicBezTo>
                    <a:cubicBezTo>
                      <a:pt x="10709" y="706"/>
                      <a:pt x="10716" y="709"/>
                      <a:pt x="10726" y="712"/>
                    </a:cubicBezTo>
                    <a:cubicBezTo>
                      <a:pt x="10736" y="716"/>
                      <a:pt x="10747" y="719"/>
                      <a:pt x="10756" y="723"/>
                    </a:cubicBezTo>
                    <a:cubicBezTo>
                      <a:pt x="10873" y="764"/>
                      <a:pt x="10985" y="808"/>
                      <a:pt x="11097" y="856"/>
                    </a:cubicBezTo>
                    <a:cubicBezTo>
                      <a:pt x="11448" y="1005"/>
                      <a:pt x="11789" y="1179"/>
                      <a:pt x="12113" y="1377"/>
                    </a:cubicBezTo>
                    <a:cubicBezTo>
                      <a:pt x="12120" y="1381"/>
                      <a:pt x="12126" y="1384"/>
                      <a:pt x="12131" y="1387"/>
                    </a:cubicBezTo>
                    <a:cubicBezTo>
                      <a:pt x="12144" y="1394"/>
                      <a:pt x="12154" y="1401"/>
                      <a:pt x="12167" y="1408"/>
                    </a:cubicBezTo>
                    <a:cubicBezTo>
                      <a:pt x="12181" y="1418"/>
                      <a:pt x="12195" y="1425"/>
                      <a:pt x="12208" y="1435"/>
                    </a:cubicBezTo>
                    <a:cubicBezTo>
                      <a:pt x="12212" y="1435"/>
                      <a:pt x="12216" y="1439"/>
                      <a:pt x="12222" y="1442"/>
                    </a:cubicBezTo>
                    <a:cubicBezTo>
                      <a:pt x="12239" y="1452"/>
                      <a:pt x="12256" y="1462"/>
                      <a:pt x="12274" y="1476"/>
                    </a:cubicBezTo>
                    <a:cubicBezTo>
                      <a:pt x="12290" y="1486"/>
                      <a:pt x="12307" y="1496"/>
                      <a:pt x="12324" y="1507"/>
                    </a:cubicBezTo>
                    <a:cubicBezTo>
                      <a:pt x="12324" y="1507"/>
                      <a:pt x="12324" y="1510"/>
                      <a:pt x="12328" y="1510"/>
                    </a:cubicBezTo>
                    <a:cubicBezTo>
                      <a:pt x="12345" y="1521"/>
                      <a:pt x="12359" y="1530"/>
                      <a:pt x="12376" y="1541"/>
                    </a:cubicBezTo>
                    <a:lnTo>
                      <a:pt x="12379" y="1544"/>
                    </a:lnTo>
                    <a:cubicBezTo>
                      <a:pt x="12392" y="1554"/>
                      <a:pt x="12409" y="1565"/>
                      <a:pt x="12423" y="1575"/>
                    </a:cubicBezTo>
                    <a:lnTo>
                      <a:pt x="12433" y="1582"/>
                    </a:lnTo>
                    <a:cubicBezTo>
                      <a:pt x="12447" y="1588"/>
                      <a:pt x="12461" y="1598"/>
                      <a:pt x="12471" y="1606"/>
                    </a:cubicBezTo>
                    <a:cubicBezTo>
                      <a:pt x="12478" y="1609"/>
                      <a:pt x="12481" y="1612"/>
                      <a:pt x="12488" y="1615"/>
                    </a:cubicBezTo>
                    <a:cubicBezTo>
                      <a:pt x="12499" y="1623"/>
                      <a:pt x="12505" y="1629"/>
                      <a:pt x="12515" y="1636"/>
                    </a:cubicBezTo>
                    <a:cubicBezTo>
                      <a:pt x="12526" y="1643"/>
                      <a:pt x="12532" y="1647"/>
                      <a:pt x="12543" y="1653"/>
                    </a:cubicBezTo>
                    <a:cubicBezTo>
                      <a:pt x="12549" y="1656"/>
                      <a:pt x="12553" y="1664"/>
                      <a:pt x="12560" y="1667"/>
                    </a:cubicBezTo>
                    <a:cubicBezTo>
                      <a:pt x="12573" y="1677"/>
                      <a:pt x="12584" y="1684"/>
                      <a:pt x="12597" y="1691"/>
                    </a:cubicBezTo>
                    <a:lnTo>
                      <a:pt x="12604" y="1697"/>
                    </a:lnTo>
                    <a:cubicBezTo>
                      <a:pt x="12683" y="1755"/>
                      <a:pt x="12760" y="1813"/>
                      <a:pt x="12839" y="1871"/>
                    </a:cubicBezTo>
                    <a:cubicBezTo>
                      <a:pt x="13204" y="2154"/>
                      <a:pt x="13541" y="2468"/>
                      <a:pt x="13855" y="2809"/>
                    </a:cubicBezTo>
                    <a:lnTo>
                      <a:pt x="13875" y="2832"/>
                    </a:lnTo>
                    <a:cubicBezTo>
                      <a:pt x="13878" y="2839"/>
                      <a:pt x="13885" y="2846"/>
                      <a:pt x="13892" y="2853"/>
                    </a:cubicBezTo>
                    <a:cubicBezTo>
                      <a:pt x="13905" y="2866"/>
                      <a:pt x="13919" y="2880"/>
                      <a:pt x="13933" y="2897"/>
                    </a:cubicBezTo>
                    <a:cubicBezTo>
                      <a:pt x="14042" y="3023"/>
                      <a:pt x="14151" y="3149"/>
                      <a:pt x="14253" y="3282"/>
                    </a:cubicBezTo>
                    <a:cubicBezTo>
                      <a:pt x="14495" y="3599"/>
                      <a:pt x="14713" y="3929"/>
                      <a:pt x="14907" y="4277"/>
                    </a:cubicBezTo>
                    <a:cubicBezTo>
                      <a:pt x="14907" y="4281"/>
                      <a:pt x="14911" y="4284"/>
                      <a:pt x="14915" y="4288"/>
                    </a:cubicBezTo>
                    <a:cubicBezTo>
                      <a:pt x="14918" y="4297"/>
                      <a:pt x="14921" y="4305"/>
                      <a:pt x="14928" y="4315"/>
                    </a:cubicBezTo>
                    <a:cubicBezTo>
                      <a:pt x="15058" y="4550"/>
                      <a:pt x="15173" y="4792"/>
                      <a:pt x="15279" y="5038"/>
                    </a:cubicBezTo>
                    <a:cubicBezTo>
                      <a:pt x="15286" y="5051"/>
                      <a:pt x="15289" y="5065"/>
                      <a:pt x="15296" y="5074"/>
                    </a:cubicBezTo>
                    <a:cubicBezTo>
                      <a:pt x="15300" y="5082"/>
                      <a:pt x="15300" y="5092"/>
                      <a:pt x="15303" y="5099"/>
                    </a:cubicBezTo>
                    <a:cubicBezTo>
                      <a:pt x="15310" y="5109"/>
                      <a:pt x="15313" y="5123"/>
                      <a:pt x="15320" y="5136"/>
                    </a:cubicBezTo>
                    <a:cubicBezTo>
                      <a:pt x="15324" y="5146"/>
                      <a:pt x="15327" y="5156"/>
                      <a:pt x="15330" y="5167"/>
                    </a:cubicBezTo>
                    <a:cubicBezTo>
                      <a:pt x="15333" y="5177"/>
                      <a:pt x="15341" y="5184"/>
                      <a:pt x="15344" y="5194"/>
                    </a:cubicBezTo>
                    <a:cubicBezTo>
                      <a:pt x="15347" y="5208"/>
                      <a:pt x="15351" y="5217"/>
                      <a:pt x="15357" y="5231"/>
                    </a:cubicBezTo>
                    <a:cubicBezTo>
                      <a:pt x="15361" y="5238"/>
                      <a:pt x="15365" y="5245"/>
                      <a:pt x="15368" y="5255"/>
                    </a:cubicBezTo>
                    <a:cubicBezTo>
                      <a:pt x="15371" y="5269"/>
                      <a:pt x="15378" y="5283"/>
                      <a:pt x="15382" y="5296"/>
                    </a:cubicBezTo>
                    <a:cubicBezTo>
                      <a:pt x="15385" y="5303"/>
                      <a:pt x="15388" y="5310"/>
                      <a:pt x="15388" y="5316"/>
                    </a:cubicBezTo>
                    <a:cubicBezTo>
                      <a:pt x="15395" y="5330"/>
                      <a:pt x="15398" y="5344"/>
                      <a:pt x="15405" y="5357"/>
                    </a:cubicBezTo>
                    <a:cubicBezTo>
                      <a:pt x="15405" y="5365"/>
                      <a:pt x="15409" y="5371"/>
                      <a:pt x="15412" y="5378"/>
                    </a:cubicBezTo>
                    <a:cubicBezTo>
                      <a:pt x="15415" y="5392"/>
                      <a:pt x="15423" y="5406"/>
                      <a:pt x="15426" y="5419"/>
                    </a:cubicBezTo>
                    <a:cubicBezTo>
                      <a:pt x="15429" y="5426"/>
                      <a:pt x="15432" y="5433"/>
                      <a:pt x="15432" y="5439"/>
                    </a:cubicBezTo>
                    <a:cubicBezTo>
                      <a:pt x="15439" y="5453"/>
                      <a:pt x="15443" y="5467"/>
                      <a:pt x="15450" y="5480"/>
                    </a:cubicBezTo>
                    <a:lnTo>
                      <a:pt x="15456" y="5500"/>
                    </a:lnTo>
                    <a:cubicBezTo>
                      <a:pt x="15459" y="5511"/>
                      <a:pt x="15463" y="5524"/>
                      <a:pt x="15467" y="5538"/>
                    </a:cubicBezTo>
                    <a:cubicBezTo>
                      <a:pt x="15470" y="5545"/>
                      <a:pt x="15473" y="5555"/>
                      <a:pt x="15477" y="5562"/>
                    </a:cubicBezTo>
                    <a:cubicBezTo>
                      <a:pt x="15480" y="5572"/>
                      <a:pt x="15484" y="5582"/>
                      <a:pt x="15487" y="5593"/>
                    </a:cubicBezTo>
                    <a:cubicBezTo>
                      <a:pt x="15490" y="5603"/>
                      <a:pt x="15494" y="5613"/>
                      <a:pt x="15497" y="5623"/>
                    </a:cubicBezTo>
                    <a:lnTo>
                      <a:pt x="15504" y="5651"/>
                    </a:lnTo>
                    <a:cubicBezTo>
                      <a:pt x="15508" y="5661"/>
                      <a:pt x="15514" y="5675"/>
                      <a:pt x="15517" y="5688"/>
                    </a:cubicBezTo>
                    <a:lnTo>
                      <a:pt x="15521" y="5695"/>
                    </a:lnTo>
                    <a:cubicBezTo>
                      <a:pt x="15654" y="6114"/>
                      <a:pt x="15750" y="6543"/>
                      <a:pt x="15814" y="6980"/>
                    </a:cubicBezTo>
                    <a:lnTo>
                      <a:pt x="15814" y="6976"/>
                    </a:lnTo>
                    <a:cubicBezTo>
                      <a:pt x="15821" y="7041"/>
                      <a:pt x="15832" y="7106"/>
                      <a:pt x="15838" y="7171"/>
                    </a:cubicBezTo>
                    <a:lnTo>
                      <a:pt x="15838" y="7180"/>
                    </a:lnTo>
                    <a:cubicBezTo>
                      <a:pt x="15838" y="7191"/>
                      <a:pt x="15841" y="7205"/>
                      <a:pt x="15841" y="7218"/>
                    </a:cubicBezTo>
                    <a:cubicBezTo>
                      <a:pt x="15845" y="7232"/>
                      <a:pt x="15845" y="7242"/>
                      <a:pt x="15845" y="7256"/>
                    </a:cubicBezTo>
                    <a:cubicBezTo>
                      <a:pt x="15845" y="7259"/>
                      <a:pt x="15848" y="7262"/>
                      <a:pt x="15848" y="7270"/>
                    </a:cubicBezTo>
                    <a:cubicBezTo>
                      <a:pt x="15872" y="7512"/>
                      <a:pt x="15882" y="7753"/>
                      <a:pt x="15886" y="7998"/>
                    </a:cubicBezTo>
                    <a:lnTo>
                      <a:pt x="15886" y="8009"/>
                    </a:lnTo>
                    <a:lnTo>
                      <a:pt x="15886" y="8060"/>
                    </a:lnTo>
                    <a:lnTo>
                      <a:pt x="15886" y="8084"/>
                    </a:lnTo>
                    <a:lnTo>
                      <a:pt x="15886" y="8125"/>
                    </a:lnTo>
                    <a:lnTo>
                      <a:pt x="15886" y="8159"/>
                    </a:lnTo>
                    <a:lnTo>
                      <a:pt x="15886" y="8187"/>
                    </a:lnTo>
                    <a:lnTo>
                      <a:pt x="15886" y="8237"/>
                    </a:lnTo>
                    <a:lnTo>
                      <a:pt x="15886" y="8248"/>
                    </a:lnTo>
                    <a:cubicBezTo>
                      <a:pt x="15882" y="8268"/>
                      <a:pt x="15882" y="8289"/>
                      <a:pt x="15882" y="8309"/>
                    </a:cubicBezTo>
                    <a:lnTo>
                      <a:pt x="15882" y="8312"/>
                    </a:lnTo>
                    <a:cubicBezTo>
                      <a:pt x="15876" y="8489"/>
                      <a:pt x="15865" y="8667"/>
                      <a:pt x="15848" y="8841"/>
                    </a:cubicBezTo>
                    <a:lnTo>
                      <a:pt x="15848" y="8847"/>
                    </a:lnTo>
                    <a:cubicBezTo>
                      <a:pt x="15848" y="8865"/>
                      <a:pt x="15845" y="8885"/>
                      <a:pt x="15841" y="8902"/>
                    </a:cubicBezTo>
                    <a:lnTo>
                      <a:pt x="15841" y="8923"/>
                    </a:lnTo>
                    <a:cubicBezTo>
                      <a:pt x="15838" y="8936"/>
                      <a:pt x="15838" y="8946"/>
                      <a:pt x="15838" y="8959"/>
                    </a:cubicBezTo>
                    <a:lnTo>
                      <a:pt x="15832" y="9000"/>
                    </a:lnTo>
                    <a:lnTo>
                      <a:pt x="15832" y="9018"/>
                    </a:lnTo>
                    <a:cubicBezTo>
                      <a:pt x="15829" y="9036"/>
                      <a:pt x="15826" y="9057"/>
                      <a:pt x="15824" y="9076"/>
                    </a:cubicBezTo>
                    <a:lnTo>
                      <a:pt x="15824" y="9076"/>
                    </a:lnTo>
                    <a:cubicBezTo>
                      <a:pt x="15824" y="9076"/>
                      <a:pt x="15824" y="9076"/>
                      <a:pt x="15824" y="9076"/>
                    </a:cubicBezTo>
                    <a:lnTo>
                      <a:pt x="15824" y="9076"/>
                    </a:lnTo>
                    <a:cubicBezTo>
                      <a:pt x="15824" y="9077"/>
                      <a:pt x="15824" y="9078"/>
                      <a:pt x="15824" y="9079"/>
                    </a:cubicBezTo>
                    <a:lnTo>
                      <a:pt x="15824" y="9079"/>
                    </a:lnTo>
                    <a:cubicBezTo>
                      <a:pt x="15824" y="9078"/>
                      <a:pt x="15824" y="9077"/>
                      <a:pt x="15824" y="9076"/>
                    </a:cubicBezTo>
                    <a:lnTo>
                      <a:pt x="15824" y="9076"/>
                    </a:lnTo>
                    <a:cubicBezTo>
                      <a:pt x="15821" y="9085"/>
                      <a:pt x="15821" y="9091"/>
                      <a:pt x="15821" y="9099"/>
                    </a:cubicBezTo>
                    <a:lnTo>
                      <a:pt x="15821" y="9099"/>
                    </a:lnTo>
                    <a:cubicBezTo>
                      <a:pt x="15822" y="9092"/>
                      <a:pt x="15823" y="9086"/>
                      <a:pt x="15824" y="9079"/>
                    </a:cubicBezTo>
                    <a:lnTo>
                      <a:pt x="15824" y="9079"/>
                    </a:lnTo>
                    <a:cubicBezTo>
                      <a:pt x="15823" y="9087"/>
                      <a:pt x="15822" y="9095"/>
                      <a:pt x="15821" y="9103"/>
                    </a:cubicBezTo>
                    <a:cubicBezTo>
                      <a:pt x="15821" y="9101"/>
                      <a:pt x="15821" y="9100"/>
                      <a:pt x="15821" y="9099"/>
                    </a:cubicBezTo>
                    <a:lnTo>
                      <a:pt x="15821" y="9099"/>
                    </a:lnTo>
                    <a:cubicBezTo>
                      <a:pt x="15729" y="9752"/>
                      <a:pt x="15563" y="10388"/>
                      <a:pt x="15316" y="11001"/>
                    </a:cubicBezTo>
                    <a:lnTo>
                      <a:pt x="15293" y="11059"/>
                    </a:lnTo>
                    <a:lnTo>
                      <a:pt x="15293" y="11062"/>
                    </a:lnTo>
                    <a:cubicBezTo>
                      <a:pt x="15286" y="11073"/>
                      <a:pt x="15283" y="11086"/>
                      <a:pt x="15275" y="11097"/>
                    </a:cubicBezTo>
                    <a:lnTo>
                      <a:pt x="15279" y="11093"/>
                    </a:lnTo>
                    <a:lnTo>
                      <a:pt x="15279" y="11093"/>
                    </a:lnTo>
                    <a:cubicBezTo>
                      <a:pt x="15275" y="11097"/>
                      <a:pt x="15275" y="11100"/>
                      <a:pt x="15275" y="11103"/>
                    </a:cubicBezTo>
                    <a:lnTo>
                      <a:pt x="15275" y="11097"/>
                    </a:lnTo>
                    <a:cubicBezTo>
                      <a:pt x="15275" y="11099"/>
                      <a:pt x="15275" y="11102"/>
                      <a:pt x="15274" y="11105"/>
                    </a:cubicBezTo>
                    <a:lnTo>
                      <a:pt x="15274" y="11105"/>
                    </a:lnTo>
                    <a:cubicBezTo>
                      <a:pt x="15274" y="11105"/>
                      <a:pt x="15275" y="11104"/>
                      <a:pt x="15275" y="11103"/>
                    </a:cubicBezTo>
                    <a:lnTo>
                      <a:pt x="15275" y="11103"/>
                    </a:lnTo>
                    <a:cubicBezTo>
                      <a:pt x="15274" y="11106"/>
                      <a:pt x="15273" y="11108"/>
                      <a:pt x="15272" y="11111"/>
                    </a:cubicBezTo>
                    <a:lnTo>
                      <a:pt x="15272" y="11111"/>
                    </a:lnTo>
                    <a:cubicBezTo>
                      <a:pt x="15272" y="11110"/>
                      <a:pt x="15272" y="11110"/>
                      <a:pt x="15272" y="11110"/>
                    </a:cubicBezTo>
                    <a:lnTo>
                      <a:pt x="15272" y="11110"/>
                    </a:lnTo>
                    <a:cubicBezTo>
                      <a:pt x="15272" y="11111"/>
                      <a:pt x="15271" y="11112"/>
                      <a:pt x="15271" y="11113"/>
                    </a:cubicBezTo>
                    <a:lnTo>
                      <a:pt x="15271" y="11113"/>
                    </a:lnTo>
                    <a:cubicBezTo>
                      <a:pt x="15269" y="11116"/>
                      <a:pt x="15268" y="11118"/>
                      <a:pt x="15267" y="11120"/>
                    </a:cubicBezTo>
                    <a:lnTo>
                      <a:pt x="15267" y="11120"/>
                    </a:lnTo>
                    <a:cubicBezTo>
                      <a:pt x="15267" y="11120"/>
                      <a:pt x="15267" y="11120"/>
                      <a:pt x="15268" y="11120"/>
                    </a:cubicBezTo>
                    <a:lnTo>
                      <a:pt x="15268" y="11120"/>
                    </a:lnTo>
                    <a:cubicBezTo>
                      <a:pt x="15145" y="11405"/>
                      <a:pt x="15006" y="11680"/>
                      <a:pt x="14853" y="11945"/>
                    </a:cubicBezTo>
                    <a:cubicBezTo>
                      <a:pt x="14846" y="11962"/>
                      <a:pt x="14836" y="11976"/>
                      <a:pt x="14826" y="11993"/>
                    </a:cubicBezTo>
                    <a:cubicBezTo>
                      <a:pt x="14826" y="11996"/>
                      <a:pt x="14822" y="12000"/>
                      <a:pt x="14819" y="12003"/>
                    </a:cubicBezTo>
                    <a:cubicBezTo>
                      <a:pt x="14812" y="12017"/>
                      <a:pt x="14809" y="12027"/>
                      <a:pt x="14802" y="12037"/>
                    </a:cubicBezTo>
                    <a:cubicBezTo>
                      <a:pt x="14795" y="12044"/>
                      <a:pt x="14792" y="12054"/>
                      <a:pt x="14785" y="12064"/>
                    </a:cubicBezTo>
                    <a:cubicBezTo>
                      <a:pt x="14781" y="12067"/>
                      <a:pt x="14778" y="12075"/>
                      <a:pt x="14775" y="12081"/>
                    </a:cubicBezTo>
                    <a:cubicBezTo>
                      <a:pt x="14768" y="12095"/>
                      <a:pt x="14758" y="12108"/>
                      <a:pt x="14751" y="12122"/>
                    </a:cubicBezTo>
                    <a:cubicBezTo>
                      <a:pt x="14748" y="12122"/>
                      <a:pt x="14748" y="12126"/>
                      <a:pt x="14748" y="12126"/>
                    </a:cubicBezTo>
                    <a:cubicBezTo>
                      <a:pt x="14600" y="12370"/>
                      <a:pt x="14437" y="12604"/>
                      <a:pt x="14267" y="12831"/>
                    </a:cubicBezTo>
                    <a:lnTo>
                      <a:pt x="14267" y="12831"/>
                    </a:lnTo>
                    <a:cubicBezTo>
                      <a:pt x="14267" y="12828"/>
                      <a:pt x="14270" y="12824"/>
                      <a:pt x="14270" y="12824"/>
                    </a:cubicBezTo>
                    <a:lnTo>
                      <a:pt x="14270" y="12824"/>
                    </a:lnTo>
                    <a:cubicBezTo>
                      <a:pt x="14267" y="12828"/>
                      <a:pt x="14264" y="12831"/>
                      <a:pt x="14264" y="12835"/>
                    </a:cubicBezTo>
                    <a:lnTo>
                      <a:pt x="14264" y="12835"/>
                    </a:lnTo>
                    <a:cubicBezTo>
                      <a:pt x="14264" y="12835"/>
                      <a:pt x="14264" y="12831"/>
                      <a:pt x="14267" y="12831"/>
                    </a:cubicBezTo>
                    <a:lnTo>
                      <a:pt x="14267" y="12831"/>
                    </a:lnTo>
                    <a:cubicBezTo>
                      <a:pt x="14267" y="12831"/>
                      <a:pt x="14267" y="12831"/>
                      <a:pt x="14267" y="12831"/>
                    </a:cubicBezTo>
                    <a:lnTo>
                      <a:pt x="14267" y="12831"/>
                    </a:lnTo>
                    <a:cubicBezTo>
                      <a:pt x="14267" y="12831"/>
                      <a:pt x="14267" y="12831"/>
                      <a:pt x="14267" y="12831"/>
                    </a:cubicBezTo>
                    <a:cubicBezTo>
                      <a:pt x="14267" y="12831"/>
                      <a:pt x="14267" y="12831"/>
                      <a:pt x="14267" y="12831"/>
                    </a:cubicBezTo>
                    <a:lnTo>
                      <a:pt x="14267" y="12831"/>
                    </a:lnTo>
                    <a:cubicBezTo>
                      <a:pt x="14264" y="12836"/>
                      <a:pt x="14260" y="12840"/>
                      <a:pt x="14257" y="12844"/>
                    </a:cubicBezTo>
                    <a:cubicBezTo>
                      <a:pt x="13844" y="13373"/>
                      <a:pt x="13367" y="13846"/>
                      <a:pt x="12839" y="14259"/>
                    </a:cubicBezTo>
                    <a:cubicBezTo>
                      <a:pt x="12519" y="14501"/>
                      <a:pt x="12184" y="14719"/>
                      <a:pt x="11837" y="14914"/>
                    </a:cubicBezTo>
                    <a:cubicBezTo>
                      <a:pt x="11830" y="14914"/>
                      <a:pt x="11827" y="14917"/>
                      <a:pt x="11824" y="14920"/>
                    </a:cubicBezTo>
                    <a:cubicBezTo>
                      <a:pt x="11810" y="14927"/>
                      <a:pt x="11796" y="14934"/>
                      <a:pt x="11783" y="14941"/>
                    </a:cubicBezTo>
                    <a:cubicBezTo>
                      <a:pt x="11769" y="14951"/>
                      <a:pt x="11752" y="14958"/>
                      <a:pt x="11735" y="14968"/>
                    </a:cubicBezTo>
                    <a:lnTo>
                      <a:pt x="11731" y="14968"/>
                    </a:lnTo>
                    <a:cubicBezTo>
                      <a:pt x="11538" y="15073"/>
                      <a:pt x="11340" y="15169"/>
                      <a:pt x="11138" y="15254"/>
                    </a:cubicBezTo>
                    <a:cubicBezTo>
                      <a:pt x="10536" y="15510"/>
                      <a:pt x="9908" y="15687"/>
                      <a:pt x="9264" y="15789"/>
                    </a:cubicBezTo>
                    <a:cubicBezTo>
                      <a:pt x="9223" y="15796"/>
                      <a:pt x="9179" y="15803"/>
                      <a:pt x="9135" y="15809"/>
                    </a:cubicBezTo>
                    <a:cubicBezTo>
                      <a:pt x="8785" y="15855"/>
                      <a:pt x="8431" y="15878"/>
                      <a:pt x="8078" y="15878"/>
                    </a:cubicBezTo>
                    <a:cubicBezTo>
                      <a:pt x="7853" y="15878"/>
                      <a:pt x="7627" y="15869"/>
                      <a:pt x="7403" y="15850"/>
                    </a:cubicBezTo>
                    <a:lnTo>
                      <a:pt x="7383" y="15850"/>
                    </a:lnTo>
                    <a:cubicBezTo>
                      <a:pt x="7369" y="15847"/>
                      <a:pt x="7356" y="15847"/>
                      <a:pt x="7342" y="15847"/>
                    </a:cubicBezTo>
                    <a:cubicBezTo>
                      <a:pt x="7325" y="15844"/>
                      <a:pt x="7311" y="15844"/>
                      <a:pt x="7297" y="15841"/>
                    </a:cubicBezTo>
                    <a:lnTo>
                      <a:pt x="7280" y="15841"/>
                    </a:lnTo>
                    <a:cubicBezTo>
                      <a:pt x="7196" y="15834"/>
                      <a:pt x="7109" y="15824"/>
                      <a:pt x="7025" y="15810"/>
                    </a:cubicBezTo>
                    <a:lnTo>
                      <a:pt x="7025" y="15810"/>
                    </a:lnTo>
                    <a:cubicBezTo>
                      <a:pt x="7024" y="15809"/>
                      <a:pt x="7024" y="15809"/>
                      <a:pt x="7022" y="15809"/>
                    </a:cubicBezTo>
                    <a:lnTo>
                      <a:pt x="7022" y="15809"/>
                    </a:lnTo>
                    <a:cubicBezTo>
                      <a:pt x="7022" y="15809"/>
                      <a:pt x="7023" y="15809"/>
                      <a:pt x="7023" y="15810"/>
                    </a:cubicBezTo>
                    <a:lnTo>
                      <a:pt x="7023" y="15810"/>
                    </a:lnTo>
                    <a:cubicBezTo>
                      <a:pt x="7023" y="15810"/>
                      <a:pt x="7023" y="15810"/>
                      <a:pt x="7023" y="15810"/>
                    </a:cubicBezTo>
                    <a:lnTo>
                      <a:pt x="7023" y="15810"/>
                    </a:lnTo>
                    <a:cubicBezTo>
                      <a:pt x="7024" y="15810"/>
                      <a:pt x="7025" y="15811"/>
                      <a:pt x="7025" y="15814"/>
                    </a:cubicBezTo>
                    <a:cubicBezTo>
                      <a:pt x="7022" y="15809"/>
                      <a:pt x="7014" y="15809"/>
                      <a:pt x="7011" y="15809"/>
                    </a:cubicBezTo>
                    <a:lnTo>
                      <a:pt x="7022" y="15809"/>
                    </a:lnTo>
                    <a:cubicBezTo>
                      <a:pt x="6725" y="15769"/>
                      <a:pt x="6432" y="15711"/>
                      <a:pt x="6143" y="15639"/>
                    </a:cubicBezTo>
                    <a:cubicBezTo>
                      <a:pt x="5887" y="15575"/>
                      <a:pt x="5635" y="15496"/>
                      <a:pt x="5389" y="15408"/>
                    </a:cubicBezTo>
                    <a:lnTo>
                      <a:pt x="5386" y="15408"/>
                    </a:lnTo>
                    <a:cubicBezTo>
                      <a:pt x="5369" y="15397"/>
                      <a:pt x="5352" y="15391"/>
                      <a:pt x="5331" y="15384"/>
                    </a:cubicBezTo>
                    <a:cubicBezTo>
                      <a:pt x="5325" y="15384"/>
                      <a:pt x="5314" y="15380"/>
                      <a:pt x="5308" y="15377"/>
                    </a:cubicBezTo>
                    <a:cubicBezTo>
                      <a:pt x="5294" y="15373"/>
                      <a:pt x="5284" y="15367"/>
                      <a:pt x="5273" y="15364"/>
                    </a:cubicBezTo>
                    <a:cubicBezTo>
                      <a:pt x="5256" y="15356"/>
                      <a:pt x="5243" y="15353"/>
                      <a:pt x="5226" y="15346"/>
                    </a:cubicBezTo>
                    <a:cubicBezTo>
                      <a:pt x="5222" y="15343"/>
                      <a:pt x="5222" y="15343"/>
                      <a:pt x="5219" y="15343"/>
                    </a:cubicBezTo>
                    <a:cubicBezTo>
                      <a:pt x="5161" y="15319"/>
                      <a:pt x="5103" y="15295"/>
                      <a:pt x="5045" y="15271"/>
                    </a:cubicBezTo>
                    <a:cubicBezTo>
                      <a:pt x="4994" y="15251"/>
                      <a:pt x="4946" y="15230"/>
                      <a:pt x="4902" y="15210"/>
                    </a:cubicBezTo>
                    <a:cubicBezTo>
                      <a:pt x="4895" y="15207"/>
                      <a:pt x="4892" y="15207"/>
                      <a:pt x="4885" y="15203"/>
                    </a:cubicBezTo>
                    <a:cubicBezTo>
                      <a:pt x="4875" y="15200"/>
                      <a:pt x="4864" y="15193"/>
                      <a:pt x="4851" y="15186"/>
                    </a:cubicBezTo>
                    <a:lnTo>
                      <a:pt x="4820" y="15172"/>
                    </a:lnTo>
                    <a:cubicBezTo>
                      <a:pt x="4813" y="15169"/>
                      <a:pt x="4806" y="15166"/>
                      <a:pt x="4800" y="15166"/>
                    </a:cubicBezTo>
                    <a:cubicBezTo>
                      <a:pt x="4786" y="15155"/>
                      <a:pt x="4769" y="15149"/>
                      <a:pt x="4755" y="15142"/>
                    </a:cubicBezTo>
                    <a:lnTo>
                      <a:pt x="4752" y="15142"/>
                    </a:lnTo>
                    <a:cubicBezTo>
                      <a:pt x="4234" y="14897"/>
                      <a:pt x="3747" y="14596"/>
                      <a:pt x="3290" y="14249"/>
                    </a:cubicBezTo>
                    <a:cubicBezTo>
                      <a:pt x="2929" y="13963"/>
                      <a:pt x="2591" y="13653"/>
                      <a:pt x="2281" y="13312"/>
                    </a:cubicBezTo>
                    <a:cubicBezTo>
                      <a:pt x="2145" y="13162"/>
                      <a:pt x="2012" y="13005"/>
                      <a:pt x="1886" y="12844"/>
                    </a:cubicBezTo>
                    <a:lnTo>
                      <a:pt x="1886" y="12844"/>
                    </a:lnTo>
                    <a:cubicBezTo>
                      <a:pt x="1886" y="12844"/>
                      <a:pt x="1886" y="12845"/>
                      <a:pt x="1886" y="12845"/>
                    </a:cubicBezTo>
                    <a:lnTo>
                      <a:pt x="1886" y="12845"/>
                    </a:lnTo>
                    <a:cubicBezTo>
                      <a:pt x="1884" y="12841"/>
                      <a:pt x="1881" y="12838"/>
                      <a:pt x="1879" y="12835"/>
                    </a:cubicBezTo>
                    <a:lnTo>
                      <a:pt x="1879" y="12835"/>
                    </a:lnTo>
                    <a:cubicBezTo>
                      <a:pt x="1879" y="12835"/>
                      <a:pt x="1879" y="12835"/>
                      <a:pt x="1879" y="12835"/>
                    </a:cubicBezTo>
                    <a:lnTo>
                      <a:pt x="1876" y="12831"/>
                    </a:lnTo>
                    <a:lnTo>
                      <a:pt x="1876" y="12831"/>
                    </a:lnTo>
                    <a:cubicBezTo>
                      <a:pt x="1876" y="12831"/>
                      <a:pt x="1876" y="12831"/>
                      <a:pt x="1876" y="12832"/>
                    </a:cubicBezTo>
                    <a:lnTo>
                      <a:pt x="1876" y="12832"/>
                    </a:lnTo>
                    <a:cubicBezTo>
                      <a:pt x="1876" y="12831"/>
                      <a:pt x="1876" y="12831"/>
                      <a:pt x="1876" y="12830"/>
                    </a:cubicBezTo>
                    <a:lnTo>
                      <a:pt x="1876" y="12830"/>
                    </a:lnTo>
                    <a:lnTo>
                      <a:pt x="1876" y="12828"/>
                    </a:lnTo>
                    <a:cubicBezTo>
                      <a:pt x="1875" y="12828"/>
                      <a:pt x="1875" y="12828"/>
                      <a:pt x="1875" y="12828"/>
                    </a:cubicBezTo>
                    <a:lnTo>
                      <a:pt x="1875" y="12828"/>
                    </a:lnTo>
                    <a:cubicBezTo>
                      <a:pt x="1875" y="12829"/>
                      <a:pt x="1875" y="12829"/>
                      <a:pt x="1875" y="12830"/>
                    </a:cubicBezTo>
                    <a:lnTo>
                      <a:pt x="1875" y="12830"/>
                    </a:lnTo>
                    <a:cubicBezTo>
                      <a:pt x="1771" y="12693"/>
                      <a:pt x="1670" y="12549"/>
                      <a:pt x="1572" y="12405"/>
                    </a:cubicBezTo>
                    <a:cubicBezTo>
                      <a:pt x="1296" y="11990"/>
                      <a:pt x="1058" y="11550"/>
                      <a:pt x="864" y="11090"/>
                    </a:cubicBezTo>
                    <a:lnTo>
                      <a:pt x="864" y="11093"/>
                    </a:lnTo>
                    <a:lnTo>
                      <a:pt x="860" y="11090"/>
                    </a:lnTo>
                    <a:lnTo>
                      <a:pt x="864" y="11090"/>
                    </a:lnTo>
                    <a:cubicBezTo>
                      <a:pt x="754" y="10831"/>
                      <a:pt x="663" y="10568"/>
                      <a:pt x="584" y="10302"/>
                    </a:cubicBezTo>
                    <a:cubicBezTo>
                      <a:pt x="581" y="10302"/>
                      <a:pt x="581" y="10299"/>
                      <a:pt x="581" y="10296"/>
                    </a:cubicBezTo>
                    <a:cubicBezTo>
                      <a:pt x="573" y="10279"/>
                      <a:pt x="570" y="10262"/>
                      <a:pt x="564" y="10244"/>
                    </a:cubicBezTo>
                    <a:cubicBezTo>
                      <a:pt x="564" y="10235"/>
                      <a:pt x="560" y="10227"/>
                      <a:pt x="557" y="10217"/>
                    </a:cubicBezTo>
                    <a:cubicBezTo>
                      <a:pt x="553" y="10207"/>
                      <a:pt x="550" y="10194"/>
                      <a:pt x="546" y="10183"/>
                    </a:cubicBezTo>
                    <a:cubicBezTo>
                      <a:pt x="543" y="10170"/>
                      <a:pt x="540" y="10159"/>
                      <a:pt x="537" y="10145"/>
                    </a:cubicBezTo>
                    <a:cubicBezTo>
                      <a:pt x="537" y="10139"/>
                      <a:pt x="533" y="10129"/>
                      <a:pt x="529" y="10122"/>
                    </a:cubicBezTo>
                    <a:cubicBezTo>
                      <a:pt x="526" y="10105"/>
                      <a:pt x="523" y="10088"/>
                      <a:pt x="516" y="10071"/>
                    </a:cubicBezTo>
                    <a:cubicBezTo>
                      <a:pt x="516" y="10068"/>
                      <a:pt x="516" y="10064"/>
                      <a:pt x="512" y="10060"/>
                    </a:cubicBezTo>
                    <a:cubicBezTo>
                      <a:pt x="509" y="10040"/>
                      <a:pt x="502" y="10019"/>
                      <a:pt x="499" y="10002"/>
                    </a:cubicBezTo>
                    <a:lnTo>
                      <a:pt x="499" y="9999"/>
                    </a:lnTo>
                    <a:cubicBezTo>
                      <a:pt x="427" y="9723"/>
                      <a:pt x="373" y="9447"/>
                      <a:pt x="332" y="9164"/>
                    </a:cubicBezTo>
                    <a:lnTo>
                      <a:pt x="332" y="9161"/>
                    </a:lnTo>
                    <a:cubicBezTo>
                      <a:pt x="328" y="9140"/>
                      <a:pt x="325" y="9120"/>
                      <a:pt x="322" y="9096"/>
                    </a:cubicBezTo>
                    <a:lnTo>
                      <a:pt x="322" y="9096"/>
                    </a:lnTo>
                    <a:cubicBezTo>
                      <a:pt x="322" y="9110"/>
                      <a:pt x="325" y="9120"/>
                      <a:pt x="325" y="9130"/>
                    </a:cubicBezTo>
                    <a:cubicBezTo>
                      <a:pt x="233" y="8421"/>
                      <a:pt x="233" y="7709"/>
                      <a:pt x="325" y="7001"/>
                    </a:cubicBezTo>
                    <a:cubicBezTo>
                      <a:pt x="362" y="6735"/>
                      <a:pt x="414" y="6469"/>
                      <a:pt x="479" y="6206"/>
                    </a:cubicBezTo>
                    <a:cubicBezTo>
                      <a:pt x="479" y="6203"/>
                      <a:pt x="482" y="6199"/>
                      <a:pt x="482" y="6199"/>
                    </a:cubicBezTo>
                    <a:cubicBezTo>
                      <a:pt x="485" y="6183"/>
                      <a:pt x="488" y="6169"/>
                      <a:pt x="492" y="6152"/>
                    </a:cubicBezTo>
                    <a:cubicBezTo>
                      <a:pt x="496" y="6145"/>
                      <a:pt x="496" y="6138"/>
                      <a:pt x="499" y="6128"/>
                    </a:cubicBezTo>
                    <a:cubicBezTo>
                      <a:pt x="502" y="6117"/>
                      <a:pt x="502" y="6111"/>
                      <a:pt x="506" y="6101"/>
                    </a:cubicBezTo>
                    <a:cubicBezTo>
                      <a:pt x="509" y="6087"/>
                      <a:pt x="512" y="6073"/>
                      <a:pt x="516" y="6060"/>
                    </a:cubicBezTo>
                    <a:lnTo>
                      <a:pt x="519" y="6046"/>
                    </a:lnTo>
                    <a:cubicBezTo>
                      <a:pt x="611" y="5704"/>
                      <a:pt x="726" y="5361"/>
                      <a:pt x="865" y="5032"/>
                    </a:cubicBezTo>
                    <a:lnTo>
                      <a:pt x="865" y="5032"/>
                    </a:lnTo>
                    <a:cubicBezTo>
                      <a:pt x="864" y="5033"/>
                      <a:pt x="864" y="5033"/>
                      <a:pt x="864" y="5033"/>
                    </a:cubicBezTo>
                    <a:cubicBezTo>
                      <a:pt x="865" y="5031"/>
                      <a:pt x="866" y="5028"/>
                      <a:pt x="867" y="5026"/>
                    </a:cubicBezTo>
                    <a:lnTo>
                      <a:pt x="867" y="5026"/>
                    </a:lnTo>
                    <a:cubicBezTo>
                      <a:pt x="867" y="5026"/>
                      <a:pt x="867" y="5027"/>
                      <a:pt x="867" y="5027"/>
                    </a:cubicBezTo>
                    <a:lnTo>
                      <a:pt x="867" y="5027"/>
                    </a:lnTo>
                    <a:cubicBezTo>
                      <a:pt x="867" y="5027"/>
                      <a:pt x="867" y="5027"/>
                      <a:pt x="867" y="5027"/>
                    </a:cubicBezTo>
                    <a:lnTo>
                      <a:pt x="867" y="5026"/>
                    </a:lnTo>
                    <a:lnTo>
                      <a:pt x="867" y="5026"/>
                    </a:lnTo>
                    <a:cubicBezTo>
                      <a:pt x="923" y="4896"/>
                      <a:pt x="980" y="4765"/>
                      <a:pt x="1044" y="4638"/>
                    </a:cubicBezTo>
                    <a:cubicBezTo>
                      <a:pt x="1048" y="4635"/>
                      <a:pt x="1048" y="4632"/>
                      <a:pt x="1051" y="4629"/>
                    </a:cubicBezTo>
                    <a:cubicBezTo>
                      <a:pt x="1054" y="4618"/>
                      <a:pt x="1061" y="4608"/>
                      <a:pt x="1064" y="4598"/>
                    </a:cubicBezTo>
                    <a:cubicBezTo>
                      <a:pt x="1072" y="4588"/>
                      <a:pt x="1075" y="4580"/>
                      <a:pt x="1081" y="4571"/>
                    </a:cubicBezTo>
                    <a:cubicBezTo>
                      <a:pt x="1081" y="4563"/>
                      <a:pt x="1085" y="4557"/>
                      <a:pt x="1089" y="4550"/>
                    </a:cubicBezTo>
                    <a:cubicBezTo>
                      <a:pt x="1095" y="4536"/>
                      <a:pt x="1102" y="4526"/>
                      <a:pt x="1109" y="4512"/>
                    </a:cubicBezTo>
                    <a:cubicBezTo>
                      <a:pt x="1112" y="4506"/>
                      <a:pt x="1112" y="4502"/>
                      <a:pt x="1116" y="4499"/>
                    </a:cubicBezTo>
                    <a:lnTo>
                      <a:pt x="1139" y="4454"/>
                    </a:lnTo>
                    <a:cubicBezTo>
                      <a:pt x="1139" y="4451"/>
                      <a:pt x="1143" y="4448"/>
                      <a:pt x="1143" y="4445"/>
                    </a:cubicBezTo>
                    <a:cubicBezTo>
                      <a:pt x="1153" y="4431"/>
                      <a:pt x="1160" y="4413"/>
                      <a:pt x="1171" y="4396"/>
                    </a:cubicBezTo>
                    <a:cubicBezTo>
                      <a:pt x="1171" y="4393"/>
                      <a:pt x="1174" y="4390"/>
                      <a:pt x="1177" y="4383"/>
                    </a:cubicBezTo>
                    <a:cubicBezTo>
                      <a:pt x="1184" y="4369"/>
                      <a:pt x="1191" y="4355"/>
                      <a:pt x="1198" y="4342"/>
                    </a:cubicBezTo>
                    <a:cubicBezTo>
                      <a:pt x="1201" y="4335"/>
                      <a:pt x="1207" y="4328"/>
                      <a:pt x="1211" y="4322"/>
                    </a:cubicBezTo>
                    <a:cubicBezTo>
                      <a:pt x="1215" y="4311"/>
                      <a:pt x="1221" y="4297"/>
                      <a:pt x="1228" y="4288"/>
                    </a:cubicBezTo>
                    <a:cubicBezTo>
                      <a:pt x="1235" y="4277"/>
                      <a:pt x="1238" y="4267"/>
                      <a:pt x="1245" y="4261"/>
                    </a:cubicBezTo>
                    <a:cubicBezTo>
                      <a:pt x="1248" y="4250"/>
                      <a:pt x="1256" y="4243"/>
                      <a:pt x="1259" y="4233"/>
                    </a:cubicBezTo>
                    <a:cubicBezTo>
                      <a:pt x="1265" y="4223"/>
                      <a:pt x="1273" y="4209"/>
                      <a:pt x="1283" y="4195"/>
                    </a:cubicBezTo>
                    <a:cubicBezTo>
                      <a:pt x="1283" y="4189"/>
                      <a:pt x="1286" y="4185"/>
                      <a:pt x="1289" y="4182"/>
                    </a:cubicBezTo>
                    <a:cubicBezTo>
                      <a:pt x="1463" y="3875"/>
                      <a:pt x="1661" y="3578"/>
                      <a:pt x="1876" y="3295"/>
                    </a:cubicBezTo>
                    <a:cubicBezTo>
                      <a:pt x="1886" y="3286"/>
                      <a:pt x="1893" y="3275"/>
                      <a:pt x="1899" y="3265"/>
                    </a:cubicBezTo>
                    <a:cubicBezTo>
                      <a:pt x="2097" y="3020"/>
                      <a:pt x="2305" y="2781"/>
                      <a:pt x="2527" y="2559"/>
                    </a:cubicBezTo>
                    <a:cubicBezTo>
                      <a:pt x="2533" y="2553"/>
                      <a:pt x="2541" y="2546"/>
                      <a:pt x="2547" y="2539"/>
                    </a:cubicBezTo>
                    <a:cubicBezTo>
                      <a:pt x="2550" y="2536"/>
                      <a:pt x="2554" y="2529"/>
                      <a:pt x="2557" y="2526"/>
                    </a:cubicBezTo>
                    <a:cubicBezTo>
                      <a:pt x="2571" y="2515"/>
                      <a:pt x="2581" y="2505"/>
                      <a:pt x="2595" y="2491"/>
                    </a:cubicBezTo>
                    <a:cubicBezTo>
                      <a:pt x="2626" y="2461"/>
                      <a:pt x="2656" y="2430"/>
                      <a:pt x="2687" y="2403"/>
                    </a:cubicBezTo>
                    <a:cubicBezTo>
                      <a:pt x="2700" y="2386"/>
                      <a:pt x="2717" y="2372"/>
                      <a:pt x="2731" y="2359"/>
                    </a:cubicBezTo>
                    <a:cubicBezTo>
                      <a:pt x="2738" y="2355"/>
                      <a:pt x="2741" y="2352"/>
                      <a:pt x="2748" y="2345"/>
                    </a:cubicBezTo>
                    <a:cubicBezTo>
                      <a:pt x="2755" y="2334"/>
                      <a:pt x="2765" y="2328"/>
                      <a:pt x="2775" y="2318"/>
                    </a:cubicBezTo>
                    <a:cubicBezTo>
                      <a:pt x="2786" y="2311"/>
                      <a:pt x="2792" y="2304"/>
                      <a:pt x="2799" y="2293"/>
                    </a:cubicBezTo>
                    <a:cubicBezTo>
                      <a:pt x="2806" y="2290"/>
                      <a:pt x="2813" y="2284"/>
                      <a:pt x="2819" y="2277"/>
                    </a:cubicBezTo>
                    <a:cubicBezTo>
                      <a:pt x="2833" y="2266"/>
                      <a:pt x="2843" y="2257"/>
                      <a:pt x="2854" y="2246"/>
                    </a:cubicBezTo>
                    <a:cubicBezTo>
                      <a:pt x="2857" y="2243"/>
                      <a:pt x="2860" y="2239"/>
                      <a:pt x="2868" y="2236"/>
                    </a:cubicBezTo>
                    <a:cubicBezTo>
                      <a:pt x="2878" y="2226"/>
                      <a:pt x="2891" y="2212"/>
                      <a:pt x="2904" y="2202"/>
                    </a:cubicBezTo>
                    <a:cubicBezTo>
                      <a:pt x="2909" y="2199"/>
                      <a:pt x="2909" y="2199"/>
                      <a:pt x="2912" y="2195"/>
                    </a:cubicBezTo>
                    <a:cubicBezTo>
                      <a:pt x="3035" y="2086"/>
                      <a:pt x="3160" y="1983"/>
                      <a:pt x="3290" y="1881"/>
                    </a:cubicBezTo>
                    <a:cubicBezTo>
                      <a:pt x="3665" y="1592"/>
                      <a:pt x="4063" y="1340"/>
                      <a:pt x="4479" y="1121"/>
                    </a:cubicBezTo>
                    <a:lnTo>
                      <a:pt x="4483" y="1121"/>
                    </a:lnTo>
                    <a:cubicBezTo>
                      <a:pt x="4496" y="1115"/>
                      <a:pt x="4513" y="1104"/>
                      <a:pt x="4530" y="1098"/>
                    </a:cubicBezTo>
                    <a:cubicBezTo>
                      <a:pt x="4537" y="1094"/>
                      <a:pt x="4544" y="1087"/>
                      <a:pt x="4551" y="1087"/>
                    </a:cubicBezTo>
                    <a:cubicBezTo>
                      <a:pt x="4561" y="1081"/>
                      <a:pt x="4571" y="1077"/>
                      <a:pt x="4581" y="1071"/>
                    </a:cubicBezTo>
                    <a:cubicBezTo>
                      <a:pt x="4595" y="1063"/>
                      <a:pt x="4609" y="1057"/>
                      <a:pt x="4622" y="1050"/>
                    </a:cubicBezTo>
                    <a:cubicBezTo>
                      <a:pt x="4626" y="1050"/>
                      <a:pt x="4626" y="1046"/>
                      <a:pt x="4629" y="1046"/>
                    </a:cubicBezTo>
                    <a:cubicBezTo>
                      <a:pt x="4757" y="984"/>
                      <a:pt x="4885" y="925"/>
                      <a:pt x="5018" y="866"/>
                    </a:cubicBezTo>
                    <a:lnTo>
                      <a:pt x="5018" y="866"/>
                    </a:lnTo>
                    <a:cubicBezTo>
                      <a:pt x="5018" y="866"/>
                      <a:pt x="5018" y="866"/>
                      <a:pt x="5018" y="866"/>
                    </a:cubicBezTo>
                    <a:cubicBezTo>
                      <a:pt x="5021" y="864"/>
                      <a:pt x="5024" y="863"/>
                      <a:pt x="5027" y="863"/>
                    </a:cubicBezTo>
                    <a:lnTo>
                      <a:pt x="5027" y="863"/>
                    </a:lnTo>
                    <a:cubicBezTo>
                      <a:pt x="5024" y="864"/>
                      <a:pt x="5021" y="865"/>
                      <a:pt x="5018" y="866"/>
                    </a:cubicBezTo>
                    <a:lnTo>
                      <a:pt x="5018" y="866"/>
                    </a:lnTo>
                    <a:cubicBezTo>
                      <a:pt x="5023" y="866"/>
                      <a:pt x="5026" y="864"/>
                      <a:pt x="5030" y="862"/>
                    </a:cubicBezTo>
                    <a:lnTo>
                      <a:pt x="5030" y="862"/>
                    </a:lnTo>
                    <a:cubicBezTo>
                      <a:pt x="5029" y="862"/>
                      <a:pt x="5028" y="862"/>
                      <a:pt x="5027" y="863"/>
                    </a:cubicBezTo>
                    <a:lnTo>
                      <a:pt x="5027" y="863"/>
                    </a:lnTo>
                    <a:cubicBezTo>
                      <a:pt x="5030" y="861"/>
                      <a:pt x="5032" y="860"/>
                      <a:pt x="5035" y="859"/>
                    </a:cubicBezTo>
                    <a:lnTo>
                      <a:pt x="5035" y="859"/>
                    </a:lnTo>
                    <a:cubicBezTo>
                      <a:pt x="5033" y="860"/>
                      <a:pt x="5031" y="861"/>
                      <a:pt x="5030" y="862"/>
                    </a:cubicBezTo>
                    <a:lnTo>
                      <a:pt x="5030" y="862"/>
                    </a:lnTo>
                    <a:cubicBezTo>
                      <a:pt x="5032" y="861"/>
                      <a:pt x="5035" y="860"/>
                      <a:pt x="5038" y="859"/>
                    </a:cubicBezTo>
                    <a:lnTo>
                      <a:pt x="5042" y="856"/>
                    </a:lnTo>
                    <a:cubicBezTo>
                      <a:pt x="5045" y="856"/>
                      <a:pt x="5048" y="852"/>
                      <a:pt x="5052" y="852"/>
                    </a:cubicBezTo>
                    <a:lnTo>
                      <a:pt x="5056" y="852"/>
                    </a:lnTo>
                    <a:cubicBezTo>
                      <a:pt x="5062" y="849"/>
                      <a:pt x="5069" y="846"/>
                      <a:pt x="5076" y="842"/>
                    </a:cubicBezTo>
                    <a:lnTo>
                      <a:pt x="5117" y="825"/>
                    </a:lnTo>
                    <a:cubicBezTo>
                      <a:pt x="5123" y="821"/>
                      <a:pt x="5127" y="821"/>
                      <a:pt x="5133" y="818"/>
                    </a:cubicBezTo>
                    <a:cubicBezTo>
                      <a:pt x="5150" y="811"/>
                      <a:pt x="5164" y="808"/>
                      <a:pt x="5178" y="801"/>
                    </a:cubicBezTo>
                    <a:cubicBezTo>
                      <a:pt x="5185" y="798"/>
                      <a:pt x="5188" y="798"/>
                      <a:pt x="5195" y="794"/>
                    </a:cubicBezTo>
                    <a:cubicBezTo>
                      <a:pt x="5209" y="788"/>
                      <a:pt x="5222" y="784"/>
                      <a:pt x="5240" y="777"/>
                    </a:cubicBezTo>
                    <a:cubicBezTo>
                      <a:pt x="5246" y="774"/>
                      <a:pt x="5249" y="774"/>
                      <a:pt x="5256" y="771"/>
                    </a:cubicBezTo>
                    <a:cubicBezTo>
                      <a:pt x="5270" y="764"/>
                      <a:pt x="5287" y="760"/>
                      <a:pt x="5301" y="753"/>
                    </a:cubicBezTo>
                    <a:cubicBezTo>
                      <a:pt x="5308" y="750"/>
                      <a:pt x="5311" y="750"/>
                      <a:pt x="5317" y="747"/>
                    </a:cubicBezTo>
                    <a:cubicBezTo>
                      <a:pt x="5331" y="744"/>
                      <a:pt x="5345" y="736"/>
                      <a:pt x="5358" y="733"/>
                    </a:cubicBezTo>
                    <a:cubicBezTo>
                      <a:pt x="5366" y="730"/>
                      <a:pt x="5375" y="726"/>
                      <a:pt x="5383" y="723"/>
                    </a:cubicBezTo>
                    <a:cubicBezTo>
                      <a:pt x="5396" y="719"/>
                      <a:pt x="5406" y="716"/>
                      <a:pt x="5420" y="709"/>
                    </a:cubicBezTo>
                    <a:lnTo>
                      <a:pt x="5427" y="709"/>
                    </a:lnTo>
                    <a:lnTo>
                      <a:pt x="5451" y="699"/>
                    </a:lnTo>
                    <a:cubicBezTo>
                      <a:pt x="5457" y="695"/>
                      <a:pt x="5468" y="692"/>
                      <a:pt x="5478" y="689"/>
                    </a:cubicBezTo>
                    <a:cubicBezTo>
                      <a:pt x="5492" y="685"/>
                      <a:pt x="5505" y="682"/>
                      <a:pt x="5519" y="675"/>
                    </a:cubicBezTo>
                    <a:lnTo>
                      <a:pt x="5532" y="672"/>
                    </a:lnTo>
                    <a:cubicBezTo>
                      <a:pt x="5550" y="665"/>
                      <a:pt x="5567" y="658"/>
                      <a:pt x="5583" y="654"/>
                    </a:cubicBezTo>
                    <a:cubicBezTo>
                      <a:pt x="5587" y="651"/>
                      <a:pt x="5587" y="651"/>
                      <a:pt x="5591" y="651"/>
                    </a:cubicBezTo>
                    <a:cubicBezTo>
                      <a:pt x="5685" y="621"/>
                      <a:pt x="5784" y="590"/>
                      <a:pt x="5880" y="563"/>
                    </a:cubicBezTo>
                    <a:cubicBezTo>
                      <a:pt x="5887" y="560"/>
                      <a:pt x="5890" y="560"/>
                      <a:pt x="5897" y="555"/>
                    </a:cubicBezTo>
                    <a:cubicBezTo>
                      <a:pt x="5904" y="552"/>
                      <a:pt x="5910" y="552"/>
                      <a:pt x="5918" y="549"/>
                    </a:cubicBezTo>
                    <a:cubicBezTo>
                      <a:pt x="5931" y="546"/>
                      <a:pt x="5948" y="542"/>
                      <a:pt x="5962" y="539"/>
                    </a:cubicBezTo>
                    <a:lnTo>
                      <a:pt x="5965" y="539"/>
                    </a:lnTo>
                    <a:cubicBezTo>
                      <a:pt x="6108" y="498"/>
                      <a:pt x="6255" y="461"/>
                      <a:pt x="6405" y="426"/>
                    </a:cubicBezTo>
                    <a:lnTo>
                      <a:pt x="6418" y="426"/>
                    </a:lnTo>
                    <a:cubicBezTo>
                      <a:pt x="6432" y="420"/>
                      <a:pt x="6449" y="416"/>
                      <a:pt x="6466" y="412"/>
                    </a:cubicBezTo>
                    <a:cubicBezTo>
                      <a:pt x="6476" y="412"/>
                      <a:pt x="6487" y="409"/>
                      <a:pt x="6497" y="409"/>
                    </a:cubicBezTo>
                    <a:lnTo>
                      <a:pt x="6528" y="402"/>
                    </a:lnTo>
                    <a:cubicBezTo>
                      <a:pt x="6687" y="368"/>
                      <a:pt x="6855" y="341"/>
                      <a:pt x="7019" y="317"/>
                    </a:cubicBezTo>
                    <a:cubicBezTo>
                      <a:pt x="7370" y="272"/>
                      <a:pt x="7723" y="248"/>
                      <a:pt x="8076" y="248"/>
                    </a:cubicBezTo>
                    <a:close/>
                    <a:moveTo>
                      <a:pt x="8085" y="0"/>
                    </a:moveTo>
                    <a:cubicBezTo>
                      <a:pt x="7980" y="0"/>
                      <a:pt x="7873" y="0"/>
                      <a:pt x="7768" y="7"/>
                    </a:cubicBezTo>
                    <a:lnTo>
                      <a:pt x="7727" y="7"/>
                    </a:lnTo>
                    <a:cubicBezTo>
                      <a:pt x="7417" y="20"/>
                      <a:pt x="7107" y="52"/>
                      <a:pt x="6800" y="99"/>
                    </a:cubicBezTo>
                    <a:cubicBezTo>
                      <a:pt x="6753" y="110"/>
                      <a:pt x="6704" y="116"/>
                      <a:pt x="6657" y="123"/>
                    </a:cubicBezTo>
                    <a:cubicBezTo>
                      <a:pt x="6640" y="126"/>
                      <a:pt x="6623" y="130"/>
                      <a:pt x="6606" y="133"/>
                    </a:cubicBezTo>
                    <a:lnTo>
                      <a:pt x="6599" y="133"/>
                    </a:lnTo>
                    <a:cubicBezTo>
                      <a:pt x="6582" y="137"/>
                      <a:pt x="6561" y="140"/>
                      <a:pt x="6544" y="143"/>
                    </a:cubicBezTo>
                    <a:lnTo>
                      <a:pt x="6524" y="146"/>
                    </a:lnTo>
                    <a:cubicBezTo>
                      <a:pt x="6511" y="151"/>
                      <a:pt x="6493" y="154"/>
                      <a:pt x="6480" y="157"/>
                    </a:cubicBezTo>
                    <a:cubicBezTo>
                      <a:pt x="6470" y="160"/>
                      <a:pt x="6459" y="160"/>
                      <a:pt x="6449" y="164"/>
                    </a:cubicBezTo>
                    <a:cubicBezTo>
                      <a:pt x="6439" y="164"/>
                      <a:pt x="6429" y="167"/>
                      <a:pt x="6415" y="171"/>
                    </a:cubicBezTo>
                    <a:cubicBezTo>
                      <a:pt x="6401" y="174"/>
                      <a:pt x="6391" y="174"/>
                      <a:pt x="6374" y="178"/>
                    </a:cubicBezTo>
                    <a:cubicBezTo>
                      <a:pt x="6368" y="181"/>
                      <a:pt x="6360" y="181"/>
                      <a:pt x="6350" y="184"/>
                    </a:cubicBezTo>
                    <a:cubicBezTo>
                      <a:pt x="6336" y="187"/>
                      <a:pt x="6319" y="191"/>
                      <a:pt x="6303" y="195"/>
                    </a:cubicBezTo>
                    <a:cubicBezTo>
                      <a:pt x="6296" y="195"/>
                      <a:pt x="6292" y="198"/>
                      <a:pt x="6286" y="198"/>
                    </a:cubicBezTo>
                    <a:cubicBezTo>
                      <a:pt x="6269" y="201"/>
                      <a:pt x="6248" y="208"/>
                      <a:pt x="6231" y="212"/>
                    </a:cubicBezTo>
                    <a:lnTo>
                      <a:pt x="6217" y="215"/>
                    </a:lnTo>
                    <a:cubicBezTo>
                      <a:pt x="6197" y="218"/>
                      <a:pt x="6176" y="225"/>
                      <a:pt x="6160" y="228"/>
                    </a:cubicBezTo>
                    <a:cubicBezTo>
                      <a:pt x="6156" y="228"/>
                      <a:pt x="6152" y="228"/>
                      <a:pt x="6149" y="232"/>
                    </a:cubicBezTo>
                    <a:cubicBezTo>
                      <a:pt x="6139" y="232"/>
                      <a:pt x="6125" y="236"/>
                      <a:pt x="6115" y="239"/>
                    </a:cubicBezTo>
                    <a:lnTo>
                      <a:pt x="6108" y="239"/>
                    </a:lnTo>
                    <a:cubicBezTo>
                      <a:pt x="6102" y="242"/>
                      <a:pt x="6094" y="242"/>
                      <a:pt x="6088" y="245"/>
                    </a:cubicBezTo>
                    <a:cubicBezTo>
                      <a:pt x="6085" y="245"/>
                      <a:pt x="6081" y="249"/>
                      <a:pt x="6078" y="249"/>
                    </a:cubicBezTo>
                    <a:lnTo>
                      <a:pt x="6071" y="249"/>
                    </a:lnTo>
                    <a:cubicBezTo>
                      <a:pt x="6058" y="253"/>
                      <a:pt x="6047" y="256"/>
                      <a:pt x="6037" y="259"/>
                    </a:cubicBezTo>
                    <a:cubicBezTo>
                      <a:pt x="6030" y="259"/>
                      <a:pt x="6023" y="263"/>
                      <a:pt x="6017" y="263"/>
                    </a:cubicBezTo>
                    <a:cubicBezTo>
                      <a:pt x="6013" y="266"/>
                      <a:pt x="6013" y="266"/>
                      <a:pt x="6009" y="266"/>
                    </a:cubicBezTo>
                    <a:cubicBezTo>
                      <a:pt x="5996" y="269"/>
                      <a:pt x="5982" y="273"/>
                      <a:pt x="5965" y="277"/>
                    </a:cubicBezTo>
                    <a:cubicBezTo>
                      <a:pt x="5962" y="280"/>
                      <a:pt x="5955" y="280"/>
                      <a:pt x="5948" y="283"/>
                    </a:cubicBezTo>
                    <a:lnTo>
                      <a:pt x="5938" y="286"/>
                    </a:lnTo>
                    <a:cubicBezTo>
                      <a:pt x="5924" y="290"/>
                      <a:pt x="5910" y="294"/>
                      <a:pt x="5897" y="297"/>
                    </a:cubicBezTo>
                    <a:cubicBezTo>
                      <a:pt x="5894" y="297"/>
                      <a:pt x="5890" y="297"/>
                      <a:pt x="5887" y="300"/>
                    </a:cubicBezTo>
                    <a:cubicBezTo>
                      <a:pt x="5883" y="300"/>
                      <a:pt x="5880" y="300"/>
                      <a:pt x="5877" y="303"/>
                    </a:cubicBezTo>
                    <a:lnTo>
                      <a:pt x="5869" y="303"/>
                    </a:lnTo>
                    <a:cubicBezTo>
                      <a:pt x="5856" y="307"/>
                      <a:pt x="5839" y="314"/>
                      <a:pt x="5825" y="317"/>
                    </a:cubicBezTo>
                    <a:lnTo>
                      <a:pt x="5819" y="317"/>
                    </a:lnTo>
                    <a:cubicBezTo>
                      <a:pt x="5815" y="321"/>
                      <a:pt x="5812" y="321"/>
                      <a:pt x="5808" y="324"/>
                    </a:cubicBezTo>
                    <a:lnTo>
                      <a:pt x="5798" y="324"/>
                    </a:lnTo>
                    <a:cubicBezTo>
                      <a:pt x="5778" y="330"/>
                      <a:pt x="5757" y="338"/>
                      <a:pt x="5737" y="344"/>
                    </a:cubicBezTo>
                    <a:cubicBezTo>
                      <a:pt x="5734" y="344"/>
                      <a:pt x="5730" y="344"/>
                      <a:pt x="5726" y="348"/>
                    </a:cubicBezTo>
                    <a:cubicBezTo>
                      <a:pt x="5706" y="351"/>
                      <a:pt x="5689" y="358"/>
                      <a:pt x="5672" y="365"/>
                    </a:cubicBezTo>
                    <a:cubicBezTo>
                      <a:pt x="5665" y="365"/>
                      <a:pt x="5658" y="368"/>
                      <a:pt x="5652" y="368"/>
                    </a:cubicBezTo>
                    <a:cubicBezTo>
                      <a:pt x="5638" y="375"/>
                      <a:pt x="5621" y="379"/>
                      <a:pt x="5604" y="385"/>
                    </a:cubicBezTo>
                    <a:cubicBezTo>
                      <a:pt x="5597" y="389"/>
                      <a:pt x="5587" y="392"/>
                      <a:pt x="5580" y="392"/>
                    </a:cubicBezTo>
                    <a:cubicBezTo>
                      <a:pt x="5570" y="396"/>
                      <a:pt x="5559" y="399"/>
                      <a:pt x="5550" y="402"/>
                    </a:cubicBezTo>
                    <a:lnTo>
                      <a:pt x="5546" y="406"/>
                    </a:lnTo>
                    <a:lnTo>
                      <a:pt x="5539" y="406"/>
                    </a:lnTo>
                    <a:cubicBezTo>
                      <a:pt x="5529" y="409"/>
                      <a:pt x="5519" y="412"/>
                      <a:pt x="5505" y="420"/>
                    </a:cubicBezTo>
                    <a:cubicBezTo>
                      <a:pt x="5495" y="423"/>
                      <a:pt x="5485" y="426"/>
                      <a:pt x="5474" y="429"/>
                    </a:cubicBezTo>
                    <a:lnTo>
                      <a:pt x="5433" y="443"/>
                    </a:lnTo>
                    <a:cubicBezTo>
                      <a:pt x="5427" y="447"/>
                      <a:pt x="5420" y="447"/>
                      <a:pt x="5413" y="450"/>
                    </a:cubicBezTo>
                    <a:cubicBezTo>
                      <a:pt x="5396" y="457"/>
                      <a:pt x="5375" y="464"/>
                      <a:pt x="5358" y="470"/>
                    </a:cubicBezTo>
                    <a:lnTo>
                      <a:pt x="5348" y="474"/>
                    </a:lnTo>
                    <a:cubicBezTo>
                      <a:pt x="5059" y="576"/>
                      <a:pt x="4773" y="699"/>
                      <a:pt x="4496" y="835"/>
                    </a:cubicBezTo>
                    <a:cubicBezTo>
                      <a:pt x="4493" y="838"/>
                      <a:pt x="4486" y="838"/>
                      <a:pt x="4483" y="842"/>
                    </a:cubicBezTo>
                    <a:cubicBezTo>
                      <a:pt x="4469" y="849"/>
                      <a:pt x="4459" y="856"/>
                      <a:pt x="4445" y="859"/>
                    </a:cubicBezTo>
                    <a:cubicBezTo>
                      <a:pt x="4445" y="862"/>
                      <a:pt x="4442" y="862"/>
                      <a:pt x="4442" y="862"/>
                    </a:cubicBezTo>
                    <a:cubicBezTo>
                      <a:pt x="4438" y="866"/>
                      <a:pt x="4435" y="866"/>
                      <a:pt x="4432" y="869"/>
                    </a:cubicBezTo>
                    <a:cubicBezTo>
                      <a:pt x="4340" y="914"/>
                      <a:pt x="4251" y="961"/>
                      <a:pt x="4162" y="1009"/>
                    </a:cubicBezTo>
                    <a:cubicBezTo>
                      <a:pt x="4156" y="1013"/>
                      <a:pt x="4152" y="1016"/>
                      <a:pt x="4149" y="1016"/>
                    </a:cubicBezTo>
                    <a:cubicBezTo>
                      <a:pt x="4135" y="1026"/>
                      <a:pt x="4122" y="1033"/>
                      <a:pt x="4104" y="1040"/>
                    </a:cubicBezTo>
                    <a:cubicBezTo>
                      <a:pt x="4095" y="1046"/>
                      <a:pt x="4084" y="1054"/>
                      <a:pt x="4070" y="1060"/>
                    </a:cubicBezTo>
                    <a:cubicBezTo>
                      <a:pt x="4063" y="1063"/>
                      <a:pt x="4057" y="1071"/>
                      <a:pt x="4050" y="1074"/>
                    </a:cubicBezTo>
                    <a:cubicBezTo>
                      <a:pt x="4033" y="1084"/>
                      <a:pt x="4013" y="1094"/>
                      <a:pt x="3996" y="1104"/>
                    </a:cubicBezTo>
                    <a:cubicBezTo>
                      <a:pt x="3686" y="1288"/>
                      <a:pt x="3389" y="1489"/>
                      <a:pt x="3106" y="1714"/>
                    </a:cubicBezTo>
                    <a:lnTo>
                      <a:pt x="3102" y="1714"/>
                    </a:lnTo>
                    <a:lnTo>
                      <a:pt x="3052" y="1755"/>
                    </a:lnTo>
                    <a:cubicBezTo>
                      <a:pt x="3048" y="1755"/>
                      <a:pt x="3048" y="1759"/>
                      <a:pt x="3044" y="1759"/>
                    </a:cubicBezTo>
                    <a:cubicBezTo>
                      <a:pt x="3031" y="1772"/>
                      <a:pt x="3014" y="1782"/>
                      <a:pt x="3000" y="1796"/>
                    </a:cubicBezTo>
                    <a:cubicBezTo>
                      <a:pt x="2997" y="1799"/>
                      <a:pt x="2990" y="1803"/>
                      <a:pt x="2986" y="1807"/>
                    </a:cubicBezTo>
                    <a:cubicBezTo>
                      <a:pt x="2973" y="1817"/>
                      <a:pt x="2959" y="1831"/>
                      <a:pt x="2949" y="1840"/>
                    </a:cubicBezTo>
                    <a:cubicBezTo>
                      <a:pt x="2942" y="1844"/>
                      <a:pt x="2936" y="1848"/>
                      <a:pt x="2929" y="1854"/>
                    </a:cubicBezTo>
                    <a:cubicBezTo>
                      <a:pt x="2918" y="1864"/>
                      <a:pt x="2904" y="1875"/>
                      <a:pt x="2891" y="1885"/>
                    </a:cubicBezTo>
                    <a:cubicBezTo>
                      <a:pt x="2888" y="1892"/>
                      <a:pt x="2881" y="1895"/>
                      <a:pt x="2874" y="1898"/>
                    </a:cubicBezTo>
                    <a:cubicBezTo>
                      <a:pt x="2860" y="1912"/>
                      <a:pt x="2847" y="1922"/>
                      <a:pt x="2833" y="1936"/>
                    </a:cubicBezTo>
                    <a:cubicBezTo>
                      <a:pt x="2830" y="1939"/>
                      <a:pt x="2827" y="1943"/>
                      <a:pt x="2819" y="1946"/>
                    </a:cubicBezTo>
                    <a:cubicBezTo>
                      <a:pt x="2806" y="1960"/>
                      <a:pt x="2792" y="1970"/>
                      <a:pt x="2775" y="1983"/>
                    </a:cubicBezTo>
                    <a:cubicBezTo>
                      <a:pt x="2772" y="1987"/>
                      <a:pt x="2769" y="1991"/>
                      <a:pt x="2769" y="1991"/>
                    </a:cubicBezTo>
                    <a:cubicBezTo>
                      <a:pt x="2711" y="2042"/>
                      <a:pt x="2653" y="2093"/>
                      <a:pt x="2598" y="2144"/>
                    </a:cubicBezTo>
                    <a:cubicBezTo>
                      <a:pt x="2516" y="2219"/>
                      <a:pt x="2438" y="2293"/>
                      <a:pt x="2360" y="2372"/>
                    </a:cubicBezTo>
                    <a:cubicBezTo>
                      <a:pt x="2356" y="2375"/>
                      <a:pt x="2349" y="2383"/>
                      <a:pt x="2346" y="2386"/>
                    </a:cubicBezTo>
                    <a:cubicBezTo>
                      <a:pt x="2336" y="2396"/>
                      <a:pt x="2329" y="2403"/>
                      <a:pt x="2322" y="2410"/>
                    </a:cubicBezTo>
                    <a:lnTo>
                      <a:pt x="2291" y="2441"/>
                    </a:lnTo>
                    <a:cubicBezTo>
                      <a:pt x="2288" y="2444"/>
                      <a:pt x="2285" y="2447"/>
                      <a:pt x="2281" y="2451"/>
                    </a:cubicBezTo>
                    <a:cubicBezTo>
                      <a:pt x="1838" y="2907"/>
                      <a:pt x="1453" y="3418"/>
                      <a:pt x="1126" y="3960"/>
                    </a:cubicBezTo>
                    <a:cubicBezTo>
                      <a:pt x="812" y="4492"/>
                      <a:pt x="560" y="5065"/>
                      <a:pt x="376" y="5654"/>
                    </a:cubicBezTo>
                    <a:cubicBezTo>
                      <a:pt x="339" y="5766"/>
                      <a:pt x="304" y="5882"/>
                      <a:pt x="274" y="5999"/>
                    </a:cubicBezTo>
                    <a:cubicBezTo>
                      <a:pt x="182" y="6346"/>
                      <a:pt x="114" y="6704"/>
                      <a:pt x="70" y="7062"/>
                    </a:cubicBezTo>
                    <a:lnTo>
                      <a:pt x="66" y="7075"/>
                    </a:lnTo>
                    <a:cubicBezTo>
                      <a:pt x="66" y="7092"/>
                      <a:pt x="62" y="7109"/>
                      <a:pt x="62" y="7130"/>
                    </a:cubicBezTo>
                    <a:cubicBezTo>
                      <a:pt x="59" y="7136"/>
                      <a:pt x="59" y="7144"/>
                      <a:pt x="59" y="7153"/>
                    </a:cubicBezTo>
                    <a:cubicBezTo>
                      <a:pt x="56" y="7167"/>
                      <a:pt x="56" y="7180"/>
                      <a:pt x="52" y="7191"/>
                    </a:cubicBezTo>
                    <a:cubicBezTo>
                      <a:pt x="52" y="7205"/>
                      <a:pt x="52" y="7218"/>
                      <a:pt x="49" y="7232"/>
                    </a:cubicBezTo>
                    <a:lnTo>
                      <a:pt x="46" y="7256"/>
                    </a:lnTo>
                    <a:cubicBezTo>
                      <a:pt x="46" y="7273"/>
                      <a:pt x="42" y="7290"/>
                      <a:pt x="42" y="7311"/>
                    </a:cubicBezTo>
                    <a:lnTo>
                      <a:pt x="42" y="7320"/>
                    </a:lnTo>
                    <a:cubicBezTo>
                      <a:pt x="8" y="7671"/>
                      <a:pt x="1" y="8026"/>
                      <a:pt x="12" y="8380"/>
                    </a:cubicBezTo>
                    <a:cubicBezTo>
                      <a:pt x="32" y="8964"/>
                      <a:pt x="120" y="9543"/>
                      <a:pt x="267" y="10105"/>
                    </a:cubicBezTo>
                    <a:cubicBezTo>
                      <a:pt x="277" y="10139"/>
                      <a:pt x="287" y="10170"/>
                      <a:pt x="295" y="10203"/>
                    </a:cubicBezTo>
                    <a:cubicBezTo>
                      <a:pt x="325" y="10313"/>
                      <a:pt x="356" y="10422"/>
                      <a:pt x="389" y="10527"/>
                    </a:cubicBezTo>
                    <a:cubicBezTo>
                      <a:pt x="438" y="10677"/>
                      <a:pt x="492" y="10824"/>
                      <a:pt x="546" y="10971"/>
                    </a:cubicBezTo>
                    <a:cubicBezTo>
                      <a:pt x="775" y="11560"/>
                      <a:pt x="1072" y="12119"/>
                      <a:pt x="1429" y="12637"/>
                    </a:cubicBezTo>
                    <a:cubicBezTo>
                      <a:pt x="1600" y="12882"/>
                      <a:pt x="1784" y="13121"/>
                      <a:pt x="1981" y="13346"/>
                    </a:cubicBezTo>
                    <a:cubicBezTo>
                      <a:pt x="1995" y="13363"/>
                      <a:pt x="2009" y="13380"/>
                      <a:pt x="2025" y="13397"/>
                    </a:cubicBezTo>
                    <a:cubicBezTo>
                      <a:pt x="2025" y="13401"/>
                      <a:pt x="2029" y="13401"/>
                      <a:pt x="2029" y="13404"/>
                    </a:cubicBezTo>
                    <a:cubicBezTo>
                      <a:pt x="2042" y="13417"/>
                      <a:pt x="2056" y="13434"/>
                      <a:pt x="2070" y="13448"/>
                    </a:cubicBezTo>
                    <a:cubicBezTo>
                      <a:pt x="2073" y="13451"/>
                      <a:pt x="2077" y="13455"/>
                      <a:pt x="2077" y="13458"/>
                    </a:cubicBezTo>
                    <a:lnTo>
                      <a:pt x="2118" y="13499"/>
                    </a:lnTo>
                    <a:cubicBezTo>
                      <a:pt x="2121" y="13503"/>
                      <a:pt x="2124" y="13509"/>
                      <a:pt x="2127" y="13513"/>
                    </a:cubicBezTo>
                    <a:cubicBezTo>
                      <a:pt x="2138" y="13523"/>
                      <a:pt x="2152" y="13536"/>
                      <a:pt x="2162" y="13550"/>
                    </a:cubicBezTo>
                    <a:cubicBezTo>
                      <a:pt x="2168" y="13554"/>
                      <a:pt x="2172" y="13560"/>
                      <a:pt x="2179" y="13568"/>
                    </a:cubicBezTo>
                    <a:lnTo>
                      <a:pt x="2209" y="13598"/>
                    </a:lnTo>
                    <a:cubicBezTo>
                      <a:pt x="2217" y="13605"/>
                      <a:pt x="2223" y="13612"/>
                      <a:pt x="2230" y="13618"/>
                    </a:cubicBezTo>
                    <a:cubicBezTo>
                      <a:pt x="2237" y="13629"/>
                      <a:pt x="2247" y="13639"/>
                      <a:pt x="2258" y="13649"/>
                    </a:cubicBezTo>
                    <a:cubicBezTo>
                      <a:pt x="2264" y="13656"/>
                      <a:pt x="2271" y="13666"/>
                      <a:pt x="2281" y="13673"/>
                    </a:cubicBezTo>
                    <a:cubicBezTo>
                      <a:pt x="2288" y="13680"/>
                      <a:pt x="2295" y="13690"/>
                      <a:pt x="2302" y="13697"/>
                    </a:cubicBezTo>
                    <a:lnTo>
                      <a:pt x="2332" y="13728"/>
                    </a:lnTo>
                    <a:cubicBezTo>
                      <a:pt x="2339" y="13734"/>
                      <a:pt x="2346" y="13738"/>
                      <a:pt x="2349" y="13744"/>
                    </a:cubicBezTo>
                    <a:cubicBezTo>
                      <a:pt x="2363" y="13758"/>
                      <a:pt x="2373" y="13769"/>
                      <a:pt x="2387" y="13779"/>
                    </a:cubicBezTo>
                    <a:cubicBezTo>
                      <a:pt x="2390" y="13785"/>
                      <a:pt x="2393" y="13789"/>
                      <a:pt x="2397" y="13792"/>
                    </a:cubicBezTo>
                    <a:cubicBezTo>
                      <a:pt x="2410" y="13806"/>
                      <a:pt x="2424" y="13819"/>
                      <a:pt x="2438" y="13833"/>
                    </a:cubicBezTo>
                    <a:cubicBezTo>
                      <a:pt x="2442" y="13837"/>
                      <a:pt x="2445" y="13837"/>
                      <a:pt x="2445" y="13840"/>
                    </a:cubicBezTo>
                    <a:cubicBezTo>
                      <a:pt x="2608" y="13997"/>
                      <a:pt x="2775" y="14147"/>
                      <a:pt x="2949" y="14290"/>
                    </a:cubicBezTo>
                    <a:cubicBezTo>
                      <a:pt x="3249" y="14538"/>
                      <a:pt x="3566" y="14763"/>
                      <a:pt x="3897" y="14961"/>
                    </a:cubicBezTo>
                    <a:lnTo>
                      <a:pt x="3900" y="14965"/>
                    </a:lnTo>
                    <a:cubicBezTo>
                      <a:pt x="3917" y="14975"/>
                      <a:pt x="3938" y="14988"/>
                      <a:pt x="3955" y="14999"/>
                    </a:cubicBezTo>
                    <a:cubicBezTo>
                      <a:pt x="3961" y="15002"/>
                      <a:pt x="3965" y="15002"/>
                      <a:pt x="3968" y="15005"/>
                    </a:cubicBezTo>
                    <a:lnTo>
                      <a:pt x="4016" y="15032"/>
                    </a:lnTo>
                    <a:cubicBezTo>
                      <a:pt x="4019" y="15036"/>
                      <a:pt x="4023" y="15036"/>
                      <a:pt x="4026" y="15040"/>
                    </a:cubicBezTo>
                    <a:cubicBezTo>
                      <a:pt x="4193" y="15135"/>
                      <a:pt x="4364" y="15227"/>
                      <a:pt x="4537" y="15315"/>
                    </a:cubicBezTo>
                    <a:cubicBezTo>
                      <a:pt x="4939" y="15510"/>
                      <a:pt x="5355" y="15670"/>
                      <a:pt x="5781" y="15796"/>
                    </a:cubicBezTo>
                    <a:cubicBezTo>
                      <a:pt x="5846" y="15817"/>
                      <a:pt x="5910" y="15834"/>
                      <a:pt x="5976" y="15854"/>
                    </a:cubicBezTo>
                    <a:cubicBezTo>
                      <a:pt x="6047" y="15871"/>
                      <a:pt x="6122" y="15891"/>
                      <a:pt x="6193" y="15908"/>
                    </a:cubicBezTo>
                    <a:cubicBezTo>
                      <a:pt x="6503" y="15980"/>
                      <a:pt x="6817" y="16034"/>
                      <a:pt x="7134" y="16072"/>
                    </a:cubicBezTo>
                    <a:cubicBezTo>
                      <a:pt x="7441" y="16111"/>
                      <a:pt x="7751" y="16129"/>
                      <a:pt x="8060" y="16129"/>
                    </a:cubicBezTo>
                    <a:cubicBezTo>
                      <a:pt x="8187" y="16129"/>
                      <a:pt x="8313" y="16126"/>
                      <a:pt x="8439" y="16120"/>
                    </a:cubicBezTo>
                    <a:cubicBezTo>
                      <a:pt x="8494" y="16116"/>
                      <a:pt x="8552" y="16113"/>
                      <a:pt x="8609" y="16110"/>
                    </a:cubicBezTo>
                    <a:lnTo>
                      <a:pt x="8623" y="16110"/>
                    </a:lnTo>
                    <a:cubicBezTo>
                      <a:pt x="8910" y="16089"/>
                      <a:pt x="9196" y="16055"/>
                      <a:pt x="9479" y="16004"/>
                    </a:cubicBezTo>
                    <a:cubicBezTo>
                      <a:pt x="10235" y="15875"/>
                      <a:pt x="10968" y="15625"/>
                      <a:pt x="11656" y="15288"/>
                    </a:cubicBezTo>
                    <a:cubicBezTo>
                      <a:pt x="12195" y="15023"/>
                      <a:pt x="12699" y="14692"/>
                      <a:pt x="13166" y="14313"/>
                    </a:cubicBezTo>
                    <a:cubicBezTo>
                      <a:pt x="13169" y="14310"/>
                      <a:pt x="13173" y="14307"/>
                      <a:pt x="13173" y="14304"/>
                    </a:cubicBezTo>
                    <a:lnTo>
                      <a:pt x="13214" y="14273"/>
                    </a:lnTo>
                    <a:cubicBezTo>
                      <a:pt x="13227" y="14263"/>
                      <a:pt x="13238" y="14252"/>
                      <a:pt x="13248" y="14242"/>
                    </a:cubicBezTo>
                    <a:cubicBezTo>
                      <a:pt x="13251" y="14239"/>
                      <a:pt x="13258" y="14235"/>
                      <a:pt x="13262" y="14232"/>
                    </a:cubicBezTo>
                    <a:cubicBezTo>
                      <a:pt x="13340" y="14167"/>
                      <a:pt x="13415" y="14099"/>
                      <a:pt x="13490" y="14035"/>
                    </a:cubicBezTo>
                    <a:cubicBezTo>
                      <a:pt x="14056" y="13523"/>
                      <a:pt x="14543" y="12926"/>
                      <a:pt x="14945" y="12283"/>
                    </a:cubicBezTo>
                    <a:cubicBezTo>
                      <a:pt x="15050" y="12108"/>
                      <a:pt x="15153" y="11932"/>
                      <a:pt x="15245" y="11751"/>
                    </a:cubicBezTo>
                    <a:lnTo>
                      <a:pt x="15248" y="11740"/>
                    </a:lnTo>
                    <a:cubicBezTo>
                      <a:pt x="15259" y="11724"/>
                      <a:pt x="15266" y="11707"/>
                      <a:pt x="15275" y="11690"/>
                    </a:cubicBezTo>
                    <a:cubicBezTo>
                      <a:pt x="15279" y="11683"/>
                      <a:pt x="15283" y="11676"/>
                      <a:pt x="15286" y="11669"/>
                    </a:cubicBezTo>
                    <a:cubicBezTo>
                      <a:pt x="15293" y="11655"/>
                      <a:pt x="15300" y="11645"/>
                      <a:pt x="15303" y="11632"/>
                    </a:cubicBezTo>
                    <a:cubicBezTo>
                      <a:pt x="15310" y="11622"/>
                      <a:pt x="15316" y="11608"/>
                      <a:pt x="15324" y="11594"/>
                    </a:cubicBezTo>
                    <a:cubicBezTo>
                      <a:pt x="15327" y="11587"/>
                      <a:pt x="15330" y="11581"/>
                      <a:pt x="15333" y="11573"/>
                    </a:cubicBezTo>
                    <a:cubicBezTo>
                      <a:pt x="15341" y="11556"/>
                      <a:pt x="15347" y="11540"/>
                      <a:pt x="15354" y="11526"/>
                    </a:cubicBezTo>
                    <a:cubicBezTo>
                      <a:pt x="15357" y="11519"/>
                      <a:pt x="15361" y="11515"/>
                      <a:pt x="15361" y="11512"/>
                    </a:cubicBezTo>
                    <a:cubicBezTo>
                      <a:pt x="15371" y="11492"/>
                      <a:pt x="15382" y="11471"/>
                      <a:pt x="15388" y="11454"/>
                    </a:cubicBezTo>
                    <a:lnTo>
                      <a:pt x="15392" y="11451"/>
                    </a:lnTo>
                    <a:cubicBezTo>
                      <a:pt x="15589" y="11021"/>
                      <a:pt x="15750" y="10575"/>
                      <a:pt x="15872" y="10118"/>
                    </a:cubicBezTo>
                    <a:cubicBezTo>
                      <a:pt x="16066" y="9379"/>
                      <a:pt x="16151" y="8609"/>
                      <a:pt x="16131" y="7842"/>
                    </a:cubicBezTo>
                    <a:lnTo>
                      <a:pt x="16131" y="7832"/>
                    </a:lnTo>
                    <a:lnTo>
                      <a:pt x="16131" y="7825"/>
                    </a:lnTo>
                    <a:lnTo>
                      <a:pt x="16131" y="7801"/>
                    </a:lnTo>
                    <a:cubicBezTo>
                      <a:pt x="16118" y="7317"/>
                      <a:pt x="16056" y="6837"/>
                      <a:pt x="15954" y="6363"/>
                    </a:cubicBezTo>
                    <a:cubicBezTo>
                      <a:pt x="15950" y="6339"/>
                      <a:pt x="15944" y="6315"/>
                      <a:pt x="15940" y="6291"/>
                    </a:cubicBezTo>
                    <a:cubicBezTo>
                      <a:pt x="15940" y="6291"/>
                      <a:pt x="15937" y="6288"/>
                      <a:pt x="15937" y="6285"/>
                    </a:cubicBezTo>
                    <a:lnTo>
                      <a:pt x="15923" y="6219"/>
                    </a:lnTo>
                    <a:cubicBezTo>
                      <a:pt x="15923" y="6219"/>
                      <a:pt x="15923" y="6216"/>
                      <a:pt x="15920" y="6216"/>
                    </a:cubicBezTo>
                    <a:cubicBezTo>
                      <a:pt x="15917" y="6192"/>
                      <a:pt x="15909" y="6172"/>
                      <a:pt x="15906" y="6148"/>
                    </a:cubicBezTo>
                    <a:cubicBezTo>
                      <a:pt x="15855" y="5937"/>
                      <a:pt x="15794" y="5729"/>
                      <a:pt x="15725" y="5524"/>
                    </a:cubicBezTo>
                    <a:cubicBezTo>
                      <a:pt x="15607" y="5164"/>
                      <a:pt x="15463" y="4813"/>
                      <a:pt x="15293" y="4472"/>
                    </a:cubicBezTo>
                    <a:cubicBezTo>
                      <a:pt x="15289" y="4472"/>
                      <a:pt x="15289" y="4468"/>
                      <a:pt x="15289" y="4468"/>
                    </a:cubicBezTo>
                    <a:cubicBezTo>
                      <a:pt x="15286" y="4458"/>
                      <a:pt x="15279" y="4448"/>
                      <a:pt x="15275" y="4437"/>
                    </a:cubicBezTo>
                    <a:cubicBezTo>
                      <a:pt x="15269" y="4427"/>
                      <a:pt x="15262" y="4413"/>
                      <a:pt x="15255" y="4400"/>
                    </a:cubicBezTo>
                    <a:cubicBezTo>
                      <a:pt x="15255" y="4400"/>
                      <a:pt x="15255" y="4396"/>
                      <a:pt x="15252" y="4396"/>
                    </a:cubicBezTo>
                    <a:cubicBezTo>
                      <a:pt x="15242" y="4376"/>
                      <a:pt x="15231" y="4355"/>
                      <a:pt x="15221" y="4338"/>
                    </a:cubicBezTo>
                    <a:lnTo>
                      <a:pt x="15221" y="4335"/>
                    </a:lnTo>
                    <a:cubicBezTo>
                      <a:pt x="15000" y="3913"/>
                      <a:pt x="14740" y="3511"/>
                      <a:pt x="14448" y="3136"/>
                    </a:cubicBezTo>
                    <a:lnTo>
                      <a:pt x="14448" y="3132"/>
                    </a:lnTo>
                    <a:cubicBezTo>
                      <a:pt x="14434" y="3111"/>
                      <a:pt x="14417" y="3095"/>
                      <a:pt x="14403" y="3078"/>
                    </a:cubicBezTo>
                    <a:cubicBezTo>
                      <a:pt x="14403" y="3078"/>
                      <a:pt x="14403" y="3075"/>
                      <a:pt x="14400" y="3075"/>
                    </a:cubicBezTo>
                    <a:lnTo>
                      <a:pt x="14363" y="3023"/>
                    </a:lnTo>
                    <a:cubicBezTo>
                      <a:pt x="14359" y="3020"/>
                      <a:pt x="14355" y="3020"/>
                      <a:pt x="14355" y="3017"/>
                    </a:cubicBezTo>
                    <a:cubicBezTo>
                      <a:pt x="14342" y="2999"/>
                      <a:pt x="14328" y="2985"/>
                      <a:pt x="14318" y="2968"/>
                    </a:cubicBezTo>
                    <a:cubicBezTo>
                      <a:pt x="14314" y="2965"/>
                      <a:pt x="14311" y="2962"/>
                      <a:pt x="14308" y="2958"/>
                    </a:cubicBezTo>
                    <a:cubicBezTo>
                      <a:pt x="14298" y="2945"/>
                      <a:pt x="14284" y="2931"/>
                      <a:pt x="14273" y="2914"/>
                    </a:cubicBezTo>
                    <a:cubicBezTo>
                      <a:pt x="14270" y="2911"/>
                      <a:pt x="14267" y="2907"/>
                      <a:pt x="14264" y="2904"/>
                    </a:cubicBezTo>
                    <a:cubicBezTo>
                      <a:pt x="14250" y="2886"/>
                      <a:pt x="14240" y="2873"/>
                      <a:pt x="14226" y="2859"/>
                    </a:cubicBezTo>
                    <a:cubicBezTo>
                      <a:pt x="14223" y="2856"/>
                      <a:pt x="14219" y="2850"/>
                      <a:pt x="14216" y="2846"/>
                    </a:cubicBezTo>
                    <a:cubicBezTo>
                      <a:pt x="14202" y="2832"/>
                      <a:pt x="14192" y="2822"/>
                      <a:pt x="14182" y="2809"/>
                    </a:cubicBezTo>
                    <a:lnTo>
                      <a:pt x="14168" y="2792"/>
                    </a:lnTo>
                    <a:cubicBezTo>
                      <a:pt x="14158" y="2778"/>
                      <a:pt x="14147" y="2768"/>
                      <a:pt x="14134" y="2754"/>
                    </a:cubicBezTo>
                    <a:cubicBezTo>
                      <a:pt x="14130" y="2747"/>
                      <a:pt x="14124" y="2740"/>
                      <a:pt x="14120" y="2737"/>
                    </a:cubicBezTo>
                    <a:cubicBezTo>
                      <a:pt x="14110" y="2723"/>
                      <a:pt x="14100" y="2713"/>
                      <a:pt x="14089" y="2702"/>
                    </a:cubicBezTo>
                    <a:lnTo>
                      <a:pt x="14069" y="2682"/>
                    </a:lnTo>
                    <a:lnTo>
                      <a:pt x="14042" y="2652"/>
                    </a:lnTo>
                    <a:cubicBezTo>
                      <a:pt x="14035" y="2641"/>
                      <a:pt x="14028" y="2635"/>
                      <a:pt x="14022" y="2625"/>
                    </a:cubicBezTo>
                    <a:cubicBezTo>
                      <a:pt x="14012" y="2617"/>
                      <a:pt x="14004" y="2608"/>
                      <a:pt x="13998" y="2600"/>
                    </a:cubicBezTo>
                    <a:cubicBezTo>
                      <a:pt x="13987" y="2590"/>
                      <a:pt x="13981" y="2580"/>
                      <a:pt x="13971" y="2573"/>
                    </a:cubicBezTo>
                    <a:cubicBezTo>
                      <a:pt x="13963" y="2563"/>
                      <a:pt x="13957" y="2556"/>
                      <a:pt x="13950" y="2549"/>
                    </a:cubicBezTo>
                    <a:cubicBezTo>
                      <a:pt x="13940" y="2539"/>
                      <a:pt x="13930" y="2529"/>
                      <a:pt x="13923" y="2518"/>
                    </a:cubicBezTo>
                    <a:cubicBezTo>
                      <a:pt x="13916" y="2512"/>
                      <a:pt x="13909" y="2505"/>
                      <a:pt x="13902" y="2498"/>
                    </a:cubicBezTo>
                    <a:lnTo>
                      <a:pt x="13872" y="2468"/>
                    </a:lnTo>
                    <a:cubicBezTo>
                      <a:pt x="13864" y="2461"/>
                      <a:pt x="13858" y="2454"/>
                      <a:pt x="13855" y="2447"/>
                    </a:cubicBezTo>
                    <a:cubicBezTo>
                      <a:pt x="13844" y="2437"/>
                      <a:pt x="13831" y="2427"/>
                      <a:pt x="13820" y="2413"/>
                    </a:cubicBezTo>
                    <a:lnTo>
                      <a:pt x="13807" y="2400"/>
                    </a:lnTo>
                    <a:lnTo>
                      <a:pt x="13770" y="2362"/>
                    </a:lnTo>
                    <a:cubicBezTo>
                      <a:pt x="13766" y="2359"/>
                      <a:pt x="13759" y="2355"/>
                      <a:pt x="13756" y="2352"/>
                    </a:cubicBezTo>
                    <a:cubicBezTo>
                      <a:pt x="13742" y="2338"/>
                      <a:pt x="13732" y="2325"/>
                      <a:pt x="13718" y="2311"/>
                    </a:cubicBezTo>
                    <a:cubicBezTo>
                      <a:pt x="13715" y="2307"/>
                      <a:pt x="13712" y="2304"/>
                      <a:pt x="13708" y="2304"/>
                    </a:cubicBezTo>
                    <a:cubicBezTo>
                      <a:pt x="13694" y="2287"/>
                      <a:pt x="13680" y="2273"/>
                      <a:pt x="13667" y="2260"/>
                    </a:cubicBezTo>
                    <a:lnTo>
                      <a:pt x="13660" y="2253"/>
                    </a:lnTo>
                    <a:cubicBezTo>
                      <a:pt x="13644" y="2239"/>
                      <a:pt x="13630" y="2226"/>
                      <a:pt x="13613" y="2212"/>
                    </a:cubicBezTo>
                    <a:cubicBezTo>
                      <a:pt x="13613" y="2208"/>
                      <a:pt x="13613" y="2208"/>
                      <a:pt x="13609" y="2208"/>
                    </a:cubicBezTo>
                    <a:cubicBezTo>
                      <a:pt x="13592" y="2191"/>
                      <a:pt x="13578" y="2178"/>
                      <a:pt x="13562" y="2161"/>
                    </a:cubicBezTo>
                    <a:lnTo>
                      <a:pt x="13558" y="2161"/>
                    </a:lnTo>
                    <a:cubicBezTo>
                      <a:pt x="13425" y="2035"/>
                      <a:pt x="13289" y="1916"/>
                      <a:pt x="13146" y="1799"/>
                    </a:cubicBezTo>
                    <a:cubicBezTo>
                      <a:pt x="12795" y="1513"/>
                      <a:pt x="12420" y="1258"/>
                      <a:pt x="12024" y="1036"/>
                    </a:cubicBezTo>
                    <a:cubicBezTo>
                      <a:pt x="12021" y="1033"/>
                      <a:pt x="12014" y="1030"/>
                      <a:pt x="12011" y="1030"/>
                    </a:cubicBezTo>
                    <a:cubicBezTo>
                      <a:pt x="11997" y="1019"/>
                      <a:pt x="11983" y="1013"/>
                      <a:pt x="11967" y="1005"/>
                    </a:cubicBezTo>
                    <a:cubicBezTo>
                      <a:pt x="11956" y="999"/>
                      <a:pt x="11942" y="992"/>
                      <a:pt x="11929" y="985"/>
                    </a:cubicBezTo>
                    <a:cubicBezTo>
                      <a:pt x="11922" y="982"/>
                      <a:pt x="11915" y="975"/>
                      <a:pt x="11909" y="972"/>
                    </a:cubicBezTo>
                    <a:cubicBezTo>
                      <a:pt x="11677" y="846"/>
                      <a:pt x="11442" y="733"/>
                      <a:pt x="11196" y="631"/>
                    </a:cubicBezTo>
                    <a:cubicBezTo>
                      <a:pt x="10883" y="498"/>
                      <a:pt x="10559" y="385"/>
                      <a:pt x="10232" y="294"/>
                    </a:cubicBezTo>
                    <a:cubicBezTo>
                      <a:pt x="10218" y="290"/>
                      <a:pt x="10208" y="286"/>
                      <a:pt x="10195" y="283"/>
                    </a:cubicBezTo>
                    <a:lnTo>
                      <a:pt x="10191" y="283"/>
                    </a:lnTo>
                    <a:cubicBezTo>
                      <a:pt x="10177" y="280"/>
                      <a:pt x="10163" y="273"/>
                      <a:pt x="10150" y="269"/>
                    </a:cubicBezTo>
                    <a:cubicBezTo>
                      <a:pt x="10116" y="263"/>
                      <a:pt x="10086" y="253"/>
                      <a:pt x="10051" y="245"/>
                    </a:cubicBezTo>
                    <a:lnTo>
                      <a:pt x="10048" y="245"/>
                    </a:lnTo>
                    <a:cubicBezTo>
                      <a:pt x="10031" y="239"/>
                      <a:pt x="10010" y="236"/>
                      <a:pt x="9993" y="232"/>
                    </a:cubicBezTo>
                    <a:lnTo>
                      <a:pt x="9946" y="218"/>
                    </a:lnTo>
                    <a:cubicBezTo>
                      <a:pt x="9943" y="218"/>
                      <a:pt x="9939" y="218"/>
                      <a:pt x="9932" y="215"/>
                    </a:cubicBezTo>
                    <a:cubicBezTo>
                      <a:pt x="9615" y="140"/>
                      <a:pt x="9288" y="85"/>
                      <a:pt x="8961" y="48"/>
                    </a:cubicBezTo>
                    <a:cubicBezTo>
                      <a:pt x="8804" y="31"/>
                      <a:pt x="8647" y="17"/>
                      <a:pt x="8491" y="11"/>
                    </a:cubicBezTo>
                    <a:lnTo>
                      <a:pt x="8487" y="11"/>
                    </a:lnTo>
                    <a:lnTo>
                      <a:pt x="8443" y="7"/>
                    </a:lnTo>
                    <a:lnTo>
                      <a:pt x="8395" y="7"/>
                    </a:lnTo>
                    <a:cubicBezTo>
                      <a:pt x="8384" y="7"/>
                      <a:pt x="8375" y="3"/>
                      <a:pt x="8364" y="3"/>
                    </a:cubicBezTo>
                    <a:lnTo>
                      <a:pt x="8351" y="3"/>
                    </a:lnTo>
                    <a:cubicBezTo>
                      <a:pt x="8262" y="0"/>
                      <a:pt x="8173" y="0"/>
                      <a:pt x="8085"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821;p42">
                <a:extLst>
                  <a:ext uri="{FF2B5EF4-FFF2-40B4-BE49-F238E27FC236}">
                    <a16:creationId xmlns:a16="http://schemas.microsoft.com/office/drawing/2014/main" id="{E73E4EC0-259E-D745-BAE0-CF827280B908}"/>
                  </a:ext>
                </a:extLst>
              </p:cNvPr>
              <p:cNvSpPr/>
              <p:nvPr/>
            </p:nvSpPr>
            <p:spPr>
              <a:xfrm>
                <a:off x="2885475" y="2727450"/>
                <a:ext cx="901504" cy="901504"/>
              </a:xfrm>
              <a:custGeom>
                <a:avLst/>
                <a:gdLst/>
                <a:ahLst/>
                <a:cxnLst/>
                <a:rect l="l" t="t" r="r" b="b"/>
                <a:pathLst>
                  <a:path w="16209" h="16209" extrusionOk="0">
                    <a:moveTo>
                      <a:pt x="5068" y="856"/>
                    </a:moveTo>
                    <a:lnTo>
                      <a:pt x="5069" y="856"/>
                    </a:lnTo>
                    <a:lnTo>
                      <a:pt x="5069" y="856"/>
                    </a:lnTo>
                    <a:lnTo>
                      <a:pt x="5068" y="856"/>
                    </a:lnTo>
                    <a:lnTo>
                      <a:pt x="5068" y="856"/>
                    </a:lnTo>
                    <a:lnTo>
                      <a:pt x="5068" y="856"/>
                    </a:lnTo>
                    <a:lnTo>
                      <a:pt x="5068" y="856"/>
                    </a:lnTo>
                    <a:lnTo>
                      <a:pt x="5068" y="856"/>
                    </a:lnTo>
                    <a:close/>
                    <a:moveTo>
                      <a:pt x="4639" y="1054"/>
                    </a:moveTo>
                    <a:lnTo>
                      <a:pt x="4639" y="1054"/>
                    </a:lnTo>
                    <a:lnTo>
                      <a:pt x="4639" y="1054"/>
                    </a:lnTo>
                    <a:cubicBezTo>
                      <a:pt x="4639" y="1054"/>
                      <a:pt x="4639" y="1054"/>
                      <a:pt x="4639" y="1054"/>
                    </a:cubicBezTo>
                    <a:lnTo>
                      <a:pt x="4639" y="1054"/>
                    </a:lnTo>
                    <a:lnTo>
                      <a:pt x="4639" y="1054"/>
                    </a:lnTo>
                    <a:close/>
                    <a:moveTo>
                      <a:pt x="15338" y="11178"/>
                    </a:moveTo>
                    <a:lnTo>
                      <a:pt x="15339" y="11178"/>
                    </a:lnTo>
                    <a:lnTo>
                      <a:pt x="15339" y="11178"/>
                    </a:lnTo>
                    <a:lnTo>
                      <a:pt x="15339" y="11178"/>
                    </a:lnTo>
                    <a:lnTo>
                      <a:pt x="15339" y="11178"/>
                    </a:lnTo>
                    <a:lnTo>
                      <a:pt x="15338" y="11178"/>
                    </a:lnTo>
                    <a:lnTo>
                      <a:pt x="15338" y="11178"/>
                    </a:lnTo>
                    <a:lnTo>
                      <a:pt x="15338" y="11178"/>
                    </a:lnTo>
                    <a:close/>
                    <a:moveTo>
                      <a:pt x="1949" y="12855"/>
                    </a:moveTo>
                    <a:lnTo>
                      <a:pt x="1949" y="12856"/>
                    </a:lnTo>
                    <a:lnTo>
                      <a:pt x="1949" y="12856"/>
                    </a:lnTo>
                    <a:lnTo>
                      <a:pt x="1949" y="12856"/>
                    </a:lnTo>
                    <a:lnTo>
                      <a:pt x="1949" y="12856"/>
                    </a:lnTo>
                    <a:lnTo>
                      <a:pt x="1949" y="12855"/>
                    </a:lnTo>
                    <a:close/>
                    <a:moveTo>
                      <a:pt x="8104" y="331"/>
                    </a:moveTo>
                    <a:cubicBezTo>
                      <a:pt x="8451" y="331"/>
                      <a:pt x="8800" y="354"/>
                      <a:pt x="9147" y="398"/>
                    </a:cubicBezTo>
                    <a:lnTo>
                      <a:pt x="9147" y="398"/>
                    </a:lnTo>
                    <a:lnTo>
                      <a:pt x="9147" y="399"/>
                    </a:lnTo>
                    <a:lnTo>
                      <a:pt x="9156" y="399"/>
                    </a:lnTo>
                    <a:cubicBezTo>
                      <a:pt x="9162" y="400"/>
                      <a:pt x="9168" y="401"/>
                      <a:pt x="9174" y="402"/>
                    </a:cubicBezTo>
                    <a:lnTo>
                      <a:pt x="9174" y="402"/>
                    </a:lnTo>
                    <a:cubicBezTo>
                      <a:pt x="9174" y="402"/>
                      <a:pt x="9174" y="402"/>
                      <a:pt x="9174" y="402"/>
                    </a:cubicBezTo>
                    <a:lnTo>
                      <a:pt x="9174" y="402"/>
                    </a:lnTo>
                    <a:lnTo>
                      <a:pt x="9174" y="403"/>
                    </a:lnTo>
                    <a:cubicBezTo>
                      <a:pt x="9701" y="478"/>
                      <a:pt x="10219" y="603"/>
                      <a:pt x="10719" y="779"/>
                    </a:cubicBezTo>
                    <a:lnTo>
                      <a:pt x="10719" y="779"/>
                    </a:lnTo>
                    <a:lnTo>
                      <a:pt x="10718" y="780"/>
                    </a:lnTo>
                    <a:cubicBezTo>
                      <a:pt x="10728" y="785"/>
                      <a:pt x="10735" y="788"/>
                      <a:pt x="10745" y="791"/>
                    </a:cubicBezTo>
                    <a:lnTo>
                      <a:pt x="10742" y="791"/>
                    </a:lnTo>
                    <a:cubicBezTo>
                      <a:pt x="10756" y="794"/>
                      <a:pt x="10766" y="798"/>
                      <a:pt x="10776" y="801"/>
                    </a:cubicBezTo>
                    <a:cubicBezTo>
                      <a:pt x="10892" y="842"/>
                      <a:pt x="11005" y="887"/>
                      <a:pt x="11113" y="934"/>
                    </a:cubicBezTo>
                    <a:cubicBezTo>
                      <a:pt x="11464" y="1084"/>
                      <a:pt x="11802" y="1255"/>
                      <a:pt x="12126" y="1452"/>
                    </a:cubicBezTo>
                    <a:cubicBezTo>
                      <a:pt x="12132" y="1455"/>
                      <a:pt x="12139" y="1459"/>
                      <a:pt x="12143" y="1463"/>
                    </a:cubicBezTo>
                    <a:cubicBezTo>
                      <a:pt x="12156" y="1469"/>
                      <a:pt x="12167" y="1476"/>
                      <a:pt x="12180" y="1486"/>
                    </a:cubicBezTo>
                    <a:cubicBezTo>
                      <a:pt x="12194" y="1493"/>
                      <a:pt x="12204" y="1500"/>
                      <a:pt x="12217" y="1510"/>
                    </a:cubicBezTo>
                    <a:cubicBezTo>
                      <a:pt x="12225" y="1513"/>
                      <a:pt x="12228" y="1513"/>
                      <a:pt x="12231" y="1517"/>
                    </a:cubicBezTo>
                    <a:cubicBezTo>
                      <a:pt x="12249" y="1527"/>
                      <a:pt x="12266" y="1541"/>
                      <a:pt x="12282" y="1551"/>
                    </a:cubicBezTo>
                    <a:lnTo>
                      <a:pt x="12283" y="1550"/>
                    </a:lnTo>
                    <a:lnTo>
                      <a:pt x="12286" y="1551"/>
                    </a:lnTo>
                    <a:cubicBezTo>
                      <a:pt x="12303" y="1562"/>
                      <a:pt x="12316" y="1571"/>
                      <a:pt x="12334" y="1582"/>
                    </a:cubicBezTo>
                    <a:cubicBezTo>
                      <a:pt x="12337" y="1585"/>
                      <a:pt x="12337" y="1585"/>
                      <a:pt x="12340" y="1589"/>
                    </a:cubicBezTo>
                    <a:lnTo>
                      <a:pt x="12341" y="1587"/>
                    </a:lnTo>
                    <a:lnTo>
                      <a:pt x="12341" y="1587"/>
                    </a:lnTo>
                    <a:cubicBezTo>
                      <a:pt x="12356" y="1596"/>
                      <a:pt x="12371" y="1605"/>
                      <a:pt x="12386" y="1614"/>
                    </a:cubicBezTo>
                    <a:lnTo>
                      <a:pt x="12386" y="1614"/>
                    </a:lnTo>
                    <a:lnTo>
                      <a:pt x="12384" y="1616"/>
                    </a:lnTo>
                    <a:cubicBezTo>
                      <a:pt x="12384" y="1616"/>
                      <a:pt x="12388" y="1619"/>
                      <a:pt x="12395" y="1623"/>
                    </a:cubicBezTo>
                    <a:lnTo>
                      <a:pt x="12395" y="1622"/>
                    </a:lnTo>
                    <a:lnTo>
                      <a:pt x="12395" y="1622"/>
                    </a:lnTo>
                    <a:cubicBezTo>
                      <a:pt x="12407" y="1631"/>
                      <a:pt x="12420" y="1640"/>
                      <a:pt x="12433" y="1647"/>
                    </a:cubicBezTo>
                    <a:lnTo>
                      <a:pt x="12433" y="1650"/>
                    </a:lnTo>
                    <a:lnTo>
                      <a:pt x="12446" y="1656"/>
                    </a:lnTo>
                    <a:lnTo>
                      <a:pt x="12446" y="1656"/>
                    </a:lnTo>
                    <a:lnTo>
                      <a:pt x="12446" y="1656"/>
                    </a:lnTo>
                    <a:cubicBezTo>
                      <a:pt x="12459" y="1665"/>
                      <a:pt x="12471" y="1674"/>
                      <a:pt x="12480" y="1680"/>
                    </a:cubicBezTo>
                    <a:cubicBezTo>
                      <a:pt x="12487" y="1684"/>
                      <a:pt x="12494" y="1688"/>
                      <a:pt x="12497" y="1691"/>
                    </a:cubicBezTo>
                    <a:cubicBezTo>
                      <a:pt x="12507" y="1697"/>
                      <a:pt x="12518" y="1705"/>
                      <a:pt x="12524" y="1711"/>
                    </a:cubicBezTo>
                    <a:lnTo>
                      <a:pt x="12527" y="1711"/>
                    </a:lnTo>
                    <a:cubicBezTo>
                      <a:pt x="12535" y="1718"/>
                      <a:pt x="12541" y="1721"/>
                      <a:pt x="12552" y="1728"/>
                    </a:cubicBezTo>
                    <a:cubicBezTo>
                      <a:pt x="12555" y="1732"/>
                      <a:pt x="12562" y="1738"/>
                      <a:pt x="12572" y="1741"/>
                    </a:cubicBezTo>
                    <a:cubicBezTo>
                      <a:pt x="12582" y="1749"/>
                      <a:pt x="12596" y="1759"/>
                      <a:pt x="12606" y="1766"/>
                    </a:cubicBezTo>
                    <a:cubicBezTo>
                      <a:pt x="12609" y="1769"/>
                      <a:pt x="12609" y="1769"/>
                      <a:pt x="12613" y="1773"/>
                    </a:cubicBezTo>
                    <a:cubicBezTo>
                      <a:pt x="12685" y="1823"/>
                      <a:pt x="12758" y="1876"/>
                      <a:pt x="12830" y="1932"/>
                    </a:cubicBezTo>
                    <a:lnTo>
                      <a:pt x="12830" y="1932"/>
                    </a:lnTo>
                    <a:lnTo>
                      <a:pt x="12831" y="1933"/>
                    </a:lnTo>
                    <a:lnTo>
                      <a:pt x="12831" y="1933"/>
                    </a:lnTo>
                    <a:lnTo>
                      <a:pt x="12831" y="1933"/>
                    </a:lnTo>
                    <a:cubicBezTo>
                      <a:pt x="12831" y="1933"/>
                      <a:pt x="12831" y="1933"/>
                      <a:pt x="12831" y="1933"/>
                    </a:cubicBezTo>
                    <a:lnTo>
                      <a:pt x="12831" y="1933"/>
                    </a:lnTo>
                    <a:lnTo>
                      <a:pt x="12834" y="1936"/>
                    </a:lnTo>
                    <a:lnTo>
                      <a:pt x="12835" y="1936"/>
                    </a:lnTo>
                    <a:cubicBezTo>
                      <a:pt x="12840" y="1939"/>
                      <a:pt x="12844" y="1943"/>
                      <a:pt x="12848" y="1946"/>
                    </a:cubicBezTo>
                    <a:lnTo>
                      <a:pt x="12850" y="1944"/>
                    </a:lnTo>
                    <a:lnTo>
                      <a:pt x="12850" y="1944"/>
                    </a:lnTo>
                    <a:cubicBezTo>
                      <a:pt x="12850" y="1944"/>
                      <a:pt x="12850" y="1944"/>
                      <a:pt x="12850" y="1944"/>
                    </a:cubicBezTo>
                    <a:lnTo>
                      <a:pt x="12850" y="1944"/>
                    </a:lnTo>
                    <a:lnTo>
                      <a:pt x="12848" y="1946"/>
                    </a:lnTo>
                    <a:lnTo>
                      <a:pt x="12851" y="1946"/>
                    </a:lnTo>
                    <a:lnTo>
                      <a:pt x="12852" y="1946"/>
                    </a:lnTo>
                    <a:lnTo>
                      <a:pt x="12852" y="1946"/>
                    </a:lnTo>
                    <a:cubicBezTo>
                      <a:pt x="13212" y="2228"/>
                      <a:pt x="13548" y="2540"/>
                      <a:pt x="13857" y="2877"/>
                    </a:cubicBezTo>
                    <a:lnTo>
                      <a:pt x="13877" y="2900"/>
                    </a:lnTo>
                    <a:cubicBezTo>
                      <a:pt x="13884" y="2907"/>
                      <a:pt x="13888" y="2914"/>
                      <a:pt x="13894" y="2921"/>
                    </a:cubicBezTo>
                    <a:cubicBezTo>
                      <a:pt x="13908" y="2935"/>
                      <a:pt x="13922" y="2948"/>
                      <a:pt x="13935" y="2965"/>
                    </a:cubicBezTo>
                    <a:cubicBezTo>
                      <a:pt x="14045" y="3088"/>
                      <a:pt x="14153" y="3218"/>
                      <a:pt x="14256" y="3347"/>
                    </a:cubicBezTo>
                    <a:cubicBezTo>
                      <a:pt x="14495" y="3664"/>
                      <a:pt x="14712" y="3995"/>
                      <a:pt x="14903" y="4338"/>
                    </a:cubicBezTo>
                    <a:lnTo>
                      <a:pt x="14905" y="4338"/>
                    </a:lnTo>
                    <a:lnTo>
                      <a:pt x="14905" y="4338"/>
                    </a:lnTo>
                    <a:cubicBezTo>
                      <a:pt x="14907" y="4342"/>
                      <a:pt x="14909" y="4345"/>
                      <a:pt x="14911" y="4348"/>
                    </a:cubicBezTo>
                    <a:lnTo>
                      <a:pt x="14911" y="4348"/>
                    </a:lnTo>
                    <a:lnTo>
                      <a:pt x="14910" y="4349"/>
                    </a:lnTo>
                    <a:cubicBezTo>
                      <a:pt x="14913" y="4356"/>
                      <a:pt x="14920" y="4366"/>
                      <a:pt x="14924" y="4376"/>
                    </a:cubicBezTo>
                    <a:lnTo>
                      <a:pt x="14925" y="4375"/>
                    </a:lnTo>
                    <a:lnTo>
                      <a:pt x="14925" y="4375"/>
                    </a:lnTo>
                    <a:cubicBezTo>
                      <a:pt x="15054" y="4610"/>
                      <a:pt x="15170" y="4850"/>
                      <a:pt x="15275" y="5095"/>
                    </a:cubicBezTo>
                    <a:cubicBezTo>
                      <a:pt x="15281" y="5109"/>
                      <a:pt x="15285" y="5119"/>
                      <a:pt x="15292" y="5133"/>
                    </a:cubicBezTo>
                    <a:cubicBezTo>
                      <a:pt x="15292" y="5140"/>
                      <a:pt x="15295" y="5146"/>
                      <a:pt x="15299" y="5153"/>
                    </a:cubicBezTo>
                    <a:lnTo>
                      <a:pt x="15299" y="5156"/>
                    </a:lnTo>
                    <a:cubicBezTo>
                      <a:pt x="15305" y="5167"/>
                      <a:pt x="15308" y="5181"/>
                      <a:pt x="15316" y="5191"/>
                    </a:cubicBezTo>
                    <a:cubicBezTo>
                      <a:pt x="15319" y="5201"/>
                      <a:pt x="15322" y="5211"/>
                      <a:pt x="15326" y="5222"/>
                    </a:cubicBezTo>
                    <a:cubicBezTo>
                      <a:pt x="15329" y="5232"/>
                      <a:pt x="15336" y="5242"/>
                      <a:pt x="15336" y="5249"/>
                    </a:cubicBezTo>
                    <a:lnTo>
                      <a:pt x="15339" y="5252"/>
                    </a:lnTo>
                    <a:cubicBezTo>
                      <a:pt x="15343" y="5262"/>
                      <a:pt x="15346" y="5272"/>
                      <a:pt x="15353" y="5285"/>
                    </a:cubicBezTo>
                    <a:lnTo>
                      <a:pt x="15353" y="5285"/>
                    </a:lnTo>
                    <a:lnTo>
                      <a:pt x="15349" y="5286"/>
                    </a:lnTo>
                    <a:cubicBezTo>
                      <a:pt x="15353" y="5293"/>
                      <a:pt x="15357" y="5303"/>
                      <a:pt x="15360" y="5310"/>
                    </a:cubicBezTo>
                    <a:cubicBezTo>
                      <a:pt x="15366" y="5324"/>
                      <a:pt x="15370" y="5337"/>
                      <a:pt x="15377" y="5351"/>
                    </a:cubicBezTo>
                    <a:cubicBezTo>
                      <a:pt x="15377" y="5357"/>
                      <a:pt x="15380" y="5365"/>
                      <a:pt x="15384" y="5371"/>
                    </a:cubicBezTo>
                    <a:cubicBezTo>
                      <a:pt x="15387" y="5385"/>
                      <a:pt x="15394" y="5398"/>
                      <a:pt x="15398" y="5412"/>
                    </a:cubicBezTo>
                    <a:lnTo>
                      <a:pt x="15399" y="5412"/>
                    </a:lnTo>
                    <a:lnTo>
                      <a:pt x="15399" y="5412"/>
                    </a:lnTo>
                    <a:cubicBezTo>
                      <a:pt x="15401" y="5420"/>
                      <a:pt x="15404" y="5427"/>
                      <a:pt x="15404" y="5429"/>
                    </a:cubicBezTo>
                    <a:lnTo>
                      <a:pt x="15404" y="5433"/>
                    </a:lnTo>
                    <a:lnTo>
                      <a:pt x="15407" y="5433"/>
                    </a:lnTo>
                    <a:cubicBezTo>
                      <a:pt x="15411" y="5447"/>
                      <a:pt x="15415" y="5460"/>
                      <a:pt x="15421" y="5474"/>
                    </a:cubicBezTo>
                    <a:cubicBezTo>
                      <a:pt x="15425" y="5480"/>
                      <a:pt x="15425" y="5488"/>
                      <a:pt x="15428" y="5494"/>
                    </a:cubicBezTo>
                    <a:cubicBezTo>
                      <a:pt x="15431" y="5504"/>
                      <a:pt x="15438" y="5518"/>
                      <a:pt x="15442" y="5535"/>
                    </a:cubicBezTo>
                    <a:lnTo>
                      <a:pt x="15443" y="5535"/>
                    </a:lnTo>
                    <a:lnTo>
                      <a:pt x="15448" y="5555"/>
                    </a:lnTo>
                    <a:cubicBezTo>
                      <a:pt x="15456" y="5565"/>
                      <a:pt x="15459" y="5579"/>
                      <a:pt x="15462" y="5593"/>
                    </a:cubicBezTo>
                    <a:cubicBezTo>
                      <a:pt x="15465" y="5599"/>
                      <a:pt x="15468" y="5604"/>
                      <a:pt x="15471" y="5613"/>
                    </a:cubicBezTo>
                    <a:lnTo>
                      <a:pt x="15471" y="5613"/>
                    </a:lnTo>
                    <a:lnTo>
                      <a:pt x="15469" y="5613"/>
                    </a:lnTo>
                    <a:cubicBezTo>
                      <a:pt x="15472" y="5627"/>
                      <a:pt x="15479" y="5637"/>
                      <a:pt x="15483" y="5647"/>
                    </a:cubicBezTo>
                    <a:cubicBezTo>
                      <a:pt x="15483" y="5658"/>
                      <a:pt x="15489" y="5667"/>
                      <a:pt x="15492" y="5678"/>
                    </a:cubicBezTo>
                    <a:lnTo>
                      <a:pt x="15500" y="5702"/>
                    </a:lnTo>
                    <a:cubicBezTo>
                      <a:pt x="15503" y="5714"/>
                      <a:pt x="15506" y="5726"/>
                      <a:pt x="15511" y="5739"/>
                    </a:cubicBezTo>
                    <a:lnTo>
                      <a:pt x="15511" y="5739"/>
                    </a:lnTo>
                    <a:lnTo>
                      <a:pt x="15510" y="5739"/>
                    </a:lnTo>
                    <a:lnTo>
                      <a:pt x="15513" y="5749"/>
                    </a:lnTo>
                    <a:cubicBezTo>
                      <a:pt x="15646" y="6166"/>
                      <a:pt x="15745" y="6595"/>
                      <a:pt x="15806" y="7028"/>
                    </a:cubicBezTo>
                    <a:lnTo>
                      <a:pt x="15807" y="7028"/>
                    </a:lnTo>
                    <a:lnTo>
                      <a:pt x="15807" y="7028"/>
                    </a:lnTo>
                    <a:cubicBezTo>
                      <a:pt x="15813" y="7091"/>
                      <a:pt x="15824" y="7155"/>
                      <a:pt x="15830" y="7218"/>
                    </a:cubicBezTo>
                    <a:lnTo>
                      <a:pt x="15830" y="7221"/>
                    </a:lnTo>
                    <a:lnTo>
                      <a:pt x="15830" y="7226"/>
                    </a:lnTo>
                    <a:cubicBezTo>
                      <a:pt x="15830" y="7239"/>
                      <a:pt x="15833" y="7249"/>
                      <a:pt x="15833" y="7262"/>
                    </a:cubicBezTo>
                    <a:cubicBezTo>
                      <a:pt x="15837" y="7276"/>
                      <a:pt x="15837" y="7287"/>
                      <a:pt x="15837" y="7300"/>
                    </a:cubicBezTo>
                    <a:cubicBezTo>
                      <a:pt x="15837" y="7303"/>
                      <a:pt x="15840" y="7307"/>
                      <a:pt x="15840" y="7314"/>
                    </a:cubicBezTo>
                    <a:cubicBezTo>
                      <a:pt x="15865" y="7556"/>
                      <a:pt x="15874" y="7798"/>
                      <a:pt x="15878" y="8039"/>
                    </a:cubicBezTo>
                    <a:lnTo>
                      <a:pt x="15878" y="8053"/>
                    </a:lnTo>
                    <a:lnTo>
                      <a:pt x="15878" y="8101"/>
                    </a:lnTo>
                    <a:lnTo>
                      <a:pt x="15878" y="8125"/>
                    </a:lnTo>
                    <a:lnTo>
                      <a:pt x="15878" y="8166"/>
                    </a:lnTo>
                    <a:lnTo>
                      <a:pt x="15878" y="8200"/>
                    </a:lnTo>
                    <a:lnTo>
                      <a:pt x="15878" y="8228"/>
                    </a:lnTo>
                    <a:lnTo>
                      <a:pt x="15878" y="8275"/>
                    </a:lnTo>
                    <a:lnTo>
                      <a:pt x="15878" y="8278"/>
                    </a:lnTo>
                    <a:lnTo>
                      <a:pt x="15878" y="8289"/>
                    </a:lnTo>
                    <a:cubicBezTo>
                      <a:pt x="15874" y="8309"/>
                      <a:pt x="15874" y="8326"/>
                      <a:pt x="15874" y="8346"/>
                    </a:cubicBezTo>
                    <a:lnTo>
                      <a:pt x="15874" y="8353"/>
                    </a:lnTo>
                    <a:cubicBezTo>
                      <a:pt x="15868" y="8527"/>
                      <a:pt x="15857" y="8704"/>
                      <a:pt x="15840" y="8878"/>
                    </a:cubicBezTo>
                    <a:lnTo>
                      <a:pt x="15840" y="8885"/>
                    </a:lnTo>
                    <a:cubicBezTo>
                      <a:pt x="15840" y="8902"/>
                      <a:pt x="15837" y="8919"/>
                      <a:pt x="15833" y="8939"/>
                    </a:cubicBezTo>
                    <a:lnTo>
                      <a:pt x="15833" y="8956"/>
                    </a:lnTo>
                    <a:lnTo>
                      <a:pt x="15833" y="8960"/>
                    </a:lnTo>
                    <a:cubicBezTo>
                      <a:pt x="15830" y="8970"/>
                      <a:pt x="15830" y="8984"/>
                      <a:pt x="15830" y="8997"/>
                    </a:cubicBezTo>
                    <a:lnTo>
                      <a:pt x="15824" y="9038"/>
                    </a:lnTo>
                    <a:lnTo>
                      <a:pt x="15824" y="9055"/>
                    </a:lnTo>
                    <a:cubicBezTo>
                      <a:pt x="15821" y="9076"/>
                      <a:pt x="15818" y="9097"/>
                      <a:pt x="15815" y="9118"/>
                    </a:cubicBezTo>
                    <a:lnTo>
                      <a:pt x="15815" y="9118"/>
                    </a:lnTo>
                    <a:cubicBezTo>
                      <a:pt x="15813" y="9121"/>
                      <a:pt x="15813" y="9127"/>
                      <a:pt x="15813" y="9137"/>
                    </a:cubicBezTo>
                    <a:lnTo>
                      <a:pt x="15813" y="9137"/>
                    </a:lnTo>
                    <a:cubicBezTo>
                      <a:pt x="15813" y="9137"/>
                      <a:pt x="15813" y="9137"/>
                      <a:pt x="15813" y="9137"/>
                    </a:cubicBezTo>
                    <a:lnTo>
                      <a:pt x="15813" y="9137"/>
                    </a:lnTo>
                    <a:lnTo>
                      <a:pt x="15813" y="9137"/>
                    </a:lnTo>
                    <a:cubicBezTo>
                      <a:pt x="15813" y="9137"/>
                      <a:pt x="15813" y="9137"/>
                      <a:pt x="15813" y="9137"/>
                    </a:cubicBezTo>
                    <a:lnTo>
                      <a:pt x="15813" y="9137"/>
                    </a:lnTo>
                    <a:cubicBezTo>
                      <a:pt x="15724" y="9787"/>
                      <a:pt x="15555" y="10419"/>
                      <a:pt x="15312" y="11025"/>
                    </a:cubicBezTo>
                    <a:lnTo>
                      <a:pt x="15312" y="11029"/>
                    </a:lnTo>
                    <a:lnTo>
                      <a:pt x="15288" y="11083"/>
                    </a:lnTo>
                    <a:cubicBezTo>
                      <a:pt x="15288" y="11086"/>
                      <a:pt x="15288" y="11086"/>
                      <a:pt x="15285" y="11090"/>
                    </a:cubicBezTo>
                    <a:lnTo>
                      <a:pt x="15286" y="11091"/>
                    </a:lnTo>
                    <a:lnTo>
                      <a:pt x="15286" y="11091"/>
                    </a:lnTo>
                    <a:cubicBezTo>
                      <a:pt x="15284" y="11095"/>
                      <a:pt x="15282" y="11099"/>
                      <a:pt x="15280" y="11103"/>
                    </a:cubicBezTo>
                    <a:lnTo>
                      <a:pt x="15267" y="11103"/>
                    </a:lnTo>
                    <a:lnTo>
                      <a:pt x="15267" y="11131"/>
                    </a:lnTo>
                    <a:cubicBezTo>
                      <a:pt x="15267" y="11132"/>
                      <a:pt x="15267" y="11133"/>
                      <a:pt x="15267" y="11133"/>
                    </a:cubicBezTo>
                    <a:lnTo>
                      <a:pt x="15267" y="11133"/>
                    </a:lnTo>
                    <a:lnTo>
                      <a:pt x="15264" y="11141"/>
                    </a:lnTo>
                    <a:cubicBezTo>
                      <a:pt x="15263" y="11143"/>
                      <a:pt x="15263" y="11145"/>
                      <a:pt x="15262" y="11147"/>
                    </a:cubicBezTo>
                    <a:lnTo>
                      <a:pt x="15262" y="11147"/>
                    </a:lnTo>
                    <a:lnTo>
                      <a:pt x="15261" y="11147"/>
                    </a:lnTo>
                    <a:lnTo>
                      <a:pt x="15261" y="11147"/>
                    </a:lnTo>
                    <a:lnTo>
                      <a:pt x="15261" y="11147"/>
                    </a:lnTo>
                    <a:lnTo>
                      <a:pt x="15261" y="11148"/>
                    </a:lnTo>
                    <a:lnTo>
                      <a:pt x="15261" y="11148"/>
                    </a:lnTo>
                    <a:cubicBezTo>
                      <a:pt x="15139" y="11428"/>
                      <a:pt x="15005" y="11702"/>
                      <a:pt x="14852" y="11965"/>
                    </a:cubicBezTo>
                    <a:cubicBezTo>
                      <a:pt x="14852" y="11965"/>
                      <a:pt x="14852" y="11965"/>
                      <a:pt x="14852" y="11965"/>
                    </a:cubicBezTo>
                    <a:lnTo>
                      <a:pt x="14852" y="11965"/>
                    </a:lnTo>
                    <a:lnTo>
                      <a:pt x="14845" y="11976"/>
                    </a:lnTo>
                    <a:lnTo>
                      <a:pt x="14845" y="11977"/>
                    </a:lnTo>
                    <a:lnTo>
                      <a:pt x="14845" y="11977"/>
                    </a:lnTo>
                    <a:cubicBezTo>
                      <a:pt x="14839" y="11989"/>
                      <a:pt x="14832" y="12000"/>
                      <a:pt x="14825" y="12014"/>
                    </a:cubicBezTo>
                    <a:cubicBezTo>
                      <a:pt x="14822" y="12017"/>
                      <a:pt x="14822" y="12020"/>
                      <a:pt x="14818" y="12023"/>
                    </a:cubicBezTo>
                    <a:lnTo>
                      <a:pt x="14818" y="12027"/>
                    </a:lnTo>
                    <a:cubicBezTo>
                      <a:pt x="14811" y="12034"/>
                      <a:pt x="14805" y="12044"/>
                      <a:pt x="14797" y="12058"/>
                    </a:cubicBezTo>
                    <a:cubicBezTo>
                      <a:pt x="14794" y="12064"/>
                      <a:pt x="14788" y="12073"/>
                      <a:pt x="14785" y="12082"/>
                    </a:cubicBezTo>
                    <a:lnTo>
                      <a:pt x="14785" y="12082"/>
                    </a:lnTo>
                    <a:lnTo>
                      <a:pt x="14784" y="12081"/>
                    </a:lnTo>
                    <a:cubicBezTo>
                      <a:pt x="14781" y="12088"/>
                      <a:pt x="14777" y="12095"/>
                      <a:pt x="14773" y="12099"/>
                    </a:cubicBezTo>
                    <a:lnTo>
                      <a:pt x="14773" y="12102"/>
                    </a:lnTo>
                    <a:cubicBezTo>
                      <a:pt x="14764" y="12116"/>
                      <a:pt x="14756" y="12129"/>
                      <a:pt x="14750" y="12140"/>
                    </a:cubicBezTo>
                    <a:lnTo>
                      <a:pt x="14746" y="12143"/>
                    </a:lnTo>
                    <a:lnTo>
                      <a:pt x="14746" y="12146"/>
                    </a:lnTo>
                    <a:cubicBezTo>
                      <a:pt x="14600" y="12387"/>
                      <a:pt x="14440" y="12621"/>
                      <a:pt x="14266" y="12845"/>
                    </a:cubicBezTo>
                    <a:lnTo>
                      <a:pt x="14266" y="12845"/>
                    </a:lnTo>
                    <a:lnTo>
                      <a:pt x="14266" y="12845"/>
                    </a:lnTo>
                    <a:lnTo>
                      <a:pt x="14266" y="12846"/>
                    </a:lnTo>
                    <a:lnTo>
                      <a:pt x="14266" y="12846"/>
                    </a:lnTo>
                    <a:cubicBezTo>
                      <a:pt x="14262" y="12850"/>
                      <a:pt x="14259" y="12854"/>
                      <a:pt x="14256" y="12859"/>
                    </a:cubicBezTo>
                    <a:cubicBezTo>
                      <a:pt x="13847" y="13384"/>
                      <a:pt x="13373" y="13857"/>
                      <a:pt x="12845" y="14266"/>
                    </a:cubicBezTo>
                    <a:cubicBezTo>
                      <a:pt x="12532" y="14508"/>
                      <a:pt x="12197" y="14726"/>
                      <a:pt x="11849" y="14917"/>
                    </a:cubicBezTo>
                    <a:cubicBezTo>
                      <a:pt x="11847" y="14920"/>
                      <a:pt x="11841" y="14923"/>
                      <a:pt x="11838" y="14926"/>
                    </a:cubicBezTo>
                    <a:lnTo>
                      <a:pt x="11838" y="14926"/>
                    </a:lnTo>
                    <a:lnTo>
                      <a:pt x="11836" y="14924"/>
                    </a:lnTo>
                    <a:cubicBezTo>
                      <a:pt x="11822" y="14930"/>
                      <a:pt x="11809" y="14941"/>
                      <a:pt x="11799" y="14947"/>
                    </a:cubicBezTo>
                    <a:cubicBezTo>
                      <a:pt x="11782" y="14955"/>
                      <a:pt x="11764" y="14965"/>
                      <a:pt x="11747" y="14971"/>
                    </a:cubicBezTo>
                    <a:lnTo>
                      <a:pt x="11747" y="14975"/>
                    </a:lnTo>
                    <a:lnTo>
                      <a:pt x="11744" y="14975"/>
                    </a:lnTo>
                    <a:cubicBezTo>
                      <a:pt x="11553" y="15077"/>
                      <a:pt x="11355" y="15172"/>
                      <a:pt x="11154" y="15257"/>
                    </a:cubicBezTo>
                    <a:cubicBezTo>
                      <a:pt x="10558" y="15510"/>
                      <a:pt x="9931" y="15687"/>
                      <a:pt x="9290" y="15789"/>
                    </a:cubicBezTo>
                    <a:cubicBezTo>
                      <a:pt x="9249" y="15796"/>
                      <a:pt x="9205" y="15803"/>
                      <a:pt x="9164" y="15810"/>
                    </a:cubicBezTo>
                    <a:cubicBezTo>
                      <a:pt x="9154" y="15811"/>
                      <a:pt x="9144" y="15812"/>
                      <a:pt x="9134" y="15814"/>
                    </a:cubicBezTo>
                    <a:lnTo>
                      <a:pt x="9096" y="15814"/>
                    </a:lnTo>
                    <a:lnTo>
                      <a:pt x="9096" y="15819"/>
                    </a:lnTo>
                    <a:lnTo>
                      <a:pt x="9096" y="15819"/>
                    </a:lnTo>
                    <a:cubicBezTo>
                      <a:pt x="8768" y="15860"/>
                      <a:pt x="8436" y="15878"/>
                      <a:pt x="8104" y="15878"/>
                    </a:cubicBezTo>
                    <a:cubicBezTo>
                      <a:pt x="7883" y="15878"/>
                      <a:pt x="7661" y="15871"/>
                      <a:pt x="7440" y="15850"/>
                    </a:cubicBezTo>
                    <a:lnTo>
                      <a:pt x="7420" y="15850"/>
                    </a:lnTo>
                    <a:cubicBezTo>
                      <a:pt x="7406" y="15847"/>
                      <a:pt x="7392" y="15847"/>
                      <a:pt x="7379" y="15847"/>
                    </a:cubicBezTo>
                    <a:cubicBezTo>
                      <a:pt x="7365" y="15844"/>
                      <a:pt x="7348" y="15844"/>
                      <a:pt x="7334" y="15844"/>
                    </a:cubicBezTo>
                    <a:lnTo>
                      <a:pt x="7317" y="15841"/>
                    </a:lnTo>
                    <a:cubicBezTo>
                      <a:pt x="7232" y="15834"/>
                      <a:pt x="7146" y="15823"/>
                      <a:pt x="7061" y="15810"/>
                    </a:cubicBezTo>
                    <a:lnTo>
                      <a:pt x="7061" y="15812"/>
                    </a:lnTo>
                    <a:lnTo>
                      <a:pt x="7061" y="15812"/>
                    </a:lnTo>
                    <a:cubicBezTo>
                      <a:pt x="7059" y="15811"/>
                      <a:pt x="7057" y="15810"/>
                      <a:pt x="7055" y="15810"/>
                    </a:cubicBezTo>
                    <a:lnTo>
                      <a:pt x="7055" y="15810"/>
                    </a:lnTo>
                    <a:lnTo>
                      <a:pt x="7055" y="15810"/>
                    </a:lnTo>
                    <a:lnTo>
                      <a:pt x="7050" y="15810"/>
                    </a:lnTo>
                    <a:lnTo>
                      <a:pt x="6976" y="15789"/>
                    </a:lnTo>
                    <a:lnTo>
                      <a:pt x="6976" y="15789"/>
                    </a:lnTo>
                    <a:lnTo>
                      <a:pt x="6983" y="15801"/>
                    </a:lnTo>
                    <a:lnTo>
                      <a:pt x="6983" y="15801"/>
                    </a:lnTo>
                    <a:cubicBezTo>
                      <a:pt x="6714" y="15759"/>
                      <a:pt x="6446" y="15708"/>
                      <a:pt x="6185" y="15639"/>
                    </a:cubicBezTo>
                    <a:cubicBezTo>
                      <a:pt x="5933" y="15575"/>
                      <a:pt x="5682" y="15496"/>
                      <a:pt x="5436" y="15408"/>
                    </a:cubicBezTo>
                    <a:cubicBezTo>
                      <a:pt x="5416" y="15401"/>
                      <a:pt x="5399" y="15394"/>
                      <a:pt x="5378" y="15387"/>
                    </a:cubicBezTo>
                    <a:cubicBezTo>
                      <a:pt x="5371" y="15384"/>
                      <a:pt x="5361" y="15380"/>
                      <a:pt x="5354" y="15377"/>
                    </a:cubicBezTo>
                    <a:cubicBezTo>
                      <a:pt x="5344" y="15374"/>
                      <a:pt x="5334" y="15370"/>
                      <a:pt x="5323" y="15367"/>
                    </a:cubicBezTo>
                    <a:cubicBezTo>
                      <a:pt x="5306" y="15360"/>
                      <a:pt x="5289" y="15353"/>
                      <a:pt x="5273" y="15347"/>
                    </a:cubicBezTo>
                    <a:lnTo>
                      <a:pt x="5265" y="15347"/>
                    </a:lnTo>
                    <a:cubicBezTo>
                      <a:pt x="5207" y="15323"/>
                      <a:pt x="5150" y="15298"/>
                      <a:pt x="5092" y="15275"/>
                    </a:cubicBezTo>
                    <a:cubicBezTo>
                      <a:pt x="5044" y="15254"/>
                      <a:pt x="4996" y="15234"/>
                      <a:pt x="4952" y="15213"/>
                    </a:cubicBezTo>
                    <a:lnTo>
                      <a:pt x="4949" y="15213"/>
                    </a:lnTo>
                    <a:cubicBezTo>
                      <a:pt x="4945" y="15210"/>
                      <a:pt x="4941" y="15210"/>
                      <a:pt x="4935" y="15207"/>
                    </a:cubicBezTo>
                    <a:cubicBezTo>
                      <a:pt x="4925" y="15203"/>
                      <a:pt x="4911" y="15196"/>
                      <a:pt x="4900" y="15193"/>
                    </a:cubicBezTo>
                    <a:lnTo>
                      <a:pt x="4870" y="15176"/>
                    </a:lnTo>
                    <a:cubicBezTo>
                      <a:pt x="4864" y="15172"/>
                      <a:pt x="4856" y="15172"/>
                      <a:pt x="4853" y="15169"/>
                    </a:cubicBezTo>
                    <a:lnTo>
                      <a:pt x="4850" y="15169"/>
                    </a:lnTo>
                    <a:cubicBezTo>
                      <a:pt x="4836" y="15163"/>
                      <a:pt x="4823" y="15155"/>
                      <a:pt x="4806" y="15149"/>
                    </a:cubicBezTo>
                    <a:lnTo>
                      <a:pt x="4805" y="15148"/>
                    </a:lnTo>
                    <a:lnTo>
                      <a:pt x="4805" y="15148"/>
                    </a:lnTo>
                    <a:lnTo>
                      <a:pt x="4806" y="15145"/>
                    </a:lnTo>
                    <a:lnTo>
                      <a:pt x="4802" y="15145"/>
                    </a:lnTo>
                    <a:cubicBezTo>
                      <a:pt x="4287" y="14900"/>
                      <a:pt x="3804" y="14603"/>
                      <a:pt x="3351" y="14255"/>
                    </a:cubicBezTo>
                    <a:cubicBezTo>
                      <a:pt x="2989" y="13973"/>
                      <a:pt x="2651" y="13663"/>
                      <a:pt x="2345" y="13326"/>
                    </a:cubicBezTo>
                    <a:cubicBezTo>
                      <a:pt x="2223" y="13192"/>
                      <a:pt x="2104" y="13052"/>
                      <a:pt x="1993" y="12910"/>
                    </a:cubicBezTo>
                    <a:lnTo>
                      <a:pt x="1994" y="12910"/>
                    </a:lnTo>
                    <a:lnTo>
                      <a:pt x="1975" y="12888"/>
                    </a:lnTo>
                    <a:lnTo>
                      <a:pt x="1975" y="12888"/>
                    </a:lnTo>
                    <a:cubicBezTo>
                      <a:pt x="1968" y="12878"/>
                      <a:pt x="1960" y="12868"/>
                      <a:pt x="1953" y="12859"/>
                    </a:cubicBezTo>
                    <a:lnTo>
                      <a:pt x="1952" y="12859"/>
                    </a:lnTo>
                    <a:lnTo>
                      <a:pt x="1952" y="12859"/>
                    </a:lnTo>
                    <a:lnTo>
                      <a:pt x="1952" y="12859"/>
                    </a:lnTo>
                    <a:lnTo>
                      <a:pt x="1952" y="12859"/>
                    </a:lnTo>
                    <a:cubicBezTo>
                      <a:pt x="1951" y="12858"/>
                      <a:pt x="1950" y="12857"/>
                      <a:pt x="1949" y="12855"/>
                    </a:cubicBezTo>
                    <a:lnTo>
                      <a:pt x="1946" y="12852"/>
                    </a:lnTo>
                    <a:lnTo>
                      <a:pt x="1946" y="12852"/>
                    </a:lnTo>
                    <a:lnTo>
                      <a:pt x="1946" y="12852"/>
                    </a:lnTo>
                    <a:lnTo>
                      <a:pt x="1943" y="12845"/>
                    </a:lnTo>
                    <a:cubicBezTo>
                      <a:pt x="1940" y="12842"/>
                      <a:pt x="1936" y="12839"/>
                      <a:pt x="1933" y="12836"/>
                    </a:cubicBezTo>
                    <a:lnTo>
                      <a:pt x="1933" y="12836"/>
                    </a:lnTo>
                    <a:cubicBezTo>
                      <a:pt x="1830" y="12702"/>
                      <a:pt x="1735" y="12565"/>
                      <a:pt x="1639" y="12426"/>
                    </a:cubicBezTo>
                    <a:cubicBezTo>
                      <a:pt x="1363" y="12010"/>
                      <a:pt x="1128" y="11574"/>
                      <a:pt x="934" y="11114"/>
                    </a:cubicBezTo>
                    <a:cubicBezTo>
                      <a:pt x="825" y="10858"/>
                      <a:pt x="733" y="10599"/>
                      <a:pt x="655" y="10334"/>
                    </a:cubicBezTo>
                    <a:cubicBezTo>
                      <a:pt x="655" y="10330"/>
                      <a:pt x="655" y="10326"/>
                      <a:pt x="651" y="10323"/>
                    </a:cubicBezTo>
                    <a:cubicBezTo>
                      <a:pt x="647" y="10309"/>
                      <a:pt x="641" y="10293"/>
                      <a:pt x="638" y="10272"/>
                    </a:cubicBezTo>
                    <a:lnTo>
                      <a:pt x="637" y="10273"/>
                    </a:lnTo>
                    <a:lnTo>
                      <a:pt x="637" y="10273"/>
                    </a:lnTo>
                    <a:cubicBezTo>
                      <a:pt x="634" y="10263"/>
                      <a:pt x="631" y="10254"/>
                      <a:pt x="631" y="10248"/>
                    </a:cubicBezTo>
                    <a:cubicBezTo>
                      <a:pt x="627" y="10235"/>
                      <a:pt x="624" y="10224"/>
                      <a:pt x="620" y="10214"/>
                    </a:cubicBezTo>
                    <a:lnTo>
                      <a:pt x="620" y="10211"/>
                    </a:lnTo>
                    <a:cubicBezTo>
                      <a:pt x="617" y="10200"/>
                      <a:pt x="614" y="10190"/>
                      <a:pt x="611" y="10177"/>
                    </a:cubicBezTo>
                    <a:cubicBezTo>
                      <a:pt x="606" y="10166"/>
                      <a:pt x="606" y="10159"/>
                      <a:pt x="603" y="10153"/>
                    </a:cubicBezTo>
                    <a:cubicBezTo>
                      <a:pt x="600" y="10136"/>
                      <a:pt x="593" y="10119"/>
                      <a:pt x="590" y="10101"/>
                    </a:cubicBezTo>
                    <a:cubicBezTo>
                      <a:pt x="590" y="10098"/>
                      <a:pt x="586" y="10095"/>
                      <a:pt x="586" y="10092"/>
                    </a:cubicBezTo>
                    <a:cubicBezTo>
                      <a:pt x="583" y="10071"/>
                      <a:pt x="576" y="10051"/>
                      <a:pt x="573" y="10033"/>
                    </a:cubicBezTo>
                    <a:lnTo>
                      <a:pt x="573" y="10030"/>
                    </a:lnTo>
                    <a:lnTo>
                      <a:pt x="570" y="10030"/>
                    </a:lnTo>
                    <a:cubicBezTo>
                      <a:pt x="501" y="9757"/>
                      <a:pt x="447" y="9481"/>
                      <a:pt x="406" y="9202"/>
                    </a:cubicBezTo>
                    <a:lnTo>
                      <a:pt x="406" y="9202"/>
                    </a:lnTo>
                    <a:lnTo>
                      <a:pt x="406" y="9202"/>
                    </a:lnTo>
                    <a:cubicBezTo>
                      <a:pt x="406" y="9199"/>
                      <a:pt x="405" y="9197"/>
                      <a:pt x="402" y="9195"/>
                    </a:cubicBezTo>
                    <a:lnTo>
                      <a:pt x="402" y="9195"/>
                    </a:lnTo>
                    <a:lnTo>
                      <a:pt x="402" y="9195"/>
                    </a:lnTo>
                    <a:cubicBezTo>
                      <a:pt x="402" y="9173"/>
                      <a:pt x="399" y="9153"/>
                      <a:pt x="395" y="9134"/>
                    </a:cubicBezTo>
                    <a:lnTo>
                      <a:pt x="395" y="9134"/>
                    </a:lnTo>
                    <a:lnTo>
                      <a:pt x="395" y="9134"/>
                    </a:lnTo>
                    <a:cubicBezTo>
                      <a:pt x="353" y="8791"/>
                      <a:pt x="331" y="8451"/>
                      <a:pt x="331" y="8108"/>
                    </a:cubicBezTo>
                    <a:cubicBezTo>
                      <a:pt x="331" y="7753"/>
                      <a:pt x="355" y="7399"/>
                      <a:pt x="399" y="7048"/>
                    </a:cubicBezTo>
                    <a:cubicBezTo>
                      <a:pt x="436" y="6782"/>
                      <a:pt x="488" y="6516"/>
                      <a:pt x="552" y="6257"/>
                    </a:cubicBezTo>
                    <a:lnTo>
                      <a:pt x="552" y="6254"/>
                    </a:lnTo>
                    <a:lnTo>
                      <a:pt x="552" y="6251"/>
                    </a:lnTo>
                    <a:cubicBezTo>
                      <a:pt x="556" y="6233"/>
                      <a:pt x="562" y="6220"/>
                      <a:pt x="566" y="6203"/>
                    </a:cubicBezTo>
                    <a:cubicBezTo>
                      <a:pt x="566" y="6196"/>
                      <a:pt x="570" y="6189"/>
                      <a:pt x="570" y="6183"/>
                    </a:cubicBezTo>
                    <a:lnTo>
                      <a:pt x="570" y="6179"/>
                    </a:lnTo>
                    <a:lnTo>
                      <a:pt x="573" y="6179"/>
                    </a:lnTo>
                    <a:cubicBezTo>
                      <a:pt x="573" y="6169"/>
                      <a:pt x="576" y="6162"/>
                      <a:pt x="579" y="6152"/>
                    </a:cubicBezTo>
                    <a:cubicBezTo>
                      <a:pt x="583" y="6139"/>
                      <a:pt x="586" y="6127"/>
                      <a:pt x="589" y="6114"/>
                    </a:cubicBezTo>
                    <a:lnTo>
                      <a:pt x="589" y="6114"/>
                    </a:lnTo>
                    <a:lnTo>
                      <a:pt x="590" y="6114"/>
                    </a:lnTo>
                    <a:lnTo>
                      <a:pt x="593" y="6101"/>
                    </a:lnTo>
                    <a:cubicBezTo>
                      <a:pt x="684" y="5756"/>
                      <a:pt x="799" y="5418"/>
                      <a:pt x="934" y="5090"/>
                    </a:cubicBezTo>
                    <a:lnTo>
                      <a:pt x="934" y="5090"/>
                    </a:lnTo>
                    <a:cubicBezTo>
                      <a:pt x="935" y="5089"/>
                      <a:pt x="935" y="5088"/>
                      <a:pt x="935" y="5088"/>
                    </a:cubicBezTo>
                    <a:lnTo>
                      <a:pt x="935" y="5088"/>
                    </a:lnTo>
                    <a:lnTo>
                      <a:pt x="938" y="5088"/>
                    </a:lnTo>
                    <a:lnTo>
                      <a:pt x="938" y="5082"/>
                    </a:lnTo>
                    <a:lnTo>
                      <a:pt x="938" y="5082"/>
                    </a:lnTo>
                    <a:cubicBezTo>
                      <a:pt x="994" y="4953"/>
                      <a:pt x="1051" y="4823"/>
                      <a:pt x="1114" y="4700"/>
                    </a:cubicBezTo>
                    <a:cubicBezTo>
                      <a:pt x="1118" y="4693"/>
                      <a:pt x="1118" y="4690"/>
                      <a:pt x="1118" y="4690"/>
                    </a:cubicBezTo>
                    <a:lnTo>
                      <a:pt x="1122" y="4686"/>
                    </a:lnTo>
                    <a:cubicBezTo>
                      <a:pt x="1125" y="4679"/>
                      <a:pt x="1128" y="4670"/>
                      <a:pt x="1135" y="4659"/>
                    </a:cubicBezTo>
                    <a:cubicBezTo>
                      <a:pt x="1138" y="4649"/>
                      <a:pt x="1145" y="4639"/>
                      <a:pt x="1149" y="4629"/>
                    </a:cubicBezTo>
                    <a:cubicBezTo>
                      <a:pt x="1152" y="4622"/>
                      <a:pt x="1155" y="4619"/>
                      <a:pt x="1158" y="4611"/>
                    </a:cubicBezTo>
                    <a:lnTo>
                      <a:pt x="1158" y="4611"/>
                    </a:lnTo>
                    <a:lnTo>
                      <a:pt x="1159" y="4612"/>
                    </a:lnTo>
                    <a:cubicBezTo>
                      <a:pt x="1166" y="4598"/>
                      <a:pt x="1172" y="4584"/>
                      <a:pt x="1179" y="4571"/>
                    </a:cubicBezTo>
                    <a:cubicBezTo>
                      <a:pt x="1179" y="4568"/>
                      <a:pt x="1182" y="4564"/>
                      <a:pt x="1185" y="4559"/>
                    </a:cubicBezTo>
                    <a:lnTo>
                      <a:pt x="1185" y="4559"/>
                    </a:lnTo>
                    <a:lnTo>
                      <a:pt x="1186" y="4560"/>
                    </a:lnTo>
                    <a:lnTo>
                      <a:pt x="1210" y="4513"/>
                    </a:lnTo>
                    <a:cubicBezTo>
                      <a:pt x="1210" y="4509"/>
                      <a:pt x="1210" y="4509"/>
                      <a:pt x="1213" y="4506"/>
                    </a:cubicBezTo>
                    <a:cubicBezTo>
                      <a:pt x="1220" y="4489"/>
                      <a:pt x="1231" y="4475"/>
                      <a:pt x="1237" y="4458"/>
                    </a:cubicBezTo>
                    <a:cubicBezTo>
                      <a:pt x="1240" y="4454"/>
                      <a:pt x="1244" y="4448"/>
                      <a:pt x="1244" y="4445"/>
                    </a:cubicBezTo>
                    <a:cubicBezTo>
                      <a:pt x="1251" y="4431"/>
                      <a:pt x="1261" y="4417"/>
                      <a:pt x="1268" y="4404"/>
                    </a:cubicBezTo>
                    <a:cubicBezTo>
                      <a:pt x="1271" y="4396"/>
                      <a:pt x="1275" y="4390"/>
                      <a:pt x="1278" y="4383"/>
                    </a:cubicBezTo>
                    <a:cubicBezTo>
                      <a:pt x="1285" y="4369"/>
                      <a:pt x="1292" y="4359"/>
                      <a:pt x="1298" y="4349"/>
                    </a:cubicBezTo>
                    <a:cubicBezTo>
                      <a:pt x="1302" y="4338"/>
                      <a:pt x="1309" y="4329"/>
                      <a:pt x="1312" y="4318"/>
                    </a:cubicBezTo>
                    <a:cubicBezTo>
                      <a:pt x="1319" y="4311"/>
                      <a:pt x="1322" y="4305"/>
                      <a:pt x="1326" y="4294"/>
                    </a:cubicBezTo>
                    <a:cubicBezTo>
                      <a:pt x="1333" y="4284"/>
                      <a:pt x="1343" y="4267"/>
                      <a:pt x="1350" y="4257"/>
                    </a:cubicBezTo>
                    <a:cubicBezTo>
                      <a:pt x="1353" y="4250"/>
                      <a:pt x="1353" y="4247"/>
                      <a:pt x="1356" y="4243"/>
                    </a:cubicBezTo>
                    <a:cubicBezTo>
                      <a:pt x="1534" y="3937"/>
                      <a:pt x="1728" y="3643"/>
                      <a:pt x="1943" y="3364"/>
                    </a:cubicBezTo>
                    <a:cubicBezTo>
                      <a:pt x="1949" y="3354"/>
                      <a:pt x="1960" y="3344"/>
                      <a:pt x="1967" y="3333"/>
                    </a:cubicBezTo>
                    <a:cubicBezTo>
                      <a:pt x="2160" y="3084"/>
                      <a:pt x="2369" y="2850"/>
                      <a:pt x="2587" y="2628"/>
                    </a:cubicBezTo>
                    <a:cubicBezTo>
                      <a:pt x="2597" y="2621"/>
                      <a:pt x="2604" y="2614"/>
                      <a:pt x="2607" y="2608"/>
                    </a:cubicBezTo>
                    <a:cubicBezTo>
                      <a:pt x="2614" y="2604"/>
                      <a:pt x="2618" y="2600"/>
                      <a:pt x="2621" y="2597"/>
                    </a:cubicBezTo>
                    <a:cubicBezTo>
                      <a:pt x="2630" y="2588"/>
                      <a:pt x="2643" y="2575"/>
                      <a:pt x="2654" y="2562"/>
                    </a:cubicBezTo>
                    <a:lnTo>
                      <a:pt x="2654" y="2562"/>
                    </a:lnTo>
                    <a:lnTo>
                      <a:pt x="2655" y="2563"/>
                    </a:lnTo>
                    <a:lnTo>
                      <a:pt x="2655" y="2559"/>
                    </a:lnTo>
                    <a:lnTo>
                      <a:pt x="2659" y="2559"/>
                    </a:lnTo>
                    <a:lnTo>
                      <a:pt x="2747" y="2471"/>
                    </a:lnTo>
                    <a:lnTo>
                      <a:pt x="2753" y="2468"/>
                    </a:lnTo>
                    <a:lnTo>
                      <a:pt x="2756" y="2463"/>
                    </a:lnTo>
                    <a:lnTo>
                      <a:pt x="2756" y="2463"/>
                    </a:lnTo>
                    <a:cubicBezTo>
                      <a:pt x="2769" y="2452"/>
                      <a:pt x="2780" y="2441"/>
                      <a:pt x="2791" y="2430"/>
                    </a:cubicBezTo>
                    <a:cubicBezTo>
                      <a:pt x="2798" y="2427"/>
                      <a:pt x="2802" y="2420"/>
                      <a:pt x="2808" y="2416"/>
                    </a:cubicBezTo>
                    <a:lnTo>
                      <a:pt x="2835" y="2389"/>
                    </a:lnTo>
                    <a:cubicBezTo>
                      <a:pt x="2846" y="2383"/>
                      <a:pt x="2852" y="2375"/>
                      <a:pt x="2863" y="2366"/>
                    </a:cubicBezTo>
                    <a:lnTo>
                      <a:pt x="2862" y="2364"/>
                    </a:lnTo>
                    <a:lnTo>
                      <a:pt x="2862" y="2364"/>
                    </a:lnTo>
                    <a:cubicBezTo>
                      <a:pt x="2868" y="2361"/>
                      <a:pt x="2877" y="2354"/>
                      <a:pt x="2884" y="2348"/>
                    </a:cubicBezTo>
                    <a:lnTo>
                      <a:pt x="2882" y="2347"/>
                    </a:lnTo>
                    <a:lnTo>
                      <a:pt x="2882" y="2347"/>
                    </a:lnTo>
                    <a:cubicBezTo>
                      <a:pt x="2894" y="2338"/>
                      <a:pt x="2904" y="2327"/>
                      <a:pt x="2914" y="2318"/>
                    </a:cubicBezTo>
                    <a:cubicBezTo>
                      <a:pt x="2921" y="2314"/>
                      <a:pt x="2924" y="2311"/>
                      <a:pt x="2924" y="2307"/>
                    </a:cubicBezTo>
                    <a:lnTo>
                      <a:pt x="2928" y="2307"/>
                    </a:lnTo>
                    <a:cubicBezTo>
                      <a:pt x="2937" y="2298"/>
                      <a:pt x="2951" y="2284"/>
                      <a:pt x="2965" y="2273"/>
                    </a:cubicBezTo>
                    <a:lnTo>
                      <a:pt x="2972" y="2267"/>
                    </a:lnTo>
                    <a:cubicBezTo>
                      <a:pt x="3095" y="2161"/>
                      <a:pt x="3220" y="2056"/>
                      <a:pt x="3351" y="1953"/>
                    </a:cubicBezTo>
                    <a:cubicBezTo>
                      <a:pt x="3722" y="1667"/>
                      <a:pt x="4117" y="1414"/>
                      <a:pt x="4532" y="1200"/>
                    </a:cubicBezTo>
                    <a:cubicBezTo>
                      <a:pt x="4550" y="1189"/>
                      <a:pt x="4567" y="1183"/>
                      <a:pt x="4584" y="1173"/>
                    </a:cubicBezTo>
                    <a:cubicBezTo>
                      <a:pt x="4590" y="1169"/>
                      <a:pt x="4598" y="1166"/>
                      <a:pt x="4601" y="1162"/>
                    </a:cubicBezTo>
                    <a:lnTo>
                      <a:pt x="4604" y="1162"/>
                    </a:lnTo>
                    <a:cubicBezTo>
                      <a:pt x="4614" y="1159"/>
                      <a:pt x="4622" y="1153"/>
                      <a:pt x="4631" y="1149"/>
                    </a:cubicBezTo>
                    <a:cubicBezTo>
                      <a:pt x="4645" y="1142"/>
                      <a:pt x="4662" y="1135"/>
                      <a:pt x="4672" y="1128"/>
                    </a:cubicBezTo>
                    <a:lnTo>
                      <a:pt x="4676" y="1125"/>
                    </a:lnTo>
                    <a:lnTo>
                      <a:pt x="4680" y="1125"/>
                    </a:lnTo>
                    <a:cubicBezTo>
                      <a:pt x="4808" y="1062"/>
                      <a:pt x="4937" y="1000"/>
                      <a:pt x="5068" y="943"/>
                    </a:cubicBezTo>
                    <a:lnTo>
                      <a:pt x="5068" y="943"/>
                    </a:lnTo>
                    <a:lnTo>
                      <a:pt x="5068" y="944"/>
                    </a:lnTo>
                    <a:cubicBezTo>
                      <a:pt x="5071" y="944"/>
                      <a:pt x="5075" y="941"/>
                      <a:pt x="5081" y="941"/>
                    </a:cubicBezTo>
                    <a:lnTo>
                      <a:pt x="5081" y="940"/>
                    </a:lnTo>
                    <a:lnTo>
                      <a:pt x="5081" y="940"/>
                    </a:lnTo>
                    <a:cubicBezTo>
                      <a:pt x="5082" y="939"/>
                      <a:pt x="5084" y="938"/>
                      <a:pt x="5085" y="937"/>
                    </a:cubicBezTo>
                    <a:lnTo>
                      <a:pt x="5089" y="937"/>
                    </a:lnTo>
                    <a:cubicBezTo>
                      <a:pt x="5090" y="936"/>
                      <a:pt x="5091" y="935"/>
                      <a:pt x="5092" y="934"/>
                    </a:cubicBezTo>
                    <a:lnTo>
                      <a:pt x="5095" y="934"/>
                    </a:lnTo>
                    <a:lnTo>
                      <a:pt x="5095" y="933"/>
                    </a:lnTo>
                    <a:lnTo>
                      <a:pt x="5095" y="933"/>
                    </a:lnTo>
                    <a:cubicBezTo>
                      <a:pt x="5096" y="933"/>
                      <a:pt x="5097" y="933"/>
                      <a:pt x="5098" y="932"/>
                    </a:cubicBezTo>
                    <a:lnTo>
                      <a:pt x="5098" y="932"/>
                    </a:lnTo>
                    <a:cubicBezTo>
                      <a:pt x="5099" y="931"/>
                      <a:pt x="5100" y="931"/>
                      <a:pt x="5101" y="930"/>
                    </a:cubicBezTo>
                    <a:lnTo>
                      <a:pt x="5101" y="930"/>
                    </a:lnTo>
                    <a:lnTo>
                      <a:pt x="5102" y="931"/>
                    </a:lnTo>
                    <a:lnTo>
                      <a:pt x="5344" y="849"/>
                    </a:lnTo>
                    <a:lnTo>
                      <a:pt x="5303" y="849"/>
                    </a:lnTo>
                    <a:cubicBezTo>
                      <a:pt x="5320" y="846"/>
                      <a:pt x="5334" y="839"/>
                      <a:pt x="5347" y="832"/>
                    </a:cubicBezTo>
                    <a:cubicBezTo>
                      <a:pt x="5354" y="832"/>
                      <a:pt x="5358" y="829"/>
                      <a:pt x="5364" y="825"/>
                    </a:cubicBezTo>
                    <a:lnTo>
                      <a:pt x="5368" y="825"/>
                    </a:lnTo>
                    <a:cubicBezTo>
                      <a:pt x="5378" y="821"/>
                      <a:pt x="5391" y="818"/>
                      <a:pt x="5408" y="812"/>
                    </a:cubicBezTo>
                    <a:lnTo>
                      <a:pt x="5408" y="811"/>
                    </a:lnTo>
                    <a:lnTo>
                      <a:pt x="5408" y="811"/>
                    </a:lnTo>
                    <a:cubicBezTo>
                      <a:pt x="5417" y="808"/>
                      <a:pt x="5423" y="805"/>
                      <a:pt x="5429" y="805"/>
                    </a:cubicBezTo>
                    <a:cubicBezTo>
                      <a:pt x="5443" y="798"/>
                      <a:pt x="5453" y="794"/>
                      <a:pt x="5466" y="791"/>
                    </a:cubicBezTo>
                    <a:lnTo>
                      <a:pt x="5466" y="788"/>
                    </a:lnTo>
                    <a:lnTo>
                      <a:pt x="5473" y="788"/>
                    </a:lnTo>
                    <a:lnTo>
                      <a:pt x="5498" y="777"/>
                    </a:lnTo>
                    <a:cubicBezTo>
                      <a:pt x="5504" y="777"/>
                      <a:pt x="5514" y="774"/>
                      <a:pt x="5525" y="771"/>
                    </a:cubicBezTo>
                    <a:lnTo>
                      <a:pt x="5521" y="771"/>
                    </a:lnTo>
                    <a:cubicBezTo>
                      <a:pt x="5538" y="764"/>
                      <a:pt x="5548" y="760"/>
                      <a:pt x="5562" y="757"/>
                    </a:cubicBezTo>
                    <a:lnTo>
                      <a:pt x="5579" y="750"/>
                    </a:lnTo>
                    <a:cubicBezTo>
                      <a:pt x="5596" y="744"/>
                      <a:pt x="5613" y="740"/>
                      <a:pt x="5630" y="733"/>
                    </a:cubicBezTo>
                    <a:lnTo>
                      <a:pt x="5633" y="733"/>
                    </a:lnTo>
                    <a:lnTo>
                      <a:pt x="5637" y="730"/>
                    </a:lnTo>
                    <a:cubicBezTo>
                      <a:pt x="5732" y="699"/>
                      <a:pt x="5828" y="668"/>
                      <a:pt x="5923" y="641"/>
                    </a:cubicBezTo>
                    <a:lnTo>
                      <a:pt x="5927" y="641"/>
                    </a:lnTo>
                    <a:cubicBezTo>
                      <a:pt x="5930" y="641"/>
                      <a:pt x="5937" y="637"/>
                      <a:pt x="5940" y="637"/>
                    </a:cubicBezTo>
                    <a:cubicBezTo>
                      <a:pt x="5947" y="634"/>
                      <a:pt x="5954" y="634"/>
                      <a:pt x="5964" y="631"/>
                    </a:cubicBezTo>
                    <a:cubicBezTo>
                      <a:pt x="5978" y="627"/>
                      <a:pt x="5992" y="621"/>
                      <a:pt x="6005" y="617"/>
                    </a:cubicBezTo>
                    <a:lnTo>
                      <a:pt x="6009" y="617"/>
                    </a:lnTo>
                    <a:cubicBezTo>
                      <a:pt x="6152" y="576"/>
                      <a:pt x="6298" y="542"/>
                      <a:pt x="6445" y="508"/>
                    </a:cubicBezTo>
                    <a:cubicBezTo>
                      <a:pt x="6448" y="508"/>
                      <a:pt x="6455" y="508"/>
                      <a:pt x="6459" y="505"/>
                    </a:cubicBezTo>
                    <a:cubicBezTo>
                      <a:pt x="6475" y="502"/>
                      <a:pt x="6492" y="498"/>
                      <a:pt x="6506" y="494"/>
                    </a:cubicBezTo>
                    <a:cubicBezTo>
                      <a:pt x="6520" y="491"/>
                      <a:pt x="6530" y="491"/>
                      <a:pt x="6536" y="488"/>
                    </a:cubicBezTo>
                    <a:lnTo>
                      <a:pt x="6567" y="484"/>
                    </a:lnTo>
                    <a:cubicBezTo>
                      <a:pt x="6731" y="450"/>
                      <a:pt x="6891" y="423"/>
                      <a:pt x="7058" y="399"/>
                    </a:cubicBezTo>
                    <a:cubicBezTo>
                      <a:pt x="7406" y="355"/>
                      <a:pt x="7753" y="331"/>
                      <a:pt x="8104" y="331"/>
                    </a:cubicBezTo>
                    <a:close/>
                    <a:moveTo>
                      <a:pt x="8104" y="249"/>
                    </a:moveTo>
                    <a:cubicBezTo>
                      <a:pt x="7750" y="249"/>
                      <a:pt x="7395" y="273"/>
                      <a:pt x="7044" y="318"/>
                    </a:cubicBezTo>
                    <a:cubicBezTo>
                      <a:pt x="6881" y="341"/>
                      <a:pt x="6714" y="368"/>
                      <a:pt x="6550" y="403"/>
                    </a:cubicBezTo>
                    <a:lnTo>
                      <a:pt x="6523" y="409"/>
                    </a:lnTo>
                    <a:cubicBezTo>
                      <a:pt x="6513" y="409"/>
                      <a:pt x="6499" y="412"/>
                      <a:pt x="6489" y="416"/>
                    </a:cubicBezTo>
                    <a:cubicBezTo>
                      <a:pt x="6475" y="420"/>
                      <a:pt x="6459" y="423"/>
                      <a:pt x="6441" y="426"/>
                    </a:cubicBezTo>
                    <a:cubicBezTo>
                      <a:pt x="6438" y="426"/>
                      <a:pt x="6434" y="426"/>
                      <a:pt x="6428" y="430"/>
                    </a:cubicBezTo>
                    <a:cubicBezTo>
                      <a:pt x="6281" y="461"/>
                      <a:pt x="6131" y="498"/>
                      <a:pt x="5984" y="539"/>
                    </a:cubicBezTo>
                    <a:lnTo>
                      <a:pt x="5981" y="539"/>
                    </a:lnTo>
                    <a:cubicBezTo>
                      <a:pt x="5968" y="542"/>
                      <a:pt x="5954" y="549"/>
                      <a:pt x="5940" y="552"/>
                    </a:cubicBezTo>
                    <a:lnTo>
                      <a:pt x="5937" y="552"/>
                    </a:lnTo>
                    <a:cubicBezTo>
                      <a:pt x="5933" y="552"/>
                      <a:pt x="5927" y="556"/>
                      <a:pt x="5920" y="560"/>
                    </a:cubicBezTo>
                    <a:cubicBezTo>
                      <a:pt x="5913" y="560"/>
                      <a:pt x="5907" y="563"/>
                      <a:pt x="5899" y="563"/>
                    </a:cubicBezTo>
                    <a:lnTo>
                      <a:pt x="5899" y="564"/>
                    </a:lnTo>
                    <a:lnTo>
                      <a:pt x="5899" y="564"/>
                    </a:lnTo>
                    <a:cubicBezTo>
                      <a:pt x="5804" y="590"/>
                      <a:pt x="5710" y="620"/>
                      <a:pt x="5613" y="653"/>
                    </a:cubicBezTo>
                    <a:lnTo>
                      <a:pt x="5613" y="653"/>
                    </a:lnTo>
                    <a:lnTo>
                      <a:pt x="5613" y="651"/>
                    </a:lnTo>
                    <a:cubicBezTo>
                      <a:pt x="5610" y="654"/>
                      <a:pt x="5606" y="654"/>
                      <a:pt x="5606" y="654"/>
                    </a:cubicBezTo>
                    <a:cubicBezTo>
                      <a:pt x="5586" y="662"/>
                      <a:pt x="5569" y="668"/>
                      <a:pt x="5555" y="672"/>
                    </a:cubicBezTo>
                    <a:lnTo>
                      <a:pt x="5538" y="678"/>
                    </a:lnTo>
                    <a:cubicBezTo>
                      <a:pt x="5525" y="682"/>
                      <a:pt x="5511" y="689"/>
                      <a:pt x="5498" y="692"/>
                    </a:cubicBezTo>
                    <a:cubicBezTo>
                      <a:pt x="5487" y="695"/>
                      <a:pt x="5477" y="699"/>
                      <a:pt x="5470" y="703"/>
                    </a:cubicBezTo>
                    <a:lnTo>
                      <a:pt x="5446" y="709"/>
                    </a:lnTo>
                    <a:cubicBezTo>
                      <a:pt x="5443" y="713"/>
                      <a:pt x="5443" y="713"/>
                      <a:pt x="5436" y="713"/>
                    </a:cubicBezTo>
                    <a:lnTo>
                      <a:pt x="5437" y="713"/>
                    </a:lnTo>
                    <a:lnTo>
                      <a:pt x="5437" y="713"/>
                    </a:lnTo>
                    <a:cubicBezTo>
                      <a:pt x="5424" y="717"/>
                      <a:pt x="5411" y="723"/>
                      <a:pt x="5402" y="726"/>
                    </a:cubicBezTo>
                    <a:cubicBezTo>
                      <a:pt x="5391" y="730"/>
                      <a:pt x="5385" y="733"/>
                      <a:pt x="5378" y="733"/>
                    </a:cubicBezTo>
                    <a:lnTo>
                      <a:pt x="5378" y="736"/>
                    </a:lnTo>
                    <a:cubicBezTo>
                      <a:pt x="5364" y="740"/>
                      <a:pt x="5350" y="744"/>
                      <a:pt x="5337" y="750"/>
                    </a:cubicBezTo>
                    <a:cubicBezTo>
                      <a:pt x="5330" y="753"/>
                      <a:pt x="5323" y="753"/>
                      <a:pt x="5317" y="757"/>
                    </a:cubicBezTo>
                    <a:lnTo>
                      <a:pt x="5317" y="757"/>
                    </a:lnTo>
                    <a:lnTo>
                      <a:pt x="5317" y="757"/>
                    </a:lnTo>
                    <a:cubicBezTo>
                      <a:pt x="5301" y="761"/>
                      <a:pt x="5288" y="768"/>
                      <a:pt x="5276" y="774"/>
                    </a:cubicBezTo>
                    <a:cubicBezTo>
                      <a:pt x="5269" y="774"/>
                      <a:pt x="5262" y="777"/>
                      <a:pt x="5259" y="780"/>
                    </a:cubicBezTo>
                    <a:cubicBezTo>
                      <a:pt x="5242" y="785"/>
                      <a:pt x="5228" y="791"/>
                      <a:pt x="5211" y="798"/>
                    </a:cubicBezTo>
                    <a:lnTo>
                      <a:pt x="5211" y="798"/>
                    </a:lnTo>
                    <a:lnTo>
                      <a:pt x="5211" y="798"/>
                    </a:lnTo>
                    <a:cubicBezTo>
                      <a:pt x="5205" y="799"/>
                      <a:pt x="5200" y="801"/>
                      <a:pt x="5197" y="805"/>
                    </a:cubicBezTo>
                    <a:cubicBezTo>
                      <a:pt x="5180" y="808"/>
                      <a:pt x="5166" y="815"/>
                      <a:pt x="5153" y="821"/>
                    </a:cubicBezTo>
                    <a:cubicBezTo>
                      <a:pt x="5146" y="825"/>
                      <a:pt x="5139" y="825"/>
                      <a:pt x="5133" y="829"/>
                    </a:cubicBezTo>
                    <a:lnTo>
                      <a:pt x="5092" y="846"/>
                    </a:lnTo>
                    <a:cubicBezTo>
                      <a:pt x="5089" y="847"/>
                      <a:pt x="5087" y="848"/>
                      <a:pt x="5085" y="849"/>
                    </a:cubicBezTo>
                    <a:lnTo>
                      <a:pt x="5085" y="849"/>
                    </a:lnTo>
                    <a:lnTo>
                      <a:pt x="5084" y="849"/>
                    </a:lnTo>
                    <a:lnTo>
                      <a:pt x="5084" y="849"/>
                    </a:lnTo>
                    <a:cubicBezTo>
                      <a:pt x="5082" y="850"/>
                      <a:pt x="5080" y="851"/>
                      <a:pt x="5078" y="852"/>
                    </a:cubicBezTo>
                    <a:lnTo>
                      <a:pt x="5071" y="852"/>
                    </a:lnTo>
                    <a:lnTo>
                      <a:pt x="5072" y="855"/>
                    </a:lnTo>
                    <a:lnTo>
                      <a:pt x="5072" y="855"/>
                    </a:lnTo>
                    <a:cubicBezTo>
                      <a:pt x="5072" y="855"/>
                      <a:pt x="5072" y="856"/>
                      <a:pt x="5071" y="856"/>
                    </a:cubicBezTo>
                    <a:lnTo>
                      <a:pt x="5068" y="856"/>
                    </a:lnTo>
                    <a:cubicBezTo>
                      <a:pt x="5068" y="856"/>
                      <a:pt x="5064" y="856"/>
                      <a:pt x="5058" y="859"/>
                    </a:cubicBezTo>
                    <a:lnTo>
                      <a:pt x="5057" y="859"/>
                    </a:lnTo>
                    <a:lnTo>
                      <a:pt x="5057" y="859"/>
                    </a:lnTo>
                    <a:lnTo>
                      <a:pt x="4761" y="934"/>
                    </a:lnTo>
                    <a:lnTo>
                      <a:pt x="4890" y="934"/>
                    </a:lnTo>
                    <a:cubicBezTo>
                      <a:pt x="4807" y="972"/>
                      <a:pt x="4726" y="1010"/>
                      <a:pt x="4645" y="1050"/>
                    </a:cubicBezTo>
                    <a:lnTo>
                      <a:pt x="4642" y="1054"/>
                    </a:lnTo>
                    <a:lnTo>
                      <a:pt x="4639" y="1054"/>
                    </a:lnTo>
                    <a:cubicBezTo>
                      <a:pt x="4625" y="1060"/>
                      <a:pt x="4608" y="1067"/>
                      <a:pt x="4598" y="1074"/>
                    </a:cubicBezTo>
                    <a:lnTo>
                      <a:pt x="4594" y="1074"/>
                    </a:lnTo>
                    <a:cubicBezTo>
                      <a:pt x="4584" y="1081"/>
                      <a:pt x="4573" y="1084"/>
                      <a:pt x="4567" y="1091"/>
                    </a:cubicBezTo>
                    <a:cubicBezTo>
                      <a:pt x="4560" y="1095"/>
                      <a:pt x="4553" y="1098"/>
                      <a:pt x="4546" y="1101"/>
                    </a:cubicBezTo>
                    <a:cubicBezTo>
                      <a:pt x="4529" y="1108"/>
                      <a:pt x="4512" y="1118"/>
                      <a:pt x="4496" y="1125"/>
                    </a:cubicBezTo>
                    <a:lnTo>
                      <a:pt x="4496" y="1128"/>
                    </a:lnTo>
                    <a:cubicBezTo>
                      <a:pt x="4076" y="1346"/>
                      <a:pt x="3674" y="1598"/>
                      <a:pt x="3299" y="1889"/>
                    </a:cubicBezTo>
                    <a:cubicBezTo>
                      <a:pt x="3167" y="1991"/>
                      <a:pt x="3040" y="2096"/>
                      <a:pt x="2917" y="2205"/>
                    </a:cubicBezTo>
                    <a:lnTo>
                      <a:pt x="2917" y="2209"/>
                    </a:lnTo>
                    <a:lnTo>
                      <a:pt x="2914" y="2209"/>
                    </a:lnTo>
                    <a:lnTo>
                      <a:pt x="2911" y="2212"/>
                    </a:lnTo>
                    <a:cubicBezTo>
                      <a:pt x="2897" y="2222"/>
                      <a:pt x="2884" y="2236"/>
                      <a:pt x="2870" y="2246"/>
                    </a:cubicBezTo>
                    <a:lnTo>
                      <a:pt x="2871" y="2247"/>
                    </a:lnTo>
                    <a:lnTo>
                      <a:pt x="2871" y="2247"/>
                    </a:lnTo>
                    <a:cubicBezTo>
                      <a:pt x="2866" y="2250"/>
                      <a:pt x="2863" y="2253"/>
                      <a:pt x="2860" y="2257"/>
                    </a:cubicBezTo>
                    <a:cubicBezTo>
                      <a:pt x="2849" y="2267"/>
                      <a:pt x="2839" y="2277"/>
                      <a:pt x="2825" y="2287"/>
                    </a:cubicBezTo>
                    <a:cubicBezTo>
                      <a:pt x="2819" y="2294"/>
                      <a:pt x="2812" y="2301"/>
                      <a:pt x="2808" y="2304"/>
                    </a:cubicBezTo>
                    <a:lnTo>
                      <a:pt x="2805" y="2307"/>
                    </a:lnTo>
                    <a:cubicBezTo>
                      <a:pt x="2798" y="2314"/>
                      <a:pt x="2788" y="2321"/>
                      <a:pt x="2781" y="2328"/>
                    </a:cubicBezTo>
                    <a:cubicBezTo>
                      <a:pt x="2771" y="2339"/>
                      <a:pt x="2761" y="2348"/>
                      <a:pt x="2750" y="2355"/>
                    </a:cubicBezTo>
                    <a:cubicBezTo>
                      <a:pt x="2747" y="2362"/>
                      <a:pt x="2740" y="2366"/>
                      <a:pt x="2737" y="2372"/>
                    </a:cubicBezTo>
                    <a:cubicBezTo>
                      <a:pt x="2723" y="2386"/>
                      <a:pt x="2706" y="2400"/>
                      <a:pt x="2692" y="2413"/>
                    </a:cubicBezTo>
                    <a:cubicBezTo>
                      <a:pt x="2692" y="2413"/>
                      <a:pt x="2692" y="2413"/>
                      <a:pt x="2692" y="2413"/>
                    </a:cubicBezTo>
                    <a:lnTo>
                      <a:pt x="2692" y="2413"/>
                    </a:lnTo>
                    <a:lnTo>
                      <a:pt x="2686" y="2416"/>
                    </a:lnTo>
                    <a:lnTo>
                      <a:pt x="2683" y="2422"/>
                    </a:lnTo>
                    <a:lnTo>
                      <a:pt x="2683" y="2422"/>
                    </a:lnTo>
                    <a:cubicBezTo>
                      <a:pt x="2656" y="2450"/>
                      <a:pt x="2628" y="2474"/>
                      <a:pt x="2601" y="2502"/>
                    </a:cubicBezTo>
                    <a:lnTo>
                      <a:pt x="2597" y="2502"/>
                    </a:lnTo>
                    <a:lnTo>
                      <a:pt x="2597" y="2505"/>
                    </a:lnTo>
                    <a:cubicBezTo>
                      <a:pt x="2587" y="2515"/>
                      <a:pt x="2574" y="2526"/>
                      <a:pt x="2563" y="2539"/>
                    </a:cubicBezTo>
                    <a:cubicBezTo>
                      <a:pt x="2560" y="2543"/>
                      <a:pt x="2556" y="2546"/>
                      <a:pt x="2553" y="2550"/>
                    </a:cubicBezTo>
                    <a:cubicBezTo>
                      <a:pt x="2542" y="2556"/>
                      <a:pt x="2536" y="2563"/>
                      <a:pt x="2533" y="2570"/>
                    </a:cubicBezTo>
                    <a:lnTo>
                      <a:pt x="2529" y="2570"/>
                    </a:lnTo>
                    <a:cubicBezTo>
                      <a:pt x="2308" y="2795"/>
                      <a:pt x="2099" y="3034"/>
                      <a:pt x="1902" y="3282"/>
                    </a:cubicBezTo>
                    <a:cubicBezTo>
                      <a:pt x="1895" y="3292"/>
                      <a:pt x="1885" y="3303"/>
                      <a:pt x="1878" y="3313"/>
                    </a:cubicBezTo>
                    <a:cubicBezTo>
                      <a:pt x="1660" y="3596"/>
                      <a:pt x="1462" y="3893"/>
                      <a:pt x="1285" y="4203"/>
                    </a:cubicBezTo>
                    <a:cubicBezTo>
                      <a:pt x="1285" y="4206"/>
                      <a:pt x="1281" y="4209"/>
                      <a:pt x="1278" y="4212"/>
                    </a:cubicBezTo>
                    <a:lnTo>
                      <a:pt x="1278" y="4216"/>
                    </a:lnTo>
                    <a:cubicBezTo>
                      <a:pt x="1271" y="4230"/>
                      <a:pt x="1265" y="4243"/>
                      <a:pt x="1254" y="4257"/>
                    </a:cubicBezTo>
                    <a:cubicBezTo>
                      <a:pt x="1251" y="4264"/>
                      <a:pt x="1248" y="4270"/>
                      <a:pt x="1240" y="4281"/>
                    </a:cubicBezTo>
                    <a:cubicBezTo>
                      <a:pt x="1237" y="4287"/>
                      <a:pt x="1231" y="4296"/>
                      <a:pt x="1228" y="4309"/>
                    </a:cubicBezTo>
                    <a:lnTo>
                      <a:pt x="1228" y="4309"/>
                    </a:lnTo>
                    <a:lnTo>
                      <a:pt x="1227" y="4308"/>
                    </a:lnTo>
                    <a:cubicBezTo>
                      <a:pt x="1220" y="4322"/>
                      <a:pt x="1213" y="4332"/>
                      <a:pt x="1207" y="4342"/>
                    </a:cubicBezTo>
                    <a:cubicBezTo>
                      <a:pt x="1204" y="4349"/>
                      <a:pt x="1199" y="4356"/>
                      <a:pt x="1196" y="4363"/>
                    </a:cubicBezTo>
                    <a:cubicBezTo>
                      <a:pt x="1190" y="4376"/>
                      <a:pt x="1179" y="4390"/>
                      <a:pt x="1172" y="4407"/>
                    </a:cubicBezTo>
                    <a:cubicBezTo>
                      <a:pt x="1169" y="4410"/>
                      <a:pt x="1169" y="4414"/>
                      <a:pt x="1166" y="4420"/>
                    </a:cubicBezTo>
                    <a:cubicBezTo>
                      <a:pt x="1159" y="4434"/>
                      <a:pt x="1149" y="4451"/>
                      <a:pt x="1142" y="4465"/>
                    </a:cubicBezTo>
                    <a:lnTo>
                      <a:pt x="1142" y="4468"/>
                    </a:lnTo>
                    <a:lnTo>
                      <a:pt x="1138" y="4468"/>
                    </a:lnTo>
                    <a:cubicBezTo>
                      <a:pt x="1138" y="4468"/>
                      <a:pt x="1138" y="4472"/>
                      <a:pt x="1135" y="4475"/>
                    </a:cubicBezTo>
                    <a:lnTo>
                      <a:pt x="1111" y="4522"/>
                    </a:lnTo>
                    <a:cubicBezTo>
                      <a:pt x="1111" y="4526"/>
                      <a:pt x="1108" y="4530"/>
                      <a:pt x="1105" y="4533"/>
                    </a:cubicBezTo>
                    <a:lnTo>
                      <a:pt x="1107" y="4534"/>
                    </a:lnTo>
                    <a:lnTo>
                      <a:pt x="1107" y="4534"/>
                    </a:lnTo>
                    <a:cubicBezTo>
                      <a:pt x="1097" y="4548"/>
                      <a:pt x="1090" y="4560"/>
                      <a:pt x="1084" y="4574"/>
                    </a:cubicBezTo>
                    <a:cubicBezTo>
                      <a:pt x="1084" y="4577"/>
                      <a:pt x="1081" y="4584"/>
                      <a:pt x="1077" y="4591"/>
                    </a:cubicBezTo>
                    <a:cubicBezTo>
                      <a:pt x="1070" y="4601"/>
                      <a:pt x="1067" y="4612"/>
                      <a:pt x="1060" y="4621"/>
                    </a:cubicBezTo>
                    <a:cubicBezTo>
                      <a:pt x="1057" y="4631"/>
                      <a:pt x="1054" y="4640"/>
                      <a:pt x="1048" y="4650"/>
                    </a:cubicBezTo>
                    <a:lnTo>
                      <a:pt x="1048" y="4650"/>
                    </a:lnTo>
                    <a:lnTo>
                      <a:pt x="1046" y="4649"/>
                    </a:lnTo>
                    <a:cubicBezTo>
                      <a:pt x="1043" y="4656"/>
                      <a:pt x="1043" y="4659"/>
                      <a:pt x="1040" y="4662"/>
                    </a:cubicBezTo>
                    <a:cubicBezTo>
                      <a:pt x="980" y="4789"/>
                      <a:pt x="920" y="4918"/>
                      <a:pt x="864" y="5048"/>
                    </a:cubicBezTo>
                    <a:lnTo>
                      <a:pt x="864" y="5048"/>
                    </a:lnTo>
                    <a:lnTo>
                      <a:pt x="862" y="5047"/>
                    </a:lnTo>
                    <a:cubicBezTo>
                      <a:pt x="862" y="5049"/>
                      <a:pt x="862" y="5052"/>
                      <a:pt x="861" y="5054"/>
                    </a:cubicBezTo>
                    <a:lnTo>
                      <a:pt x="861" y="5054"/>
                    </a:lnTo>
                    <a:cubicBezTo>
                      <a:pt x="860" y="5055"/>
                      <a:pt x="860" y="5057"/>
                      <a:pt x="859" y="5058"/>
                    </a:cubicBezTo>
                    <a:lnTo>
                      <a:pt x="859" y="5058"/>
                    </a:lnTo>
                    <a:lnTo>
                      <a:pt x="859" y="5058"/>
                    </a:lnTo>
                    <a:cubicBezTo>
                      <a:pt x="721" y="5390"/>
                      <a:pt x="606" y="5731"/>
                      <a:pt x="512" y="6076"/>
                    </a:cubicBezTo>
                    <a:lnTo>
                      <a:pt x="514" y="6077"/>
                    </a:lnTo>
                    <a:lnTo>
                      <a:pt x="514" y="6077"/>
                    </a:lnTo>
                    <a:lnTo>
                      <a:pt x="508" y="6090"/>
                    </a:lnTo>
                    <a:cubicBezTo>
                      <a:pt x="504" y="6104"/>
                      <a:pt x="501" y="6117"/>
                      <a:pt x="498" y="6131"/>
                    </a:cubicBezTo>
                    <a:cubicBezTo>
                      <a:pt x="498" y="6137"/>
                      <a:pt x="495" y="6146"/>
                      <a:pt x="492" y="6158"/>
                    </a:cubicBezTo>
                    <a:lnTo>
                      <a:pt x="492" y="6158"/>
                    </a:lnTo>
                    <a:lnTo>
                      <a:pt x="491" y="6158"/>
                    </a:lnTo>
                    <a:cubicBezTo>
                      <a:pt x="491" y="6169"/>
                      <a:pt x="488" y="6175"/>
                      <a:pt x="484" y="6183"/>
                    </a:cubicBezTo>
                    <a:cubicBezTo>
                      <a:pt x="480" y="6199"/>
                      <a:pt x="477" y="6213"/>
                      <a:pt x="474" y="6230"/>
                    </a:cubicBezTo>
                    <a:cubicBezTo>
                      <a:pt x="474" y="6230"/>
                      <a:pt x="474" y="6233"/>
                      <a:pt x="471" y="6237"/>
                    </a:cubicBezTo>
                    <a:lnTo>
                      <a:pt x="474" y="6238"/>
                    </a:lnTo>
                    <a:lnTo>
                      <a:pt x="474" y="6238"/>
                    </a:lnTo>
                    <a:cubicBezTo>
                      <a:pt x="409" y="6500"/>
                      <a:pt x="358" y="6769"/>
                      <a:pt x="317" y="7037"/>
                    </a:cubicBezTo>
                    <a:cubicBezTo>
                      <a:pt x="273" y="7392"/>
                      <a:pt x="249" y="7750"/>
                      <a:pt x="249" y="8108"/>
                    </a:cubicBezTo>
                    <a:cubicBezTo>
                      <a:pt x="249" y="8466"/>
                      <a:pt x="273" y="8824"/>
                      <a:pt x="317" y="9178"/>
                    </a:cubicBezTo>
                    <a:lnTo>
                      <a:pt x="319" y="9178"/>
                    </a:lnTo>
                    <a:lnTo>
                      <a:pt x="319" y="9178"/>
                    </a:lnTo>
                    <a:cubicBezTo>
                      <a:pt x="321" y="9188"/>
                      <a:pt x="322" y="9199"/>
                      <a:pt x="324" y="9209"/>
                    </a:cubicBezTo>
                    <a:lnTo>
                      <a:pt x="324" y="9216"/>
                    </a:lnTo>
                    <a:lnTo>
                      <a:pt x="325" y="9215"/>
                    </a:lnTo>
                    <a:lnTo>
                      <a:pt x="325" y="9215"/>
                    </a:lnTo>
                    <a:cubicBezTo>
                      <a:pt x="366" y="9497"/>
                      <a:pt x="419" y="9775"/>
                      <a:pt x="491" y="10051"/>
                    </a:cubicBezTo>
                    <a:cubicBezTo>
                      <a:pt x="491" y="10051"/>
                      <a:pt x="491" y="10052"/>
                      <a:pt x="492" y="10054"/>
                    </a:cubicBezTo>
                    <a:lnTo>
                      <a:pt x="492" y="10054"/>
                    </a:lnTo>
                    <a:lnTo>
                      <a:pt x="491" y="10054"/>
                    </a:lnTo>
                    <a:cubicBezTo>
                      <a:pt x="498" y="10071"/>
                      <a:pt x="501" y="10092"/>
                      <a:pt x="508" y="10112"/>
                    </a:cubicBezTo>
                    <a:cubicBezTo>
                      <a:pt x="508" y="10115"/>
                      <a:pt x="508" y="10119"/>
                      <a:pt x="512" y="10122"/>
                    </a:cubicBezTo>
                    <a:cubicBezTo>
                      <a:pt x="515" y="10139"/>
                      <a:pt x="518" y="10156"/>
                      <a:pt x="525" y="10173"/>
                    </a:cubicBezTo>
                    <a:cubicBezTo>
                      <a:pt x="525" y="10180"/>
                      <a:pt x="529" y="10190"/>
                      <a:pt x="532" y="10197"/>
                    </a:cubicBezTo>
                    <a:cubicBezTo>
                      <a:pt x="535" y="10211"/>
                      <a:pt x="539" y="10221"/>
                      <a:pt x="542" y="10235"/>
                    </a:cubicBezTo>
                    <a:cubicBezTo>
                      <a:pt x="545" y="10248"/>
                      <a:pt x="549" y="10258"/>
                      <a:pt x="552" y="10272"/>
                    </a:cubicBezTo>
                    <a:lnTo>
                      <a:pt x="553" y="10272"/>
                    </a:lnTo>
                    <a:lnTo>
                      <a:pt x="553" y="10272"/>
                    </a:lnTo>
                    <a:cubicBezTo>
                      <a:pt x="553" y="10281"/>
                      <a:pt x="556" y="10287"/>
                      <a:pt x="559" y="10296"/>
                    </a:cubicBezTo>
                    <a:cubicBezTo>
                      <a:pt x="562" y="10313"/>
                      <a:pt x="570" y="10330"/>
                      <a:pt x="573" y="10350"/>
                    </a:cubicBezTo>
                    <a:cubicBezTo>
                      <a:pt x="576" y="10350"/>
                      <a:pt x="576" y="10354"/>
                      <a:pt x="576" y="10354"/>
                    </a:cubicBezTo>
                    <a:lnTo>
                      <a:pt x="576" y="10357"/>
                    </a:lnTo>
                    <a:cubicBezTo>
                      <a:pt x="654" y="10622"/>
                      <a:pt x="749" y="10886"/>
                      <a:pt x="858" y="11144"/>
                    </a:cubicBezTo>
                    <a:lnTo>
                      <a:pt x="858" y="11144"/>
                    </a:lnTo>
                    <a:lnTo>
                      <a:pt x="856" y="11144"/>
                    </a:lnTo>
                    <a:lnTo>
                      <a:pt x="856" y="11147"/>
                    </a:lnTo>
                    <a:lnTo>
                      <a:pt x="859" y="11147"/>
                    </a:lnTo>
                    <a:lnTo>
                      <a:pt x="859" y="11147"/>
                    </a:lnTo>
                    <a:cubicBezTo>
                      <a:pt x="859" y="11147"/>
                      <a:pt x="859" y="11147"/>
                      <a:pt x="859" y="11147"/>
                    </a:cubicBezTo>
                    <a:lnTo>
                      <a:pt x="859" y="11152"/>
                    </a:lnTo>
                    <a:lnTo>
                      <a:pt x="861" y="11151"/>
                    </a:lnTo>
                    <a:lnTo>
                      <a:pt x="861" y="11151"/>
                    </a:lnTo>
                    <a:cubicBezTo>
                      <a:pt x="861" y="11152"/>
                      <a:pt x="862" y="11154"/>
                      <a:pt x="862" y="11155"/>
                    </a:cubicBezTo>
                    <a:lnTo>
                      <a:pt x="862" y="11155"/>
                    </a:lnTo>
                    <a:lnTo>
                      <a:pt x="862" y="11158"/>
                    </a:lnTo>
                    <a:lnTo>
                      <a:pt x="863" y="11157"/>
                    </a:lnTo>
                    <a:lnTo>
                      <a:pt x="863" y="11157"/>
                    </a:lnTo>
                    <a:cubicBezTo>
                      <a:pt x="1057" y="11614"/>
                      <a:pt x="1297" y="12054"/>
                      <a:pt x="1572" y="12470"/>
                    </a:cubicBezTo>
                    <a:cubicBezTo>
                      <a:pt x="1654" y="12590"/>
                      <a:pt x="1738" y="12711"/>
                      <a:pt x="1826" y="12828"/>
                    </a:cubicBezTo>
                    <a:lnTo>
                      <a:pt x="1817" y="12828"/>
                    </a:lnTo>
                    <a:lnTo>
                      <a:pt x="1872" y="12889"/>
                    </a:lnTo>
                    <a:lnTo>
                      <a:pt x="1872" y="12889"/>
                    </a:lnTo>
                    <a:cubicBezTo>
                      <a:pt x="1873" y="12891"/>
                      <a:pt x="1874" y="12892"/>
                      <a:pt x="1876" y="12894"/>
                    </a:cubicBezTo>
                    <a:lnTo>
                      <a:pt x="1876" y="12894"/>
                    </a:lnTo>
                    <a:cubicBezTo>
                      <a:pt x="1877" y="12896"/>
                      <a:pt x="1878" y="12898"/>
                      <a:pt x="1878" y="12899"/>
                    </a:cubicBezTo>
                    <a:lnTo>
                      <a:pt x="1888" y="12910"/>
                    </a:lnTo>
                    <a:lnTo>
                      <a:pt x="1888" y="12910"/>
                    </a:lnTo>
                    <a:cubicBezTo>
                      <a:pt x="1888" y="12913"/>
                      <a:pt x="1888" y="12913"/>
                      <a:pt x="1891" y="12913"/>
                    </a:cubicBezTo>
                    <a:lnTo>
                      <a:pt x="1891" y="12913"/>
                    </a:lnTo>
                    <a:cubicBezTo>
                      <a:pt x="2016" y="13072"/>
                      <a:pt x="2148" y="13228"/>
                      <a:pt x="2283" y="13380"/>
                    </a:cubicBezTo>
                    <a:cubicBezTo>
                      <a:pt x="2594" y="13721"/>
                      <a:pt x="2934" y="14038"/>
                      <a:pt x="3299" y="14321"/>
                    </a:cubicBezTo>
                    <a:cubicBezTo>
                      <a:pt x="3755" y="14672"/>
                      <a:pt x="4246" y="14971"/>
                      <a:pt x="4768" y="15221"/>
                    </a:cubicBezTo>
                    <a:lnTo>
                      <a:pt x="4771" y="15221"/>
                    </a:lnTo>
                    <a:cubicBezTo>
                      <a:pt x="4771" y="15221"/>
                      <a:pt x="4771" y="15221"/>
                      <a:pt x="4771" y="15221"/>
                    </a:cubicBezTo>
                    <a:lnTo>
                      <a:pt x="4771" y="15221"/>
                    </a:lnTo>
                    <a:cubicBezTo>
                      <a:pt x="4771" y="15221"/>
                      <a:pt x="4773" y="15223"/>
                      <a:pt x="4777" y="15223"/>
                    </a:cubicBezTo>
                    <a:lnTo>
                      <a:pt x="4777" y="15223"/>
                    </a:lnTo>
                    <a:cubicBezTo>
                      <a:pt x="4790" y="15229"/>
                      <a:pt x="4804" y="15235"/>
                      <a:pt x="4815" y="15241"/>
                    </a:cubicBezTo>
                    <a:cubicBezTo>
                      <a:pt x="4823" y="15244"/>
                      <a:pt x="4829" y="15248"/>
                      <a:pt x="4836" y="15251"/>
                    </a:cubicBezTo>
                    <a:lnTo>
                      <a:pt x="4867" y="15265"/>
                    </a:lnTo>
                    <a:cubicBezTo>
                      <a:pt x="4880" y="15271"/>
                      <a:pt x="4891" y="15275"/>
                      <a:pt x="4900" y="15282"/>
                    </a:cubicBezTo>
                    <a:cubicBezTo>
                      <a:pt x="4908" y="15285"/>
                      <a:pt x="4911" y="15285"/>
                      <a:pt x="4918" y="15289"/>
                    </a:cubicBezTo>
                    <a:cubicBezTo>
                      <a:pt x="4966" y="15309"/>
                      <a:pt x="5013" y="15329"/>
                      <a:pt x="5061" y="15350"/>
                    </a:cubicBezTo>
                    <a:cubicBezTo>
                      <a:pt x="5119" y="15374"/>
                      <a:pt x="5177" y="15397"/>
                      <a:pt x="5238" y="15421"/>
                    </a:cubicBezTo>
                    <a:cubicBezTo>
                      <a:pt x="5240" y="15423"/>
                      <a:pt x="5241" y="15424"/>
                      <a:pt x="5242" y="15424"/>
                    </a:cubicBezTo>
                    <a:lnTo>
                      <a:pt x="5242" y="15424"/>
                    </a:lnTo>
                    <a:lnTo>
                      <a:pt x="5242" y="15425"/>
                    </a:lnTo>
                    <a:cubicBezTo>
                      <a:pt x="5259" y="15432"/>
                      <a:pt x="5276" y="15438"/>
                      <a:pt x="5293" y="15441"/>
                    </a:cubicBezTo>
                    <a:cubicBezTo>
                      <a:pt x="5302" y="15448"/>
                      <a:pt x="5312" y="15452"/>
                      <a:pt x="5324" y="15455"/>
                    </a:cubicBezTo>
                    <a:lnTo>
                      <a:pt x="5324" y="15455"/>
                    </a:lnTo>
                    <a:lnTo>
                      <a:pt x="5323" y="15455"/>
                    </a:lnTo>
                    <a:cubicBezTo>
                      <a:pt x="5334" y="15459"/>
                      <a:pt x="5341" y="15462"/>
                      <a:pt x="5350" y="15466"/>
                    </a:cubicBezTo>
                    <a:cubicBezTo>
                      <a:pt x="5368" y="15473"/>
                      <a:pt x="5388" y="15479"/>
                      <a:pt x="5405" y="15486"/>
                    </a:cubicBezTo>
                    <a:lnTo>
                      <a:pt x="5408" y="15486"/>
                    </a:lnTo>
                    <a:cubicBezTo>
                      <a:pt x="5657" y="15575"/>
                      <a:pt x="5910" y="15653"/>
                      <a:pt x="6165" y="15718"/>
                    </a:cubicBezTo>
                    <a:cubicBezTo>
                      <a:pt x="6448" y="15791"/>
                      <a:pt x="6738" y="15848"/>
                      <a:pt x="7031" y="15889"/>
                    </a:cubicBezTo>
                    <a:lnTo>
                      <a:pt x="7031" y="15889"/>
                    </a:lnTo>
                    <a:lnTo>
                      <a:pt x="7031" y="15891"/>
                    </a:lnTo>
                    <a:lnTo>
                      <a:pt x="7052" y="15891"/>
                    </a:lnTo>
                    <a:cubicBezTo>
                      <a:pt x="7052" y="15891"/>
                      <a:pt x="7052" y="15891"/>
                      <a:pt x="7052" y="15891"/>
                    </a:cubicBezTo>
                    <a:lnTo>
                      <a:pt x="7052" y="15891"/>
                    </a:lnTo>
                    <a:cubicBezTo>
                      <a:pt x="7055" y="15895"/>
                      <a:pt x="7058" y="15895"/>
                      <a:pt x="7061" y="15895"/>
                    </a:cubicBezTo>
                    <a:lnTo>
                      <a:pt x="7077" y="15895"/>
                    </a:lnTo>
                    <a:cubicBezTo>
                      <a:pt x="7154" y="15907"/>
                      <a:pt x="7231" y="15917"/>
                      <a:pt x="7310" y="15922"/>
                    </a:cubicBezTo>
                    <a:lnTo>
                      <a:pt x="7327" y="15922"/>
                    </a:lnTo>
                    <a:cubicBezTo>
                      <a:pt x="7341" y="15926"/>
                      <a:pt x="7354" y="15926"/>
                      <a:pt x="7371" y="15929"/>
                    </a:cubicBezTo>
                    <a:cubicBezTo>
                      <a:pt x="7385" y="15929"/>
                      <a:pt x="7399" y="15929"/>
                      <a:pt x="7412" y="15932"/>
                    </a:cubicBezTo>
                    <a:lnTo>
                      <a:pt x="7433" y="15932"/>
                    </a:lnTo>
                    <a:cubicBezTo>
                      <a:pt x="7654" y="15953"/>
                      <a:pt x="7879" y="15960"/>
                      <a:pt x="8104" y="15960"/>
                    </a:cubicBezTo>
                    <a:cubicBezTo>
                      <a:pt x="8436" y="15960"/>
                      <a:pt x="8768" y="15940"/>
                      <a:pt x="9096" y="15901"/>
                    </a:cubicBezTo>
                    <a:lnTo>
                      <a:pt x="9096" y="15901"/>
                    </a:lnTo>
                    <a:lnTo>
                      <a:pt x="9096" y="15946"/>
                    </a:lnTo>
                    <a:lnTo>
                      <a:pt x="9156" y="15894"/>
                    </a:lnTo>
                    <a:lnTo>
                      <a:pt x="9156" y="15894"/>
                    </a:lnTo>
                    <a:cubicBezTo>
                      <a:pt x="9162" y="15893"/>
                      <a:pt x="9168" y="15892"/>
                      <a:pt x="9174" y="15891"/>
                    </a:cubicBezTo>
                    <a:cubicBezTo>
                      <a:pt x="9219" y="15885"/>
                      <a:pt x="9263" y="15878"/>
                      <a:pt x="9304" y="15871"/>
                    </a:cubicBezTo>
                    <a:cubicBezTo>
                      <a:pt x="9931" y="15772"/>
                      <a:pt x="10542" y="15600"/>
                      <a:pt x="11132" y="15356"/>
                    </a:cubicBezTo>
                    <a:lnTo>
                      <a:pt x="11132" y="15356"/>
                    </a:lnTo>
                    <a:cubicBezTo>
                      <a:pt x="11132" y="15356"/>
                      <a:pt x="11133" y="15356"/>
                      <a:pt x="11134" y="15356"/>
                    </a:cubicBezTo>
                    <a:lnTo>
                      <a:pt x="11134" y="15356"/>
                    </a:lnTo>
                    <a:lnTo>
                      <a:pt x="11134" y="15356"/>
                    </a:lnTo>
                    <a:cubicBezTo>
                      <a:pt x="11134" y="15356"/>
                      <a:pt x="11135" y="15356"/>
                      <a:pt x="11138" y="15355"/>
                    </a:cubicBezTo>
                    <a:lnTo>
                      <a:pt x="11138" y="15355"/>
                    </a:lnTo>
                    <a:cubicBezTo>
                      <a:pt x="11140" y="15355"/>
                      <a:pt x="11141" y="15354"/>
                      <a:pt x="11143" y="15353"/>
                    </a:cubicBezTo>
                    <a:lnTo>
                      <a:pt x="11144" y="15353"/>
                    </a:lnTo>
                    <a:cubicBezTo>
                      <a:pt x="11144" y="15353"/>
                      <a:pt x="11148" y="15353"/>
                      <a:pt x="11151" y="15350"/>
                    </a:cubicBezTo>
                    <a:lnTo>
                      <a:pt x="11150" y="15349"/>
                    </a:lnTo>
                    <a:lnTo>
                      <a:pt x="11150" y="15349"/>
                    </a:lnTo>
                    <a:cubicBezTo>
                      <a:pt x="11163" y="15343"/>
                      <a:pt x="11176" y="15338"/>
                      <a:pt x="11189" y="15333"/>
                    </a:cubicBezTo>
                    <a:lnTo>
                      <a:pt x="11373" y="15254"/>
                    </a:lnTo>
                    <a:lnTo>
                      <a:pt x="11365" y="15254"/>
                    </a:lnTo>
                    <a:cubicBezTo>
                      <a:pt x="11508" y="15189"/>
                      <a:pt x="11648" y="15119"/>
                      <a:pt x="11785" y="15046"/>
                    </a:cubicBezTo>
                    <a:cubicBezTo>
                      <a:pt x="11802" y="15037"/>
                      <a:pt x="11819" y="15026"/>
                      <a:pt x="11836" y="15019"/>
                    </a:cubicBezTo>
                    <a:cubicBezTo>
                      <a:pt x="11849" y="15009"/>
                      <a:pt x="11863" y="15002"/>
                      <a:pt x="11873" y="14999"/>
                    </a:cubicBezTo>
                    <a:cubicBezTo>
                      <a:pt x="11881" y="14996"/>
                      <a:pt x="11884" y="14992"/>
                      <a:pt x="11890" y="14988"/>
                    </a:cubicBezTo>
                    <a:cubicBezTo>
                      <a:pt x="12241" y="14794"/>
                      <a:pt x="12576" y="14576"/>
                      <a:pt x="12896" y="14331"/>
                    </a:cubicBezTo>
                    <a:cubicBezTo>
                      <a:pt x="13427" y="13919"/>
                      <a:pt x="13905" y="13442"/>
                      <a:pt x="14320" y="12910"/>
                    </a:cubicBezTo>
                    <a:cubicBezTo>
                      <a:pt x="14321" y="12909"/>
                      <a:pt x="14322" y="12907"/>
                      <a:pt x="14324" y="12906"/>
                    </a:cubicBezTo>
                    <a:lnTo>
                      <a:pt x="14324" y="12906"/>
                    </a:lnTo>
                    <a:lnTo>
                      <a:pt x="14324" y="12906"/>
                    </a:lnTo>
                    <a:cubicBezTo>
                      <a:pt x="14326" y="12903"/>
                      <a:pt x="14330" y="12900"/>
                      <a:pt x="14331" y="12897"/>
                    </a:cubicBezTo>
                    <a:lnTo>
                      <a:pt x="14331" y="12897"/>
                    </a:lnTo>
                    <a:cubicBezTo>
                      <a:pt x="14332" y="12896"/>
                      <a:pt x="14333" y="12895"/>
                      <a:pt x="14334" y="12894"/>
                    </a:cubicBezTo>
                    <a:lnTo>
                      <a:pt x="14334" y="12894"/>
                    </a:lnTo>
                    <a:cubicBezTo>
                      <a:pt x="14336" y="12891"/>
                      <a:pt x="14338" y="12890"/>
                      <a:pt x="14338" y="12890"/>
                    </a:cubicBezTo>
                    <a:lnTo>
                      <a:pt x="14336" y="12889"/>
                    </a:lnTo>
                    <a:lnTo>
                      <a:pt x="14336" y="12889"/>
                    </a:lnTo>
                    <a:cubicBezTo>
                      <a:pt x="14507" y="12664"/>
                      <a:pt x="14668" y="12430"/>
                      <a:pt x="14813" y="12189"/>
                    </a:cubicBezTo>
                    <a:lnTo>
                      <a:pt x="14813" y="12189"/>
                    </a:lnTo>
                    <a:lnTo>
                      <a:pt x="14814" y="12190"/>
                    </a:lnTo>
                    <a:cubicBezTo>
                      <a:pt x="14814" y="12187"/>
                      <a:pt x="14814" y="12187"/>
                      <a:pt x="14818" y="12184"/>
                    </a:cubicBezTo>
                    <a:cubicBezTo>
                      <a:pt x="14825" y="12170"/>
                      <a:pt x="14835" y="12157"/>
                      <a:pt x="14842" y="12143"/>
                    </a:cubicBezTo>
                    <a:cubicBezTo>
                      <a:pt x="14849" y="12136"/>
                      <a:pt x="14849" y="12129"/>
                      <a:pt x="14852" y="12126"/>
                    </a:cubicBezTo>
                    <a:lnTo>
                      <a:pt x="14855" y="12122"/>
                    </a:lnTo>
                    <a:cubicBezTo>
                      <a:pt x="14859" y="12116"/>
                      <a:pt x="14863" y="12108"/>
                      <a:pt x="14869" y="12099"/>
                    </a:cubicBezTo>
                    <a:cubicBezTo>
                      <a:pt x="14876" y="12088"/>
                      <a:pt x="14883" y="12078"/>
                      <a:pt x="14890" y="12064"/>
                    </a:cubicBezTo>
                    <a:lnTo>
                      <a:pt x="14888" y="12064"/>
                    </a:lnTo>
                    <a:lnTo>
                      <a:pt x="14888" y="12064"/>
                    </a:lnTo>
                    <a:cubicBezTo>
                      <a:pt x="14891" y="12060"/>
                      <a:pt x="14894" y="12057"/>
                      <a:pt x="14896" y="12055"/>
                    </a:cubicBezTo>
                    <a:cubicBezTo>
                      <a:pt x="14903" y="12037"/>
                      <a:pt x="14913" y="12023"/>
                      <a:pt x="14920" y="12010"/>
                    </a:cubicBezTo>
                    <a:lnTo>
                      <a:pt x="14923" y="12006"/>
                    </a:lnTo>
                    <a:lnTo>
                      <a:pt x="14924" y="12006"/>
                    </a:lnTo>
                    <a:cubicBezTo>
                      <a:pt x="15045" y="11793"/>
                      <a:pt x="15158" y="11576"/>
                      <a:pt x="15261" y="11352"/>
                    </a:cubicBezTo>
                    <a:lnTo>
                      <a:pt x="15261" y="11352"/>
                    </a:lnTo>
                    <a:lnTo>
                      <a:pt x="15261" y="11366"/>
                    </a:lnTo>
                    <a:lnTo>
                      <a:pt x="15335" y="11185"/>
                    </a:lnTo>
                    <a:lnTo>
                      <a:pt x="15336" y="11185"/>
                    </a:lnTo>
                    <a:lnTo>
                      <a:pt x="15339" y="11179"/>
                    </a:lnTo>
                    <a:lnTo>
                      <a:pt x="15339" y="11179"/>
                    </a:lnTo>
                    <a:lnTo>
                      <a:pt x="15339" y="11177"/>
                    </a:lnTo>
                    <a:lnTo>
                      <a:pt x="15346" y="11161"/>
                    </a:lnTo>
                    <a:lnTo>
                      <a:pt x="15348" y="11155"/>
                    </a:lnTo>
                    <a:lnTo>
                      <a:pt x="15349" y="11155"/>
                    </a:lnTo>
                    <a:lnTo>
                      <a:pt x="15348" y="11154"/>
                    </a:lnTo>
                    <a:lnTo>
                      <a:pt x="15348" y="11154"/>
                    </a:lnTo>
                    <a:lnTo>
                      <a:pt x="15349" y="11152"/>
                    </a:lnTo>
                    <a:lnTo>
                      <a:pt x="15349" y="11148"/>
                    </a:lnTo>
                    <a:lnTo>
                      <a:pt x="15349" y="11148"/>
                    </a:lnTo>
                    <a:cubicBezTo>
                      <a:pt x="15354" y="11138"/>
                      <a:pt x="15358" y="11129"/>
                      <a:pt x="15363" y="11120"/>
                    </a:cubicBezTo>
                    <a:lnTo>
                      <a:pt x="15363" y="11117"/>
                    </a:lnTo>
                    <a:lnTo>
                      <a:pt x="15363" y="11114"/>
                    </a:lnTo>
                    <a:lnTo>
                      <a:pt x="15387" y="11056"/>
                    </a:lnTo>
                    <a:lnTo>
                      <a:pt x="15390" y="11053"/>
                    </a:lnTo>
                    <a:lnTo>
                      <a:pt x="15388" y="11052"/>
                    </a:lnTo>
                    <a:lnTo>
                      <a:pt x="15388" y="11052"/>
                    </a:lnTo>
                    <a:cubicBezTo>
                      <a:pt x="15633" y="10442"/>
                      <a:pt x="15802" y="9805"/>
                      <a:pt x="15891" y="9151"/>
                    </a:cubicBezTo>
                    <a:lnTo>
                      <a:pt x="15891" y="9151"/>
                    </a:lnTo>
                    <a:lnTo>
                      <a:pt x="15892" y="9151"/>
                    </a:lnTo>
                    <a:cubicBezTo>
                      <a:pt x="15892" y="9150"/>
                      <a:pt x="15892" y="9149"/>
                      <a:pt x="15892" y="9147"/>
                    </a:cubicBezTo>
                    <a:lnTo>
                      <a:pt x="15892" y="9147"/>
                    </a:lnTo>
                    <a:lnTo>
                      <a:pt x="15895" y="9148"/>
                    </a:lnTo>
                    <a:lnTo>
                      <a:pt x="15895" y="9134"/>
                    </a:lnTo>
                    <a:lnTo>
                      <a:pt x="15895" y="9134"/>
                    </a:lnTo>
                    <a:cubicBezTo>
                      <a:pt x="15899" y="9110"/>
                      <a:pt x="15902" y="9088"/>
                      <a:pt x="15905" y="9066"/>
                    </a:cubicBezTo>
                    <a:lnTo>
                      <a:pt x="15905" y="9045"/>
                    </a:lnTo>
                    <a:lnTo>
                      <a:pt x="15909" y="9008"/>
                    </a:lnTo>
                    <a:cubicBezTo>
                      <a:pt x="15912" y="8994"/>
                      <a:pt x="15912" y="8980"/>
                      <a:pt x="15915" y="8967"/>
                    </a:cubicBezTo>
                    <a:lnTo>
                      <a:pt x="15915" y="8950"/>
                    </a:lnTo>
                    <a:cubicBezTo>
                      <a:pt x="15919" y="8929"/>
                      <a:pt x="15919" y="8909"/>
                      <a:pt x="15922" y="8892"/>
                    </a:cubicBezTo>
                    <a:lnTo>
                      <a:pt x="15922" y="8892"/>
                    </a:lnTo>
                    <a:lnTo>
                      <a:pt x="15922" y="8892"/>
                    </a:lnTo>
                    <a:cubicBezTo>
                      <a:pt x="15922" y="8890"/>
                      <a:pt x="15922" y="8889"/>
                      <a:pt x="15922" y="8888"/>
                    </a:cubicBezTo>
                    <a:lnTo>
                      <a:pt x="15922" y="8885"/>
                    </a:lnTo>
                    <a:cubicBezTo>
                      <a:pt x="15939" y="8708"/>
                      <a:pt x="15950" y="8530"/>
                      <a:pt x="15956" y="8353"/>
                    </a:cubicBezTo>
                    <a:lnTo>
                      <a:pt x="15956" y="8350"/>
                    </a:lnTo>
                    <a:cubicBezTo>
                      <a:pt x="15956" y="8330"/>
                      <a:pt x="15956" y="8309"/>
                      <a:pt x="15959" y="8292"/>
                    </a:cubicBezTo>
                    <a:lnTo>
                      <a:pt x="15959" y="8289"/>
                    </a:lnTo>
                    <a:lnTo>
                      <a:pt x="15959" y="8278"/>
                    </a:lnTo>
                    <a:lnTo>
                      <a:pt x="15959" y="8228"/>
                    </a:lnTo>
                    <a:lnTo>
                      <a:pt x="15959" y="8200"/>
                    </a:lnTo>
                    <a:lnTo>
                      <a:pt x="15959" y="8166"/>
                    </a:lnTo>
                    <a:lnTo>
                      <a:pt x="15959" y="8125"/>
                    </a:lnTo>
                    <a:lnTo>
                      <a:pt x="15959" y="8101"/>
                    </a:lnTo>
                    <a:lnTo>
                      <a:pt x="15959" y="8047"/>
                    </a:lnTo>
                    <a:lnTo>
                      <a:pt x="15959" y="8039"/>
                    </a:lnTo>
                    <a:cubicBezTo>
                      <a:pt x="15956" y="7794"/>
                      <a:pt x="15946" y="7549"/>
                      <a:pt x="15922" y="7307"/>
                    </a:cubicBezTo>
                    <a:cubicBezTo>
                      <a:pt x="15919" y="7303"/>
                      <a:pt x="15919" y="7297"/>
                      <a:pt x="15919" y="7290"/>
                    </a:cubicBezTo>
                    <a:cubicBezTo>
                      <a:pt x="15919" y="7280"/>
                      <a:pt x="15915" y="7266"/>
                      <a:pt x="15915" y="7256"/>
                    </a:cubicBezTo>
                    <a:cubicBezTo>
                      <a:pt x="15915" y="7242"/>
                      <a:pt x="15912" y="7229"/>
                      <a:pt x="15912" y="7215"/>
                    </a:cubicBezTo>
                    <a:lnTo>
                      <a:pt x="15912" y="7208"/>
                    </a:lnTo>
                    <a:cubicBezTo>
                      <a:pt x="15901" y="7144"/>
                      <a:pt x="15895" y="7078"/>
                      <a:pt x="15888" y="7014"/>
                    </a:cubicBezTo>
                    <a:lnTo>
                      <a:pt x="15888" y="7014"/>
                    </a:lnTo>
                    <a:lnTo>
                      <a:pt x="15888" y="7014"/>
                    </a:lnTo>
                    <a:cubicBezTo>
                      <a:pt x="15823" y="6576"/>
                      <a:pt x="15724" y="6144"/>
                      <a:pt x="15591" y="5726"/>
                    </a:cubicBezTo>
                    <a:lnTo>
                      <a:pt x="15588" y="5716"/>
                    </a:lnTo>
                    <a:cubicBezTo>
                      <a:pt x="15585" y="5702"/>
                      <a:pt x="15582" y="5692"/>
                      <a:pt x="15578" y="5678"/>
                    </a:cubicBezTo>
                    <a:lnTo>
                      <a:pt x="15568" y="5651"/>
                    </a:lnTo>
                    <a:cubicBezTo>
                      <a:pt x="15564" y="5640"/>
                      <a:pt x="15561" y="5634"/>
                      <a:pt x="15558" y="5623"/>
                    </a:cubicBezTo>
                    <a:lnTo>
                      <a:pt x="15558" y="5620"/>
                    </a:lnTo>
                    <a:cubicBezTo>
                      <a:pt x="15554" y="5610"/>
                      <a:pt x="15550" y="5600"/>
                      <a:pt x="15547" y="5593"/>
                    </a:cubicBezTo>
                    <a:lnTo>
                      <a:pt x="15547" y="5590"/>
                    </a:lnTo>
                    <a:cubicBezTo>
                      <a:pt x="15544" y="5582"/>
                      <a:pt x="15544" y="5573"/>
                      <a:pt x="15541" y="5565"/>
                    </a:cubicBezTo>
                    <a:cubicBezTo>
                      <a:pt x="15537" y="5552"/>
                      <a:pt x="15530" y="5538"/>
                      <a:pt x="15527" y="5528"/>
                    </a:cubicBezTo>
                    <a:lnTo>
                      <a:pt x="15520" y="5508"/>
                    </a:lnTo>
                    <a:lnTo>
                      <a:pt x="15520" y="5504"/>
                    </a:lnTo>
                    <a:cubicBezTo>
                      <a:pt x="15513" y="5494"/>
                      <a:pt x="15510" y="5480"/>
                      <a:pt x="15506" y="5463"/>
                    </a:cubicBezTo>
                    <a:cubicBezTo>
                      <a:pt x="15503" y="5456"/>
                      <a:pt x="15500" y="5453"/>
                      <a:pt x="15500" y="5447"/>
                    </a:cubicBezTo>
                    <a:cubicBezTo>
                      <a:pt x="15492" y="5433"/>
                      <a:pt x="15489" y="5419"/>
                      <a:pt x="15483" y="5402"/>
                    </a:cubicBezTo>
                    <a:lnTo>
                      <a:pt x="15482" y="5402"/>
                    </a:lnTo>
                    <a:lnTo>
                      <a:pt x="15482" y="5402"/>
                    </a:lnTo>
                    <a:cubicBezTo>
                      <a:pt x="15479" y="5394"/>
                      <a:pt x="15479" y="5388"/>
                      <a:pt x="15476" y="5385"/>
                    </a:cubicBezTo>
                    <a:lnTo>
                      <a:pt x="15476" y="5381"/>
                    </a:lnTo>
                    <a:cubicBezTo>
                      <a:pt x="15469" y="5371"/>
                      <a:pt x="15465" y="5357"/>
                      <a:pt x="15462" y="5344"/>
                    </a:cubicBezTo>
                    <a:lnTo>
                      <a:pt x="15459" y="5340"/>
                    </a:lnTo>
                    <a:cubicBezTo>
                      <a:pt x="15459" y="5334"/>
                      <a:pt x="15456" y="5327"/>
                      <a:pt x="15451" y="5324"/>
                    </a:cubicBezTo>
                    <a:lnTo>
                      <a:pt x="15451" y="5320"/>
                    </a:lnTo>
                    <a:cubicBezTo>
                      <a:pt x="15448" y="5307"/>
                      <a:pt x="15442" y="5296"/>
                      <a:pt x="15438" y="5283"/>
                    </a:cubicBezTo>
                    <a:cubicBezTo>
                      <a:pt x="15435" y="5272"/>
                      <a:pt x="15431" y="5266"/>
                      <a:pt x="15428" y="5255"/>
                    </a:cubicBezTo>
                    <a:cubicBezTo>
                      <a:pt x="15425" y="5245"/>
                      <a:pt x="15418" y="5232"/>
                      <a:pt x="15415" y="5222"/>
                    </a:cubicBezTo>
                    <a:cubicBezTo>
                      <a:pt x="15411" y="5211"/>
                      <a:pt x="15404" y="5201"/>
                      <a:pt x="15404" y="5191"/>
                    </a:cubicBezTo>
                    <a:lnTo>
                      <a:pt x="15403" y="5191"/>
                    </a:lnTo>
                    <a:lnTo>
                      <a:pt x="15403" y="5191"/>
                    </a:lnTo>
                    <a:cubicBezTo>
                      <a:pt x="15397" y="5179"/>
                      <a:pt x="15394" y="5170"/>
                      <a:pt x="15390" y="5164"/>
                    </a:cubicBezTo>
                    <a:lnTo>
                      <a:pt x="15390" y="5160"/>
                    </a:lnTo>
                    <a:cubicBezTo>
                      <a:pt x="15384" y="5148"/>
                      <a:pt x="15381" y="5138"/>
                      <a:pt x="15376" y="5126"/>
                    </a:cubicBezTo>
                    <a:lnTo>
                      <a:pt x="15376" y="5126"/>
                    </a:lnTo>
                    <a:lnTo>
                      <a:pt x="15377" y="5126"/>
                    </a:lnTo>
                    <a:cubicBezTo>
                      <a:pt x="15374" y="5115"/>
                      <a:pt x="15370" y="5109"/>
                      <a:pt x="15366" y="5102"/>
                    </a:cubicBezTo>
                    <a:cubicBezTo>
                      <a:pt x="15360" y="5088"/>
                      <a:pt x="15357" y="5074"/>
                      <a:pt x="15349" y="5065"/>
                    </a:cubicBezTo>
                    <a:cubicBezTo>
                      <a:pt x="15244" y="4816"/>
                      <a:pt x="15124" y="4571"/>
                      <a:pt x="14995" y="4335"/>
                    </a:cubicBezTo>
                    <a:cubicBezTo>
                      <a:pt x="14992" y="4325"/>
                      <a:pt x="14989" y="4318"/>
                      <a:pt x="14981" y="4311"/>
                    </a:cubicBezTo>
                    <a:lnTo>
                      <a:pt x="14981" y="4308"/>
                    </a:lnTo>
                    <a:cubicBezTo>
                      <a:pt x="14978" y="4305"/>
                      <a:pt x="14978" y="4302"/>
                      <a:pt x="14978" y="4302"/>
                    </a:cubicBezTo>
                    <a:lnTo>
                      <a:pt x="14975" y="4297"/>
                    </a:lnTo>
                    <a:cubicBezTo>
                      <a:pt x="14781" y="3950"/>
                      <a:pt x="14562" y="3616"/>
                      <a:pt x="14320" y="3300"/>
                    </a:cubicBezTo>
                    <a:cubicBezTo>
                      <a:pt x="14215" y="3166"/>
                      <a:pt x="14106" y="3037"/>
                      <a:pt x="13996" y="2911"/>
                    </a:cubicBezTo>
                    <a:cubicBezTo>
                      <a:pt x="13983" y="2894"/>
                      <a:pt x="13969" y="2880"/>
                      <a:pt x="13956" y="2866"/>
                    </a:cubicBezTo>
                    <a:cubicBezTo>
                      <a:pt x="13949" y="2860"/>
                      <a:pt x="13943" y="2854"/>
                      <a:pt x="13937" y="2847"/>
                    </a:cubicBezTo>
                    <a:lnTo>
                      <a:pt x="13937" y="2847"/>
                    </a:lnTo>
                    <a:lnTo>
                      <a:pt x="13938" y="2846"/>
                    </a:lnTo>
                    <a:lnTo>
                      <a:pt x="13915" y="2822"/>
                    </a:lnTo>
                    <a:cubicBezTo>
                      <a:pt x="13607" y="2485"/>
                      <a:pt x="13270" y="2170"/>
                      <a:pt x="12909" y="1889"/>
                    </a:cubicBezTo>
                    <a:lnTo>
                      <a:pt x="12909" y="1889"/>
                    </a:lnTo>
                    <a:lnTo>
                      <a:pt x="12909" y="1889"/>
                    </a:lnTo>
                    <a:lnTo>
                      <a:pt x="12909" y="1889"/>
                    </a:lnTo>
                    <a:lnTo>
                      <a:pt x="12909" y="1889"/>
                    </a:lnTo>
                    <a:lnTo>
                      <a:pt x="12909" y="1889"/>
                    </a:lnTo>
                    <a:cubicBezTo>
                      <a:pt x="12906" y="1886"/>
                      <a:pt x="12903" y="1884"/>
                      <a:pt x="12900" y="1881"/>
                    </a:cubicBezTo>
                    <a:lnTo>
                      <a:pt x="12896" y="1878"/>
                    </a:lnTo>
                    <a:cubicBezTo>
                      <a:pt x="12894" y="1877"/>
                      <a:pt x="12893" y="1876"/>
                      <a:pt x="12892" y="1876"/>
                    </a:cubicBezTo>
                    <a:lnTo>
                      <a:pt x="12892" y="1876"/>
                    </a:lnTo>
                    <a:lnTo>
                      <a:pt x="12892" y="1875"/>
                    </a:lnTo>
                    <a:lnTo>
                      <a:pt x="12889" y="1872"/>
                    </a:lnTo>
                    <a:lnTo>
                      <a:pt x="12884" y="1869"/>
                    </a:lnTo>
                    <a:lnTo>
                      <a:pt x="12884" y="1869"/>
                    </a:lnTo>
                    <a:cubicBezTo>
                      <a:pt x="12812" y="1814"/>
                      <a:pt x="12735" y="1759"/>
                      <a:pt x="12661" y="1705"/>
                    </a:cubicBezTo>
                    <a:cubicBezTo>
                      <a:pt x="12658" y="1705"/>
                      <a:pt x="12658" y="1701"/>
                      <a:pt x="12654" y="1701"/>
                    </a:cubicBezTo>
                    <a:cubicBezTo>
                      <a:pt x="12640" y="1691"/>
                      <a:pt x="12630" y="1684"/>
                      <a:pt x="12617" y="1674"/>
                    </a:cubicBezTo>
                    <a:cubicBezTo>
                      <a:pt x="12609" y="1670"/>
                      <a:pt x="12606" y="1667"/>
                      <a:pt x="12599" y="1660"/>
                    </a:cubicBezTo>
                    <a:lnTo>
                      <a:pt x="12596" y="1660"/>
                    </a:lnTo>
                    <a:cubicBezTo>
                      <a:pt x="12589" y="1656"/>
                      <a:pt x="12582" y="1650"/>
                      <a:pt x="12572" y="1643"/>
                    </a:cubicBezTo>
                    <a:cubicBezTo>
                      <a:pt x="12562" y="1636"/>
                      <a:pt x="12552" y="1629"/>
                      <a:pt x="12541" y="1623"/>
                    </a:cubicBezTo>
                    <a:cubicBezTo>
                      <a:pt x="12538" y="1619"/>
                      <a:pt x="12532" y="1616"/>
                      <a:pt x="12527" y="1612"/>
                    </a:cubicBezTo>
                    <a:cubicBezTo>
                      <a:pt x="12514" y="1606"/>
                      <a:pt x="12500" y="1595"/>
                      <a:pt x="12491" y="1589"/>
                    </a:cubicBezTo>
                    <a:lnTo>
                      <a:pt x="12491" y="1585"/>
                    </a:lnTo>
                    <a:lnTo>
                      <a:pt x="12477" y="1578"/>
                    </a:lnTo>
                    <a:lnTo>
                      <a:pt x="12476" y="1579"/>
                    </a:lnTo>
                    <a:lnTo>
                      <a:pt x="12476" y="1579"/>
                    </a:lnTo>
                    <a:cubicBezTo>
                      <a:pt x="12461" y="1570"/>
                      <a:pt x="12449" y="1561"/>
                      <a:pt x="12436" y="1551"/>
                    </a:cubicBezTo>
                    <a:lnTo>
                      <a:pt x="12433" y="1548"/>
                    </a:lnTo>
                    <a:cubicBezTo>
                      <a:pt x="12415" y="1537"/>
                      <a:pt x="12398" y="1527"/>
                      <a:pt x="12381" y="1517"/>
                    </a:cubicBezTo>
                    <a:lnTo>
                      <a:pt x="12381" y="1513"/>
                    </a:lnTo>
                    <a:lnTo>
                      <a:pt x="12378" y="1513"/>
                    </a:lnTo>
                    <a:cubicBezTo>
                      <a:pt x="12363" y="1505"/>
                      <a:pt x="12349" y="1496"/>
                      <a:pt x="12335" y="1488"/>
                    </a:cubicBezTo>
                    <a:lnTo>
                      <a:pt x="12335" y="1488"/>
                    </a:lnTo>
                    <a:lnTo>
                      <a:pt x="12334" y="1486"/>
                    </a:lnTo>
                    <a:lnTo>
                      <a:pt x="12330" y="1483"/>
                    </a:lnTo>
                    <a:lnTo>
                      <a:pt x="12327" y="1480"/>
                    </a:lnTo>
                    <a:cubicBezTo>
                      <a:pt x="12310" y="1469"/>
                      <a:pt x="12293" y="1459"/>
                      <a:pt x="12276" y="1449"/>
                    </a:cubicBezTo>
                    <a:cubicBezTo>
                      <a:pt x="12272" y="1445"/>
                      <a:pt x="12266" y="1442"/>
                      <a:pt x="12262" y="1439"/>
                    </a:cubicBezTo>
                    <a:cubicBezTo>
                      <a:pt x="12249" y="1431"/>
                      <a:pt x="12235" y="1422"/>
                      <a:pt x="12221" y="1414"/>
                    </a:cubicBezTo>
                    <a:cubicBezTo>
                      <a:pt x="12211" y="1408"/>
                      <a:pt x="12197" y="1401"/>
                      <a:pt x="12187" y="1394"/>
                    </a:cubicBezTo>
                    <a:lnTo>
                      <a:pt x="12184" y="1391"/>
                    </a:lnTo>
                    <a:cubicBezTo>
                      <a:pt x="12180" y="1387"/>
                      <a:pt x="12173" y="1384"/>
                      <a:pt x="12170" y="1384"/>
                    </a:cubicBezTo>
                    <a:cubicBezTo>
                      <a:pt x="11840" y="1183"/>
                      <a:pt x="11499" y="1009"/>
                      <a:pt x="11148" y="859"/>
                    </a:cubicBezTo>
                    <a:lnTo>
                      <a:pt x="11144" y="859"/>
                    </a:lnTo>
                    <a:cubicBezTo>
                      <a:pt x="11032" y="812"/>
                      <a:pt x="10921" y="768"/>
                      <a:pt x="10806" y="727"/>
                    </a:cubicBezTo>
                    <a:lnTo>
                      <a:pt x="10806" y="727"/>
                    </a:lnTo>
                    <a:lnTo>
                      <a:pt x="10807" y="726"/>
                    </a:lnTo>
                    <a:cubicBezTo>
                      <a:pt x="10794" y="719"/>
                      <a:pt x="10783" y="716"/>
                      <a:pt x="10773" y="713"/>
                    </a:cubicBezTo>
                    <a:cubicBezTo>
                      <a:pt x="10762" y="709"/>
                      <a:pt x="10756" y="709"/>
                      <a:pt x="10749" y="706"/>
                    </a:cubicBezTo>
                    <a:cubicBezTo>
                      <a:pt x="10246" y="527"/>
                      <a:pt x="9729" y="398"/>
                      <a:pt x="9199" y="323"/>
                    </a:cubicBezTo>
                    <a:lnTo>
                      <a:pt x="9199" y="323"/>
                    </a:lnTo>
                    <a:cubicBezTo>
                      <a:pt x="9195" y="322"/>
                      <a:pt x="9193" y="321"/>
                      <a:pt x="9191" y="321"/>
                    </a:cubicBezTo>
                    <a:lnTo>
                      <a:pt x="9191" y="321"/>
                    </a:lnTo>
                    <a:lnTo>
                      <a:pt x="9191" y="321"/>
                    </a:lnTo>
                    <a:cubicBezTo>
                      <a:pt x="9185" y="320"/>
                      <a:pt x="9180" y="319"/>
                      <a:pt x="9174" y="319"/>
                    </a:cubicBezTo>
                    <a:lnTo>
                      <a:pt x="9174" y="319"/>
                    </a:lnTo>
                    <a:lnTo>
                      <a:pt x="9174" y="318"/>
                    </a:lnTo>
                    <a:lnTo>
                      <a:pt x="9166" y="318"/>
                    </a:lnTo>
                    <a:cubicBezTo>
                      <a:pt x="8814" y="272"/>
                      <a:pt x="8457" y="249"/>
                      <a:pt x="8104" y="249"/>
                    </a:cubicBezTo>
                    <a:close/>
                    <a:moveTo>
                      <a:pt x="8118" y="82"/>
                    </a:moveTo>
                    <a:cubicBezTo>
                      <a:pt x="8205" y="82"/>
                      <a:pt x="8293" y="82"/>
                      <a:pt x="8381" y="85"/>
                    </a:cubicBezTo>
                    <a:lnTo>
                      <a:pt x="8381" y="85"/>
                    </a:lnTo>
                    <a:lnTo>
                      <a:pt x="8381" y="85"/>
                    </a:lnTo>
                    <a:lnTo>
                      <a:pt x="8397" y="85"/>
                    </a:lnTo>
                    <a:cubicBezTo>
                      <a:pt x="8408" y="85"/>
                      <a:pt x="8414" y="85"/>
                      <a:pt x="8425" y="89"/>
                    </a:cubicBezTo>
                    <a:lnTo>
                      <a:pt x="8472" y="89"/>
                    </a:lnTo>
                    <a:lnTo>
                      <a:pt x="8516" y="92"/>
                    </a:lnTo>
                    <a:lnTo>
                      <a:pt x="8516" y="92"/>
                    </a:lnTo>
                    <a:lnTo>
                      <a:pt x="8516" y="93"/>
                    </a:lnTo>
                    <a:lnTo>
                      <a:pt x="8520" y="93"/>
                    </a:lnTo>
                    <a:cubicBezTo>
                      <a:pt x="8677" y="99"/>
                      <a:pt x="8834" y="113"/>
                      <a:pt x="8990" y="130"/>
                    </a:cubicBezTo>
                    <a:cubicBezTo>
                      <a:pt x="9314" y="167"/>
                      <a:pt x="9638" y="222"/>
                      <a:pt x="9958" y="297"/>
                    </a:cubicBezTo>
                    <a:cubicBezTo>
                      <a:pt x="9962" y="297"/>
                      <a:pt x="9965" y="300"/>
                      <a:pt x="9968" y="300"/>
                    </a:cubicBezTo>
                    <a:lnTo>
                      <a:pt x="9972" y="300"/>
                    </a:lnTo>
                    <a:lnTo>
                      <a:pt x="10016" y="310"/>
                    </a:lnTo>
                    <a:cubicBezTo>
                      <a:pt x="10032" y="317"/>
                      <a:pt x="10051" y="320"/>
                      <a:pt x="10067" y="323"/>
                    </a:cubicBezTo>
                    <a:lnTo>
                      <a:pt x="10067" y="323"/>
                    </a:lnTo>
                    <a:lnTo>
                      <a:pt x="10067" y="324"/>
                    </a:lnTo>
                    <a:lnTo>
                      <a:pt x="10074" y="324"/>
                    </a:lnTo>
                    <a:lnTo>
                      <a:pt x="10074" y="327"/>
                    </a:lnTo>
                    <a:cubicBezTo>
                      <a:pt x="10105" y="335"/>
                      <a:pt x="10139" y="341"/>
                      <a:pt x="10169" y="351"/>
                    </a:cubicBezTo>
                    <a:lnTo>
                      <a:pt x="10173" y="351"/>
                    </a:lnTo>
                    <a:cubicBezTo>
                      <a:pt x="10186" y="355"/>
                      <a:pt x="10195" y="358"/>
                      <a:pt x="10207" y="361"/>
                    </a:cubicBezTo>
                    <a:lnTo>
                      <a:pt x="10207" y="361"/>
                    </a:lnTo>
                    <a:lnTo>
                      <a:pt x="10207" y="362"/>
                    </a:lnTo>
                    <a:cubicBezTo>
                      <a:pt x="10214" y="362"/>
                      <a:pt x="10217" y="365"/>
                      <a:pt x="10217" y="365"/>
                    </a:cubicBezTo>
                    <a:cubicBezTo>
                      <a:pt x="10228" y="368"/>
                      <a:pt x="10241" y="371"/>
                      <a:pt x="10255" y="376"/>
                    </a:cubicBezTo>
                    <a:cubicBezTo>
                      <a:pt x="10582" y="464"/>
                      <a:pt x="10902" y="576"/>
                      <a:pt x="11212" y="709"/>
                    </a:cubicBezTo>
                    <a:cubicBezTo>
                      <a:pt x="11458" y="812"/>
                      <a:pt x="11693" y="924"/>
                      <a:pt x="11925" y="1050"/>
                    </a:cubicBezTo>
                    <a:cubicBezTo>
                      <a:pt x="11928" y="1054"/>
                      <a:pt x="11934" y="1057"/>
                      <a:pt x="11945" y="1060"/>
                    </a:cubicBezTo>
                    <a:cubicBezTo>
                      <a:pt x="11955" y="1067"/>
                      <a:pt x="11969" y="1074"/>
                      <a:pt x="11979" y="1081"/>
                    </a:cubicBezTo>
                    <a:lnTo>
                      <a:pt x="11983" y="1081"/>
                    </a:lnTo>
                    <a:cubicBezTo>
                      <a:pt x="11996" y="1087"/>
                      <a:pt x="12010" y="1098"/>
                      <a:pt x="12024" y="1104"/>
                    </a:cubicBezTo>
                    <a:cubicBezTo>
                      <a:pt x="12027" y="1108"/>
                      <a:pt x="12033" y="1112"/>
                      <a:pt x="12037" y="1112"/>
                    </a:cubicBezTo>
                    <a:lnTo>
                      <a:pt x="12037" y="1115"/>
                    </a:lnTo>
                    <a:cubicBezTo>
                      <a:pt x="12433" y="1333"/>
                      <a:pt x="12804" y="1589"/>
                      <a:pt x="13155" y="1875"/>
                    </a:cubicBezTo>
                    <a:cubicBezTo>
                      <a:pt x="13295" y="1987"/>
                      <a:pt x="13431" y="2106"/>
                      <a:pt x="13564" y="2232"/>
                    </a:cubicBezTo>
                    <a:lnTo>
                      <a:pt x="13567" y="2232"/>
                    </a:lnTo>
                    <a:cubicBezTo>
                      <a:pt x="13581" y="2246"/>
                      <a:pt x="13598" y="2263"/>
                      <a:pt x="13615" y="2277"/>
                    </a:cubicBezTo>
                    <a:lnTo>
                      <a:pt x="13615" y="2280"/>
                    </a:lnTo>
                    <a:lnTo>
                      <a:pt x="13619" y="2280"/>
                    </a:lnTo>
                    <a:cubicBezTo>
                      <a:pt x="13631" y="2297"/>
                      <a:pt x="13648" y="2310"/>
                      <a:pt x="13664" y="2323"/>
                    </a:cubicBezTo>
                    <a:lnTo>
                      <a:pt x="13664" y="2323"/>
                    </a:lnTo>
                    <a:lnTo>
                      <a:pt x="13663" y="2325"/>
                    </a:lnTo>
                    <a:lnTo>
                      <a:pt x="13669" y="2331"/>
                    </a:lnTo>
                    <a:cubicBezTo>
                      <a:pt x="13683" y="2345"/>
                      <a:pt x="13699" y="2358"/>
                      <a:pt x="13712" y="2371"/>
                    </a:cubicBezTo>
                    <a:lnTo>
                      <a:pt x="13712" y="2371"/>
                    </a:lnTo>
                    <a:lnTo>
                      <a:pt x="13710" y="2372"/>
                    </a:lnTo>
                    <a:cubicBezTo>
                      <a:pt x="13715" y="2374"/>
                      <a:pt x="13718" y="2377"/>
                      <a:pt x="13721" y="2379"/>
                    </a:cubicBezTo>
                    <a:lnTo>
                      <a:pt x="13721" y="2379"/>
                    </a:lnTo>
                    <a:lnTo>
                      <a:pt x="13721" y="2379"/>
                    </a:lnTo>
                    <a:cubicBezTo>
                      <a:pt x="13734" y="2396"/>
                      <a:pt x="13748" y="2406"/>
                      <a:pt x="13762" y="2420"/>
                    </a:cubicBezTo>
                    <a:cubicBezTo>
                      <a:pt x="13765" y="2424"/>
                      <a:pt x="13768" y="2427"/>
                      <a:pt x="13772" y="2430"/>
                    </a:cubicBezTo>
                    <a:lnTo>
                      <a:pt x="13772" y="2433"/>
                    </a:lnTo>
                    <a:cubicBezTo>
                      <a:pt x="13785" y="2444"/>
                      <a:pt x="13799" y="2457"/>
                      <a:pt x="13809" y="2468"/>
                    </a:cubicBezTo>
                    <a:cubicBezTo>
                      <a:pt x="13812" y="2474"/>
                      <a:pt x="13820" y="2478"/>
                      <a:pt x="13823" y="2485"/>
                    </a:cubicBezTo>
                    <a:lnTo>
                      <a:pt x="13826" y="2485"/>
                    </a:lnTo>
                    <a:cubicBezTo>
                      <a:pt x="13836" y="2495"/>
                      <a:pt x="13847" y="2505"/>
                      <a:pt x="13857" y="2518"/>
                    </a:cubicBezTo>
                    <a:cubicBezTo>
                      <a:pt x="13864" y="2523"/>
                      <a:pt x="13867" y="2529"/>
                      <a:pt x="13874" y="2536"/>
                    </a:cubicBezTo>
                    <a:cubicBezTo>
                      <a:pt x="13884" y="2546"/>
                      <a:pt x="13894" y="2556"/>
                      <a:pt x="13905" y="2570"/>
                    </a:cubicBezTo>
                    <a:lnTo>
                      <a:pt x="13905" y="2567"/>
                    </a:lnTo>
                    <a:cubicBezTo>
                      <a:pt x="13911" y="2573"/>
                      <a:pt x="13918" y="2580"/>
                      <a:pt x="13925" y="2590"/>
                    </a:cubicBezTo>
                    <a:lnTo>
                      <a:pt x="13927" y="2589"/>
                    </a:lnTo>
                    <a:lnTo>
                      <a:pt x="13927" y="2589"/>
                    </a:lnTo>
                    <a:cubicBezTo>
                      <a:pt x="13936" y="2598"/>
                      <a:pt x="13943" y="2608"/>
                      <a:pt x="13952" y="2617"/>
                    </a:cubicBezTo>
                    <a:cubicBezTo>
                      <a:pt x="13959" y="2625"/>
                      <a:pt x="13966" y="2635"/>
                      <a:pt x="13973" y="2641"/>
                    </a:cubicBezTo>
                    <a:cubicBezTo>
                      <a:pt x="13983" y="2652"/>
                      <a:pt x="13990" y="2658"/>
                      <a:pt x="14000" y="2669"/>
                    </a:cubicBezTo>
                    <a:cubicBezTo>
                      <a:pt x="14007" y="2679"/>
                      <a:pt x="14017" y="2686"/>
                      <a:pt x="14024" y="2696"/>
                    </a:cubicBezTo>
                    <a:lnTo>
                      <a:pt x="14026" y="2695"/>
                    </a:lnTo>
                    <a:lnTo>
                      <a:pt x="14026" y="2695"/>
                    </a:lnTo>
                    <a:cubicBezTo>
                      <a:pt x="14032" y="2704"/>
                      <a:pt x="14038" y="2711"/>
                      <a:pt x="14045" y="2720"/>
                    </a:cubicBezTo>
                    <a:lnTo>
                      <a:pt x="14072" y="2751"/>
                    </a:lnTo>
                    <a:lnTo>
                      <a:pt x="14073" y="2750"/>
                    </a:lnTo>
                    <a:lnTo>
                      <a:pt x="14073" y="2750"/>
                    </a:lnTo>
                    <a:cubicBezTo>
                      <a:pt x="14079" y="2758"/>
                      <a:pt x="14086" y="2764"/>
                      <a:pt x="14092" y="2771"/>
                    </a:cubicBezTo>
                    <a:cubicBezTo>
                      <a:pt x="14102" y="2781"/>
                      <a:pt x="14113" y="2792"/>
                      <a:pt x="14122" y="2805"/>
                    </a:cubicBezTo>
                    <a:cubicBezTo>
                      <a:pt x="14126" y="2809"/>
                      <a:pt x="14133" y="2815"/>
                      <a:pt x="14136" y="2822"/>
                    </a:cubicBezTo>
                    <a:cubicBezTo>
                      <a:pt x="14150" y="2836"/>
                      <a:pt x="14160" y="2846"/>
                      <a:pt x="14171" y="2860"/>
                    </a:cubicBezTo>
                    <a:lnTo>
                      <a:pt x="14184" y="2877"/>
                    </a:lnTo>
                    <a:cubicBezTo>
                      <a:pt x="14194" y="2886"/>
                      <a:pt x="14203" y="2899"/>
                      <a:pt x="14217" y="2913"/>
                    </a:cubicBezTo>
                    <a:lnTo>
                      <a:pt x="14217" y="2913"/>
                    </a:lnTo>
                    <a:lnTo>
                      <a:pt x="14215" y="2914"/>
                    </a:lnTo>
                    <a:cubicBezTo>
                      <a:pt x="14221" y="2918"/>
                      <a:pt x="14225" y="2924"/>
                      <a:pt x="14229" y="2924"/>
                    </a:cubicBezTo>
                    <a:lnTo>
                      <a:pt x="14229" y="2927"/>
                    </a:lnTo>
                    <a:cubicBezTo>
                      <a:pt x="14242" y="2941"/>
                      <a:pt x="14252" y="2955"/>
                      <a:pt x="14262" y="2968"/>
                    </a:cubicBezTo>
                    <a:cubicBezTo>
                      <a:pt x="14265" y="2972"/>
                      <a:pt x="14269" y="2978"/>
                      <a:pt x="14274" y="2981"/>
                    </a:cubicBezTo>
                    <a:lnTo>
                      <a:pt x="14274" y="2981"/>
                    </a:lnTo>
                    <a:lnTo>
                      <a:pt x="14273" y="2982"/>
                    </a:lnTo>
                    <a:cubicBezTo>
                      <a:pt x="14286" y="2996"/>
                      <a:pt x="14300" y="3013"/>
                      <a:pt x="14311" y="3026"/>
                    </a:cubicBezTo>
                    <a:cubicBezTo>
                      <a:pt x="14314" y="3030"/>
                      <a:pt x="14317" y="3034"/>
                      <a:pt x="14317" y="3034"/>
                    </a:cubicBezTo>
                    <a:lnTo>
                      <a:pt x="14317" y="3037"/>
                    </a:lnTo>
                    <a:cubicBezTo>
                      <a:pt x="14330" y="3049"/>
                      <a:pt x="14342" y="3065"/>
                      <a:pt x="14355" y="3078"/>
                    </a:cubicBezTo>
                    <a:lnTo>
                      <a:pt x="14355" y="3078"/>
                    </a:lnTo>
                    <a:lnTo>
                      <a:pt x="14355" y="3078"/>
                    </a:lnTo>
                    <a:cubicBezTo>
                      <a:pt x="14358" y="3081"/>
                      <a:pt x="14358" y="3084"/>
                      <a:pt x="14358" y="3084"/>
                    </a:cubicBezTo>
                    <a:lnTo>
                      <a:pt x="14361" y="3088"/>
                    </a:lnTo>
                    <a:lnTo>
                      <a:pt x="14402" y="3139"/>
                    </a:lnTo>
                    <a:lnTo>
                      <a:pt x="14402" y="3143"/>
                    </a:lnTo>
                    <a:cubicBezTo>
                      <a:pt x="14404" y="3143"/>
                      <a:pt x="14405" y="3144"/>
                      <a:pt x="14406" y="3145"/>
                    </a:cubicBezTo>
                    <a:lnTo>
                      <a:pt x="14406" y="3145"/>
                    </a:lnTo>
                    <a:lnTo>
                      <a:pt x="14405" y="3146"/>
                    </a:lnTo>
                    <a:cubicBezTo>
                      <a:pt x="14419" y="3163"/>
                      <a:pt x="14433" y="3180"/>
                      <a:pt x="14446" y="3197"/>
                    </a:cubicBezTo>
                    <a:lnTo>
                      <a:pt x="14450" y="3201"/>
                    </a:lnTo>
                    <a:cubicBezTo>
                      <a:pt x="14740" y="3575"/>
                      <a:pt x="14998" y="3978"/>
                      <a:pt x="15220" y="4396"/>
                    </a:cubicBezTo>
                    <a:cubicBezTo>
                      <a:pt x="15231" y="4417"/>
                      <a:pt x="15240" y="4437"/>
                      <a:pt x="15251" y="4454"/>
                    </a:cubicBezTo>
                    <a:lnTo>
                      <a:pt x="15251" y="4458"/>
                    </a:lnTo>
                    <a:lnTo>
                      <a:pt x="15251" y="4461"/>
                    </a:lnTo>
                    <a:cubicBezTo>
                      <a:pt x="15258" y="4475"/>
                      <a:pt x="15264" y="4486"/>
                      <a:pt x="15272" y="4499"/>
                    </a:cubicBezTo>
                    <a:cubicBezTo>
                      <a:pt x="15278" y="4509"/>
                      <a:pt x="15281" y="4519"/>
                      <a:pt x="15285" y="4526"/>
                    </a:cubicBezTo>
                    <a:lnTo>
                      <a:pt x="15285" y="4530"/>
                    </a:lnTo>
                    <a:lnTo>
                      <a:pt x="15288" y="4530"/>
                    </a:lnTo>
                    <a:lnTo>
                      <a:pt x="15288" y="4533"/>
                    </a:lnTo>
                    <a:cubicBezTo>
                      <a:pt x="15459" y="4870"/>
                      <a:pt x="15602" y="5222"/>
                      <a:pt x="15721" y="5579"/>
                    </a:cubicBezTo>
                    <a:cubicBezTo>
                      <a:pt x="15789" y="5784"/>
                      <a:pt x="15847" y="5988"/>
                      <a:pt x="15898" y="6196"/>
                    </a:cubicBezTo>
                    <a:lnTo>
                      <a:pt x="15898" y="6199"/>
                    </a:lnTo>
                    <a:cubicBezTo>
                      <a:pt x="15905" y="6224"/>
                      <a:pt x="15909" y="6244"/>
                      <a:pt x="15915" y="6268"/>
                    </a:cubicBezTo>
                    <a:lnTo>
                      <a:pt x="15915" y="6271"/>
                    </a:lnTo>
                    <a:lnTo>
                      <a:pt x="15916" y="6271"/>
                    </a:lnTo>
                    <a:lnTo>
                      <a:pt x="15916" y="6271"/>
                    </a:lnTo>
                    <a:cubicBezTo>
                      <a:pt x="15916" y="6271"/>
                      <a:pt x="15916" y="6271"/>
                      <a:pt x="15916" y="6271"/>
                    </a:cubicBezTo>
                    <a:lnTo>
                      <a:pt x="15916" y="6271"/>
                    </a:lnTo>
                    <a:lnTo>
                      <a:pt x="15915" y="6271"/>
                    </a:lnTo>
                    <a:lnTo>
                      <a:pt x="15929" y="6336"/>
                    </a:lnTo>
                    <a:lnTo>
                      <a:pt x="15930" y="6335"/>
                    </a:lnTo>
                    <a:lnTo>
                      <a:pt x="15930" y="6335"/>
                    </a:lnTo>
                    <a:cubicBezTo>
                      <a:pt x="15931" y="6338"/>
                      <a:pt x="15932" y="6339"/>
                      <a:pt x="15932" y="6339"/>
                    </a:cubicBezTo>
                    <a:lnTo>
                      <a:pt x="15932" y="6342"/>
                    </a:lnTo>
                    <a:cubicBezTo>
                      <a:pt x="15936" y="6367"/>
                      <a:pt x="15942" y="6387"/>
                      <a:pt x="15946" y="6411"/>
                    </a:cubicBezTo>
                    <a:lnTo>
                      <a:pt x="15946" y="6414"/>
                    </a:lnTo>
                    <a:cubicBezTo>
                      <a:pt x="16049" y="6884"/>
                      <a:pt x="16110" y="7361"/>
                      <a:pt x="16123" y="7842"/>
                    </a:cubicBezTo>
                    <a:lnTo>
                      <a:pt x="16123" y="7869"/>
                    </a:lnTo>
                    <a:lnTo>
                      <a:pt x="16123" y="7873"/>
                    </a:lnTo>
                    <a:lnTo>
                      <a:pt x="16123" y="7883"/>
                    </a:lnTo>
                    <a:lnTo>
                      <a:pt x="16123" y="7886"/>
                    </a:lnTo>
                    <a:cubicBezTo>
                      <a:pt x="16126" y="7958"/>
                      <a:pt x="16126" y="8030"/>
                      <a:pt x="16126" y="8101"/>
                    </a:cubicBezTo>
                    <a:cubicBezTo>
                      <a:pt x="16126" y="8793"/>
                      <a:pt x="16041" y="9481"/>
                      <a:pt x="15865" y="10150"/>
                    </a:cubicBezTo>
                    <a:cubicBezTo>
                      <a:pt x="15745" y="10602"/>
                      <a:pt x="15585" y="11048"/>
                      <a:pt x="15388" y="11472"/>
                    </a:cubicBezTo>
                    <a:lnTo>
                      <a:pt x="15388" y="11472"/>
                    </a:lnTo>
                    <a:lnTo>
                      <a:pt x="15387" y="11471"/>
                    </a:lnTo>
                    <a:cubicBezTo>
                      <a:pt x="15387" y="11474"/>
                      <a:pt x="15385" y="11474"/>
                      <a:pt x="15384" y="11478"/>
                    </a:cubicBezTo>
                    <a:lnTo>
                      <a:pt x="15384" y="11478"/>
                    </a:lnTo>
                    <a:lnTo>
                      <a:pt x="15384" y="11479"/>
                    </a:lnTo>
                    <a:cubicBezTo>
                      <a:pt x="15377" y="11495"/>
                      <a:pt x="15366" y="11516"/>
                      <a:pt x="15360" y="11533"/>
                    </a:cubicBezTo>
                    <a:lnTo>
                      <a:pt x="15360" y="11536"/>
                    </a:lnTo>
                    <a:lnTo>
                      <a:pt x="15357" y="11536"/>
                    </a:lnTo>
                    <a:cubicBezTo>
                      <a:pt x="15357" y="11540"/>
                      <a:pt x="15353" y="11543"/>
                      <a:pt x="15353" y="11550"/>
                    </a:cubicBezTo>
                    <a:cubicBezTo>
                      <a:pt x="15343" y="11563"/>
                      <a:pt x="15337" y="11579"/>
                      <a:pt x="15330" y="11595"/>
                    </a:cubicBezTo>
                    <a:lnTo>
                      <a:pt x="15330" y="11595"/>
                    </a:lnTo>
                    <a:lnTo>
                      <a:pt x="15329" y="11594"/>
                    </a:lnTo>
                    <a:cubicBezTo>
                      <a:pt x="15326" y="11605"/>
                      <a:pt x="15322" y="11611"/>
                      <a:pt x="15319" y="11618"/>
                    </a:cubicBezTo>
                    <a:cubicBezTo>
                      <a:pt x="15312" y="11632"/>
                      <a:pt x="15305" y="11642"/>
                      <a:pt x="15302" y="11655"/>
                    </a:cubicBezTo>
                    <a:cubicBezTo>
                      <a:pt x="15295" y="11666"/>
                      <a:pt x="15288" y="11679"/>
                      <a:pt x="15281" y="11690"/>
                    </a:cubicBezTo>
                    <a:lnTo>
                      <a:pt x="15281" y="11693"/>
                    </a:lnTo>
                    <a:cubicBezTo>
                      <a:pt x="15278" y="11700"/>
                      <a:pt x="15275" y="11707"/>
                      <a:pt x="15272" y="11713"/>
                    </a:cubicBezTo>
                    <a:cubicBezTo>
                      <a:pt x="15264" y="11731"/>
                      <a:pt x="15254" y="11745"/>
                      <a:pt x="15247" y="11761"/>
                    </a:cubicBezTo>
                    <a:lnTo>
                      <a:pt x="15242" y="11772"/>
                    </a:lnTo>
                    <a:lnTo>
                      <a:pt x="15242" y="11772"/>
                    </a:lnTo>
                    <a:lnTo>
                      <a:pt x="15240" y="11772"/>
                    </a:lnTo>
                    <a:cubicBezTo>
                      <a:pt x="15149" y="11952"/>
                      <a:pt x="15050" y="12129"/>
                      <a:pt x="14940" y="12300"/>
                    </a:cubicBezTo>
                    <a:cubicBezTo>
                      <a:pt x="14545" y="12944"/>
                      <a:pt x="14058" y="13537"/>
                      <a:pt x="13496" y="14044"/>
                    </a:cubicBezTo>
                    <a:cubicBezTo>
                      <a:pt x="13421" y="14109"/>
                      <a:pt x="13345" y="14178"/>
                      <a:pt x="13268" y="14242"/>
                    </a:cubicBezTo>
                    <a:lnTo>
                      <a:pt x="13269" y="14243"/>
                    </a:lnTo>
                    <a:lnTo>
                      <a:pt x="13269" y="14243"/>
                    </a:lnTo>
                    <a:cubicBezTo>
                      <a:pt x="13263" y="14246"/>
                      <a:pt x="13260" y="14249"/>
                      <a:pt x="13257" y="14252"/>
                    </a:cubicBezTo>
                    <a:lnTo>
                      <a:pt x="13254" y="14252"/>
                    </a:lnTo>
                    <a:cubicBezTo>
                      <a:pt x="13243" y="14263"/>
                      <a:pt x="13233" y="14273"/>
                      <a:pt x="13223" y="14280"/>
                    </a:cubicBezTo>
                    <a:lnTo>
                      <a:pt x="13182" y="14314"/>
                    </a:lnTo>
                    <a:cubicBezTo>
                      <a:pt x="13179" y="14317"/>
                      <a:pt x="13175" y="14321"/>
                      <a:pt x="13172" y="14321"/>
                    </a:cubicBezTo>
                    <a:cubicBezTo>
                      <a:pt x="12708" y="14699"/>
                      <a:pt x="12208" y="15029"/>
                      <a:pt x="11669" y="15292"/>
                    </a:cubicBezTo>
                    <a:cubicBezTo>
                      <a:pt x="10984" y="15630"/>
                      <a:pt x="10258" y="15878"/>
                      <a:pt x="9505" y="16007"/>
                    </a:cubicBezTo>
                    <a:cubicBezTo>
                      <a:pt x="9222" y="16055"/>
                      <a:pt x="8939" y="16089"/>
                      <a:pt x="8656" y="16110"/>
                    </a:cubicBezTo>
                    <a:lnTo>
                      <a:pt x="8636" y="16110"/>
                    </a:lnTo>
                    <a:lnTo>
                      <a:pt x="8636" y="16110"/>
                    </a:lnTo>
                    <a:lnTo>
                      <a:pt x="8636" y="16110"/>
                    </a:lnTo>
                    <a:cubicBezTo>
                      <a:pt x="8583" y="16113"/>
                      <a:pt x="8526" y="16116"/>
                      <a:pt x="8469" y="16120"/>
                    </a:cubicBezTo>
                    <a:cubicBezTo>
                      <a:pt x="8343" y="16127"/>
                      <a:pt x="8217" y="16127"/>
                      <a:pt x="8090" y="16127"/>
                    </a:cubicBezTo>
                    <a:cubicBezTo>
                      <a:pt x="7784" y="16127"/>
                      <a:pt x="7477" y="16110"/>
                      <a:pt x="7170" y="16072"/>
                    </a:cubicBezTo>
                    <a:cubicBezTo>
                      <a:pt x="6857" y="16034"/>
                      <a:pt x="6544" y="15984"/>
                      <a:pt x="6237" y="15908"/>
                    </a:cubicBezTo>
                    <a:cubicBezTo>
                      <a:pt x="6165" y="15891"/>
                      <a:pt x="6091" y="15875"/>
                      <a:pt x="6019" y="15855"/>
                    </a:cubicBezTo>
                    <a:cubicBezTo>
                      <a:pt x="5954" y="15837"/>
                      <a:pt x="5889" y="15817"/>
                      <a:pt x="5825" y="15800"/>
                    </a:cubicBezTo>
                    <a:cubicBezTo>
                      <a:pt x="5402" y="15674"/>
                      <a:pt x="4986" y="15513"/>
                      <a:pt x="4590" y="15319"/>
                    </a:cubicBezTo>
                    <a:cubicBezTo>
                      <a:pt x="4417" y="15234"/>
                      <a:pt x="4246" y="15142"/>
                      <a:pt x="4079" y="15043"/>
                    </a:cubicBezTo>
                    <a:lnTo>
                      <a:pt x="4076" y="15043"/>
                    </a:lnTo>
                    <a:cubicBezTo>
                      <a:pt x="4076" y="15043"/>
                      <a:pt x="4073" y="15040"/>
                      <a:pt x="4069" y="15040"/>
                    </a:cubicBezTo>
                    <a:lnTo>
                      <a:pt x="4025" y="15012"/>
                    </a:lnTo>
                    <a:cubicBezTo>
                      <a:pt x="4018" y="15009"/>
                      <a:pt x="4015" y="15006"/>
                      <a:pt x="4011" y="15006"/>
                    </a:cubicBezTo>
                    <a:lnTo>
                      <a:pt x="4008" y="15002"/>
                    </a:lnTo>
                    <a:cubicBezTo>
                      <a:pt x="3991" y="14992"/>
                      <a:pt x="3974" y="14982"/>
                      <a:pt x="3953" y="14971"/>
                    </a:cubicBezTo>
                    <a:lnTo>
                      <a:pt x="3953" y="14968"/>
                    </a:lnTo>
                    <a:lnTo>
                      <a:pt x="3950" y="14968"/>
                    </a:lnTo>
                    <a:cubicBezTo>
                      <a:pt x="3623" y="14771"/>
                      <a:pt x="3306" y="14546"/>
                      <a:pt x="3009" y="14300"/>
                    </a:cubicBezTo>
                    <a:cubicBezTo>
                      <a:pt x="2835" y="14157"/>
                      <a:pt x="2668" y="14007"/>
                      <a:pt x="2508" y="13851"/>
                    </a:cubicBezTo>
                    <a:lnTo>
                      <a:pt x="2505" y="13851"/>
                    </a:lnTo>
                    <a:cubicBezTo>
                      <a:pt x="2505" y="13851"/>
                      <a:pt x="2505" y="13847"/>
                      <a:pt x="2502" y="13843"/>
                    </a:cubicBezTo>
                    <a:cubicBezTo>
                      <a:pt x="2488" y="13830"/>
                      <a:pt x="2475" y="13816"/>
                      <a:pt x="2461" y="13802"/>
                    </a:cubicBezTo>
                    <a:cubicBezTo>
                      <a:pt x="2454" y="13799"/>
                      <a:pt x="2451" y="13796"/>
                      <a:pt x="2447" y="13793"/>
                    </a:cubicBezTo>
                    <a:cubicBezTo>
                      <a:pt x="2437" y="13782"/>
                      <a:pt x="2423" y="13769"/>
                      <a:pt x="2413" y="13758"/>
                    </a:cubicBezTo>
                    <a:cubicBezTo>
                      <a:pt x="2406" y="13752"/>
                      <a:pt x="2403" y="13744"/>
                      <a:pt x="2396" y="13741"/>
                    </a:cubicBezTo>
                    <a:lnTo>
                      <a:pt x="2396" y="13738"/>
                    </a:lnTo>
                    <a:cubicBezTo>
                      <a:pt x="2385" y="13731"/>
                      <a:pt x="2376" y="13717"/>
                      <a:pt x="2365" y="13707"/>
                    </a:cubicBezTo>
                    <a:cubicBezTo>
                      <a:pt x="2358" y="13700"/>
                      <a:pt x="2352" y="13694"/>
                      <a:pt x="2341" y="13687"/>
                    </a:cubicBezTo>
                    <a:cubicBezTo>
                      <a:pt x="2335" y="13676"/>
                      <a:pt x="2328" y="13670"/>
                      <a:pt x="2321" y="13663"/>
                    </a:cubicBezTo>
                    <a:lnTo>
                      <a:pt x="2318" y="13663"/>
                    </a:lnTo>
                    <a:lnTo>
                      <a:pt x="2318" y="13659"/>
                    </a:lnTo>
                    <a:cubicBezTo>
                      <a:pt x="2311" y="13653"/>
                      <a:pt x="2300" y="13642"/>
                      <a:pt x="2291" y="13632"/>
                    </a:cubicBezTo>
                    <a:cubicBezTo>
                      <a:pt x="2287" y="13626"/>
                      <a:pt x="2280" y="13618"/>
                      <a:pt x="2273" y="13612"/>
                    </a:cubicBezTo>
                    <a:cubicBezTo>
                      <a:pt x="2263" y="13601"/>
                      <a:pt x="2250" y="13591"/>
                      <a:pt x="2242" y="13577"/>
                    </a:cubicBezTo>
                    <a:lnTo>
                      <a:pt x="2241" y="13579"/>
                    </a:lnTo>
                    <a:lnTo>
                      <a:pt x="2241" y="13579"/>
                    </a:lnTo>
                    <a:cubicBezTo>
                      <a:pt x="2235" y="13573"/>
                      <a:pt x="2232" y="13567"/>
                      <a:pt x="2229" y="13564"/>
                    </a:cubicBezTo>
                    <a:lnTo>
                      <a:pt x="2226" y="13564"/>
                    </a:lnTo>
                    <a:cubicBezTo>
                      <a:pt x="2215" y="13550"/>
                      <a:pt x="2201" y="13537"/>
                      <a:pt x="2192" y="13527"/>
                    </a:cubicBezTo>
                    <a:cubicBezTo>
                      <a:pt x="2189" y="13520"/>
                      <a:pt x="2183" y="13517"/>
                      <a:pt x="2179" y="13514"/>
                    </a:cubicBezTo>
                    <a:lnTo>
                      <a:pt x="2179" y="13514"/>
                    </a:lnTo>
                    <a:lnTo>
                      <a:pt x="2181" y="13513"/>
                    </a:lnTo>
                    <a:cubicBezTo>
                      <a:pt x="2169" y="13500"/>
                      <a:pt x="2156" y="13488"/>
                      <a:pt x="2144" y="13476"/>
                    </a:cubicBezTo>
                    <a:lnTo>
                      <a:pt x="2144" y="13476"/>
                    </a:lnTo>
                    <a:lnTo>
                      <a:pt x="2144" y="13475"/>
                    </a:lnTo>
                    <a:cubicBezTo>
                      <a:pt x="2140" y="13472"/>
                      <a:pt x="2140" y="13469"/>
                      <a:pt x="2137" y="13469"/>
                    </a:cubicBezTo>
                    <a:lnTo>
                      <a:pt x="2137" y="13465"/>
                    </a:lnTo>
                    <a:lnTo>
                      <a:pt x="2133" y="13462"/>
                    </a:lnTo>
                    <a:cubicBezTo>
                      <a:pt x="2120" y="13448"/>
                      <a:pt x="2106" y="13431"/>
                      <a:pt x="2093" y="13417"/>
                    </a:cubicBezTo>
                    <a:lnTo>
                      <a:pt x="2093" y="13414"/>
                    </a:lnTo>
                    <a:lnTo>
                      <a:pt x="2089" y="13414"/>
                    </a:lnTo>
                    <a:lnTo>
                      <a:pt x="2089" y="13411"/>
                    </a:lnTo>
                    <a:cubicBezTo>
                      <a:pt x="2072" y="13393"/>
                      <a:pt x="2058" y="13376"/>
                      <a:pt x="2045" y="13360"/>
                    </a:cubicBezTo>
                    <a:cubicBezTo>
                      <a:pt x="1847" y="13135"/>
                      <a:pt x="1666" y="12899"/>
                      <a:pt x="1496" y="12654"/>
                    </a:cubicBezTo>
                    <a:cubicBezTo>
                      <a:pt x="1142" y="12136"/>
                      <a:pt x="845" y="11581"/>
                      <a:pt x="617" y="10998"/>
                    </a:cubicBezTo>
                    <a:cubicBezTo>
                      <a:pt x="562" y="10851"/>
                      <a:pt x="512" y="10705"/>
                      <a:pt x="463" y="10559"/>
                    </a:cubicBezTo>
                    <a:cubicBezTo>
                      <a:pt x="430" y="10449"/>
                      <a:pt x="395" y="10340"/>
                      <a:pt x="368" y="10231"/>
                    </a:cubicBezTo>
                    <a:cubicBezTo>
                      <a:pt x="358" y="10200"/>
                      <a:pt x="351" y="10170"/>
                      <a:pt x="341" y="10136"/>
                    </a:cubicBezTo>
                    <a:cubicBezTo>
                      <a:pt x="194" y="9573"/>
                      <a:pt x="106" y="8997"/>
                      <a:pt x="85" y="8421"/>
                    </a:cubicBezTo>
                    <a:cubicBezTo>
                      <a:pt x="82" y="8319"/>
                      <a:pt x="82" y="8217"/>
                      <a:pt x="82" y="8115"/>
                    </a:cubicBezTo>
                    <a:cubicBezTo>
                      <a:pt x="82" y="7866"/>
                      <a:pt x="92" y="7614"/>
                      <a:pt x="116" y="7365"/>
                    </a:cubicBezTo>
                    <a:lnTo>
                      <a:pt x="116" y="7355"/>
                    </a:lnTo>
                    <a:cubicBezTo>
                      <a:pt x="116" y="7338"/>
                      <a:pt x="120" y="7317"/>
                      <a:pt x="120" y="7300"/>
                    </a:cubicBezTo>
                    <a:lnTo>
                      <a:pt x="123" y="7276"/>
                    </a:lnTo>
                    <a:cubicBezTo>
                      <a:pt x="126" y="7262"/>
                      <a:pt x="126" y="7253"/>
                      <a:pt x="126" y="7239"/>
                    </a:cubicBezTo>
                    <a:cubicBezTo>
                      <a:pt x="130" y="7226"/>
                      <a:pt x="130" y="7212"/>
                      <a:pt x="133" y="7198"/>
                    </a:cubicBezTo>
                    <a:lnTo>
                      <a:pt x="133" y="7174"/>
                    </a:lnTo>
                    <a:cubicBezTo>
                      <a:pt x="136" y="7157"/>
                      <a:pt x="140" y="7136"/>
                      <a:pt x="140" y="7119"/>
                    </a:cubicBezTo>
                    <a:lnTo>
                      <a:pt x="144" y="7109"/>
                    </a:lnTo>
                    <a:cubicBezTo>
                      <a:pt x="188" y="6751"/>
                      <a:pt x="252" y="6397"/>
                      <a:pt x="348" y="6049"/>
                    </a:cubicBezTo>
                    <a:cubicBezTo>
                      <a:pt x="378" y="5933"/>
                      <a:pt x="409" y="5821"/>
                      <a:pt x="447" y="5705"/>
                    </a:cubicBezTo>
                    <a:cubicBezTo>
                      <a:pt x="631" y="5119"/>
                      <a:pt x="880" y="4550"/>
                      <a:pt x="1196" y="4025"/>
                    </a:cubicBezTo>
                    <a:cubicBezTo>
                      <a:pt x="1520" y="3484"/>
                      <a:pt x="1905" y="2976"/>
                      <a:pt x="2345" y="2523"/>
                    </a:cubicBezTo>
                    <a:lnTo>
                      <a:pt x="2343" y="2521"/>
                    </a:lnTo>
                    <a:lnTo>
                      <a:pt x="2343" y="2521"/>
                    </a:lnTo>
                    <a:cubicBezTo>
                      <a:pt x="2349" y="2518"/>
                      <a:pt x="2352" y="2515"/>
                      <a:pt x="2355" y="2512"/>
                    </a:cubicBezTo>
                    <a:cubicBezTo>
                      <a:pt x="2365" y="2502"/>
                      <a:pt x="2372" y="2492"/>
                      <a:pt x="2382" y="2482"/>
                    </a:cubicBezTo>
                    <a:cubicBezTo>
                      <a:pt x="2393" y="2474"/>
                      <a:pt x="2399" y="2465"/>
                      <a:pt x="2406" y="2457"/>
                    </a:cubicBezTo>
                    <a:cubicBezTo>
                      <a:pt x="2413" y="2451"/>
                      <a:pt x="2416" y="2447"/>
                      <a:pt x="2423" y="2441"/>
                    </a:cubicBezTo>
                    <a:cubicBezTo>
                      <a:pt x="2498" y="2366"/>
                      <a:pt x="2577" y="2290"/>
                      <a:pt x="2659" y="2216"/>
                    </a:cubicBezTo>
                    <a:cubicBezTo>
                      <a:pt x="2713" y="2164"/>
                      <a:pt x="2771" y="2114"/>
                      <a:pt x="2829" y="2065"/>
                    </a:cubicBezTo>
                    <a:lnTo>
                      <a:pt x="2829" y="2062"/>
                    </a:lnTo>
                    <a:lnTo>
                      <a:pt x="2832" y="2059"/>
                    </a:lnTo>
                    <a:lnTo>
                      <a:pt x="2835" y="2056"/>
                    </a:lnTo>
                    <a:cubicBezTo>
                      <a:pt x="2849" y="2045"/>
                      <a:pt x="2866" y="2032"/>
                      <a:pt x="2880" y="2018"/>
                    </a:cubicBezTo>
                    <a:cubicBezTo>
                      <a:pt x="2884" y="2015"/>
                      <a:pt x="2890" y="2011"/>
                      <a:pt x="2893" y="2007"/>
                    </a:cubicBezTo>
                    <a:cubicBezTo>
                      <a:pt x="2907" y="1995"/>
                      <a:pt x="2920" y="1984"/>
                      <a:pt x="2933" y="1972"/>
                    </a:cubicBezTo>
                    <a:lnTo>
                      <a:pt x="2933" y="1972"/>
                    </a:lnTo>
                    <a:lnTo>
                      <a:pt x="2934" y="1974"/>
                    </a:lnTo>
                    <a:cubicBezTo>
                      <a:pt x="2942" y="1966"/>
                      <a:pt x="2945" y="1963"/>
                      <a:pt x="2951" y="1957"/>
                    </a:cubicBezTo>
                    <a:cubicBezTo>
                      <a:pt x="2965" y="1946"/>
                      <a:pt x="2975" y="1936"/>
                      <a:pt x="2989" y="1926"/>
                    </a:cubicBezTo>
                    <a:cubicBezTo>
                      <a:pt x="2996" y="1922"/>
                      <a:pt x="2999" y="1916"/>
                      <a:pt x="3006" y="1912"/>
                    </a:cubicBezTo>
                    <a:cubicBezTo>
                      <a:pt x="3019" y="1902"/>
                      <a:pt x="3033" y="1892"/>
                      <a:pt x="3047" y="1881"/>
                    </a:cubicBezTo>
                    <a:lnTo>
                      <a:pt x="3047" y="1878"/>
                    </a:lnTo>
                    <a:cubicBezTo>
                      <a:pt x="3050" y="1878"/>
                      <a:pt x="3054" y="1875"/>
                      <a:pt x="3060" y="1868"/>
                    </a:cubicBezTo>
                    <a:cubicBezTo>
                      <a:pt x="3074" y="1858"/>
                      <a:pt x="3088" y="1844"/>
                      <a:pt x="3105" y="1834"/>
                    </a:cubicBezTo>
                    <a:lnTo>
                      <a:pt x="3105" y="1831"/>
                    </a:lnTo>
                    <a:lnTo>
                      <a:pt x="3108" y="1831"/>
                    </a:lnTo>
                    <a:lnTo>
                      <a:pt x="3108" y="1827"/>
                    </a:lnTo>
                    <a:lnTo>
                      <a:pt x="3159" y="1790"/>
                    </a:lnTo>
                    <a:lnTo>
                      <a:pt x="3162" y="1786"/>
                    </a:lnTo>
                    <a:cubicBezTo>
                      <a:pt x="3445" y="1565"/>
                      <a:pt x="3739" y="1364"/>
                      <a:pt x="4049" y="1183"/>
                    </a:cubicBezTo>
                    <a:cubicBezTo>
                      <a:pt x="4066" y="1173"/>
                      <a:pt x="4087" y="1159"/>
                      <a:pt x="4103" y="1149"/>
                    </a:cubicBezTo>
                    <a:cubicBezTo>
                      <a:pt x="4110" y="1145"/>
                      <a:pt x="4117" y="1142"/>
                      <a:pt x="4123" y="1139"/>
                    </a:cubicBezTo>
                    <a:cubicBezTo>
                      <a:pt x="4137" y="1132"/>
                      <a:pt x="4148" y="1125"/>
                      <a:pt x="4161" y="1118"/>
                    </a:cubicBezTo>
                    <a:lnTo>
                      <a:pt x="4160" y="1117"/>
                    </a:lnTo>
                    <a:lnTo>
                      <a:pt x="4160" y="1117"/>
                    </a:lnTo>
                    <a:cubicBezTo>
                      <a:pt x="4176" y="1107"/>
                      <a:pt x="4189" y="1101"/>
                      <a:pt x="4202" y="1095"/>
                    </a:cubicBezTo>
                    <a:lnTo>
                      <a:pt x="4205" y="1091"/>
                    </a:lnTo>
                    <a:cubicBezTo>
                      <a:pt x="4205" y="1091"/>
                      <a:pt x="4209" y="1087"/>
                      <a:pt x="4216" y="1087"/>
                    </a:cubicBezTo>
                    <a:cubicBezTo>
                      <a:pt x="4301" y="1036"/>
                      <a:pt x="4393" y="992"/>
                      <a:pt x="4482" y="944"/>
                    </a:cubicBezTo>
                    <a:cubicBezTo>
                      <a:pt x="4485" y="944"/>
                      <a:pt x="4488" y="941"/>
                      <a:pt x="4492" y="941"/>
                    </a:cubicBezTo>
                    <a:lnTo>
                      <a:pt x="4496" y="941"/>
                    </a:lnTo>
                    <a:lnTo>
                      <a:pt x="4499" y="937"/>
                    </a:lnTo>
                    <a:cubicBezTo>
                      <a:pt x="4509" y="931"/>
                      <a:pt x="4523" y="928"/>
                      <a:pt x="4532" y="920"/>
                    </a:cubicBezTo>
                    <a:cubicBezTo>
                      <a:pt x="4537" y="917"/>
                      <a:pt x="4543" y="917"/>
                      <a:pt x="4550" y="914"/>
                    </a:cubicBezTo>
                    <a:lnTo>
                      <a:pt x="4546" y="914"/>
                    </a:lnTo>
                    <a:cubicBezTo>
                      <a:pt x="4823" y="777"/>
                      <a:pt x="5105" y="654"/>
                      <a:pt x="5395" y="552"/>
                    </a:cubicBezTo>
                    <a:lnTo>
                      <a:pt x="5405" y="549"/>
                    </a:lnTo>
                    <a:cubicBezTo>
                      <a:pt x="5422" y="542"/>
                      <a:pt x="5443" y="535"/>
                      <a:pt x="5460" y="529"/>
                    </a:cubicBezTo>
                    <a:cubicBezTo>
                      <a:pt x="5466" y="529"/>
                      <a:pt x="5470" y="525"/>
                      <a:pt x="5477" y="522"/>
                    </a:cubicBezTo>
                    <a:lnTo>
                      <a:pt x="5521" y="508"/>
                    </a:lnTo>
                    <a:cubicBezTo>
                      <a:pt x="5531" y="505"/>
                      <a:pt x="5542" y="502"/>
                      <a:pt x="5552" y="498"/>
                    </a:cubicBezTo>
                    <a:cubicBezTo>
                      <a:pt x="5565" y="494"/>
                      <a:pt x="5575" y="488"/>
                      <a:pt x="5586" y="484"/>
                    </a:cubicBezTo>
                    <a:lnTo>
                      <a:pt x="5592" y="484"/>
                    </a:lnTo>
                    <a:cubicBezTo>
                      <a:pt x="5606" y="481"/>
                      <a:pt x="5613" y="478"/>
                      <a:pt x="5624" y="474"/>
                    </a:cubicBezTo>
                    <a:cubicBezTo>
                      <a:pt x="5633" y="470"/>
                      <a:pt x="5644" y="467"/>
                      <a:pt x="5650" y="464"/>
                    </a:cubicBezTo>
                    <a:cubicBezTo>
                      <a:pt x="5668" y="461"/>
                      <a:pt x="5682" y="453"/>
                      <a:pt x="5698" y="450"/>
                    </a:cubicBezTo>
                    <a:cubicBezTo>
                      <a:pt x="5705" y="447"/>
                      <a:pt x="5712" y="447"/>
                      <a:pt x="5715" y="443"/>
                    </a:cubicBezTo>
                    <a:cubicBezTo>
                      <a:pt x="5736" y="437"/>
                      <a:pt x="5753" y="433"/>
                      <a:pt x="5770" y="426"/>
                    </a:cubicBezTo>
                    <a:lnTo>
                      <a:pt x="5773" y="426"/>
                    </a:lnTo>
                    <a:cubicBezTo>
                      <a:pt x="5773" y="426"/>
                      <a:pt x="5776" y="426"/>
                      <a:pt x="5784" y="423"/>
                    </a:cubicBezTo>
                    <a:cubicBezTo>
                      <a:pt x="5800" y="416"/>
                      <a:pt x="5821" y="412"/>
                      <a:pt x="5841" y="406"/>
                    </a:cubicBezTo>
                    <a:cubicBezTo>
                      <a:pt x="5845" y="406"/>
                      <a:pt x="5848" y="403"/>
                      <a:pt x="5852" y="403"/>
                    </a:cubicBezTo>
                    <a:cubicBezTo>
                      <a:pt x="5855" y="403"/>
                      <a:pt x="5862" y="399"/>
                      <a:pt x="5866" y="399"/>
                    </a:cubicBezTo>
                    <a:cubicBezTo>
                      <a:pt x="5866" y="399"/>
                      <a:pt x="5869" y="399"/>
                      <a:pt x="5869" y="396"/>
                    </a:cubicBezTo>
                    <a:lnTo>
                      <a:pt x="5872" y="396"/>
                    </a:lnTo>
                    <a:cubicBezTo>
                      <a:pt x="5886" y="392"/>
                      <a:pt x="5899" y="389"/>
                      <a:pt x="5913" y="385"/>
                    </a:cubicBezTo>
                    <a:lnTo>
                      <a:pt x="5916" y="385"/>
                    </a:lnTo>
                    <a:lnTo>
                      <a:pt x="5920" y="382"/>
                    </a:lnTo>
                    <a:lnTo>
                      <a:pt x="5930" y="382"/>
                    </a:lnTo>
                    <a:lnTo>
                      <a:pt x="5933" y="379"/>
                    </a:lnTo>
                    <a:lnTo>
                      <a:pt x="5940" y="379"/>
                    </a:lnTo>
                    <a:cubicBezTo>
                      <a:pt x="5954" y="371"/>
                      <a:pt x="5968" y="368"/>
                      <a:pt x="5981" y="365"/>
                    </a:cubicBezTo>
                    <a:lnTo>
                      <a:pt x="5992" y="365"/>
                    </a:lnTo>
                    <a:lnTo>
                      <a:pt x="5992" y="362"/>
                    </a:lnTo>
                    <a:lnTo>
                      <a:pt x="5995" y="362"/>
                    </a:lnTo>
                    <a:lnTo>
                      <a:pt x="5995" y="361"/>
                    </a:lnTo>
                    <a:lnTo>
                      <a:pt x="5995" y="361"/>
                    </a:lnTo>
                    <a:cubicBezTo>
                      <a:pt x="6000" y="361"/>
                      <a:pt x="6005" y="358"/>
                      <a:pt x="6009" y="358"/>
                    </a:cubicBezTo>
                    <a:lnTo>
                      <a:pt x="6012" y="358"/>
                    </a:lnTo>
                    <a:cubicBezTo>
                      <a:pt x="6025" y="355"/>
                      <a:pt x="6039" y="351"/>
                      <a:pt x="6053" y="348"/>
                    </a:cubicBezTo>
                    <a:cubicBezTo>
                      <a:pt x="6056" y="344"/>
                      <a:pt x="6056" y="344"/>
                      <a:pt x="6059" y="344"/>
                    </a:cubicBezTo>
                    <a:lnTo>
                      <a:pt x="6063" y="344"/>
                    </a:lnTo>
                    <a:cubicBezTo>
                      <a:pt x="6066" y="341"/>
                      <a:pt x="6073" y="341"/>
                      <a:pt x="6080" y="341"/>
                    </a:cubicBezTo>
                    <a:lnTo>
                      <a:pt x="6080" y="338"/>
                    </a:lnTo>
                    <a:cubicBezTo>
                      <a:pt x="6091" y="338"/>
                      <a:pt x="6100" y="335"/>
                      <a:pt x="6114" y="331"/>
                    </a:cubicBezTo>
                    <a:lnTo>
                      <a:pt x="6118" y="331"/>
                    </a:lnTo>
                    <a:lnTo>
                      <a:pt x="6121" y="327"/>
                    </a:lnTo>
                    <a:cubicBezTo>
                      <a:pt x="6121" y="327"/>
                      <a:pt x="6125" y="327"/>
                      <a:pt x="6131" y="325"/>
                    </a:cubicBezTo>
                    <a:lnTo>
                      <a:pt x="6131" y="325"/>
                    </a:lnTo>
                    <a:lnTo>
                      <a:pt x="6131" y="327"/>
                    </a:lnTo>
                    <a:cubicBezTo>
                      <a:pt x="6138" y="324"/>
                      <a:pt x="6145" y="324"/>
                      <a:pt x="6152" y="321"/>
                    </a:cubicBezTo>
                    <a:lnTo>
                      <a:pt x="6158" y="321"/>
                    </a:lnTo>
                    <a:cubicBezTo>
                      <a:pt x="6168" y="318"/>
                      <a:pt x="6179" y="314"/>
                      <a:pt x="6193" y="310"/>
                    </a:cubicBezTo>
                    <a:lnTo>
                      <a:pt x="6193" y="310"/>
                    </a:lnTo>
                    <a:lnTo>
                      <a:pt x="6193" y="310"/>
                    </a:lnTo>
                    <a:cubicBezTo>
                      <a:pt x="6195" y="310"/>
                      <a:pt x="6197" y="310"/>
                      <a:pt x="6199" y="309"/>
                    </a:cubicBezTo>
                    <a:lnTo>
                      <a:pt x="6199" y="309"/>
                    </a:lnTo>
                    <a:lnTo>
                      <a:pt x="6199" y="310"/>
                    </a:lnTo>
                    <a:cubicBezTo>
                      <a:pt x="6220" y="304"/>
                      <a:pt x="6240" y="300"/>
                      <a:pt x="6261" y="294"/>
                    </a:cubicBezTo>
                    <a:lnTo>
                      <a:pt x="6270" y="294"/>
                    </a:lnTo>
                    <a:cubicBezTo>
                      <a:pt x="6291" y="286"/>
                      <a:pt x="6308" y="283"/>
                      <a:pt x="6329" y="280"/>
                    </a:cubicBezTo>
                    <a:cubicBezTo>
                      <a:pt x="6332" y="280"/>
                      <a:pt x="6339" y="277"/>
                      <a:pt x="6345" y="274"/>
                    </a:cubicBezTo>
                    <a:lnTo>
                      <a:pt x="6345" y="274"/>
                    </a:lnTo>
                    <a:lnTo>
                      <a:pt x="6346" y="277"/>
                    </a:lnTo>
                    <a:cubicBezTo>
                      <a:pt x="6360" y="273"/>
                      <a:pt x="6377" y="269"/>
                      <a:pt x="6393" y="266"/>
                    </a:cubicBezTo>
                    <a:cubicBezTo>
                      <a:pt x="6401" y="263"/>
                      <a:pt x="6407" y="263"/>
                      <a:pt x="6421" y="259"/>
                    </a:cubicBezTo>
                    <a:lnTo>
                      <a:pt x="6421" y="259"/>
                    </a:lnTo>
                    <a:lnTo>
                      <a:pt x="6421" y="259"/>
                    </a:lnTo>
                    <a:cubicBezTo>
                      <a:pt x="6433" y="256"/>
                      <a:pt x="6446" y="253"/>
                      <a:pt x="6459" y="253"/>
                    </a:cubicBezTo>
                    <a:cubicBezTo>
                      <a:pt x="6468" y="249"/>
                      <a:pt x="6479" y="246"/>
                      <a:pt x="6492" y="242"/>
                    </a:cubicBezTo>
                    <a:cubicBezTo>
                      <a:pt x="6499" y="242"/>
                      <a:pt x="6509" y="239"/>
                      <a:pt x="6520" y="239"/>
                    </a:cubicBezTo>
                    <a:cubicBezTo>
                      <a:pt x="6536" y="236"/>
                      <a:pt x="6550" y="232"/>
                      <a:pt x="6564" y="228"/>
                    </a:cubicBezTo>
                    <a:lnTo>
                      <a:pt x="6585" y="225"/>
                    </a:lnTo>
                    <a:cubicBezTo>
                      <a:pt x="6602" y="222"/>
                      <a:pt x="6622" y="219"/>
                      <a:pt x="6639" y="215"/>
                    </a:cubicBezTo>
                    <a:lnTo>
                      <a:pt x="6646" y="215"/>
                    </a:lnTo>
                    <a:cubicBezTo>
                      <a:pt x="6663" y="212"/>
                      <a:pt x="6679" y="208"/>
                      <a:pt x="6697" y="205"/>
                    </a:cubicBezTo>
                    <a:cubicBezTo>
                      <a:pt x="6745" y="198"/>
                      <a:pt x="6792" y="192"/>
                      <a:pt x="6840" y="181"/>
                    </a:cubicBezTo>
                    <a:cubicBezTo>
                      <a:pt x="7143" y="133"/>
                      <a:pt x="7453" y="102"/>
                      <a:pt x="7760" y="89"/>
                    </a:cubicBezTo>
                    <a:lnTo>
                      <a:pt x="7801" y="89"/>
                    </a:lnTo>
                    <a:cubicBezTo>
                      <a:pt x="7906" y="82"/>
                      <a:pt x="8013" y="82"/>
                      <a:pt x="8118" y="82"/>
                    </a:cubicBezTo>
                    <a:close/>
                    <a:moveTo>
                      <a:pt x="8118" y="0"/>
                    </a:moveTo>
                    <a:cubicBezTo>
                      <a:pt x="8013" y="0"/>
                      <a:pt x="7903" y="0"/>
                      <a:pt x="7798" y="8"/>
                    </a:cubicBezTo>
                    <a:lnTo>
                      <a:pt x="7757" y="8"/>
                    </a:lnTo>
                    <a:cubicBezTo>
                      <a:pt x="7447" y="21"/>
                      <a:pt x="7137" y="52"/>
                      <a:pt x="6827" y="102"/>
                    </a:cubicBezTo>
                    <a:cubicBezTo>
                      <a:pt x="6778" y="110"/>
                      <a:pt x="6731" y="116"/>
                      <a:pt x="6679" y="126"/>
                    </a:cubicBezTo>
                    <a:cubicBezTo>
                      <a:pt x="6666" y="130"/>
                      <a:pt x="6649" y="130"/>
                      <a:pt x="6632" y="133"/>
                    </a:cubicBezTo>
                    <a:lnTo>
                      <a:pt x="6629" y="133"/>
                    </a:lnTo>
                    <a:lnTo>
                      <a:pt x="6625" y="137"/>
                    </a:lnTo>
                    <a:cubicBezTo>
                      <a:pt x="6608" y="140"/>
                      <a:pt x="6588" y="143"/>
                      <a:pt x="6571" y="147"/>
                    </a:cubicBezTo>
                    <a:lnTo>
                      <a:pt x="6550" y="151"/>
                    </a:lnTo>
                    <a:cubicBezTo>
                      <a:pt x="6533" y="154"/>
                      <a:pt x="6520" y="154"/>
                      <a:pt x="6506" y="157"/>
                    </a:cubicBezTo>
                    <a:cubicBezTo>
                      <a:pt x="6495" y="160"/>
                      <a:pt x="6486" y="160"/>
                      <a:pt x="6475" y="164"/>
                    </a:cubicBezTo>
                    <a:cubicBezTo>
                      <a:pt x="6465" y="167"/>
                      <a:pt x="6451" y="167"/>
                      <a:pt x="6441" y="171"/>
                    </a:cubicBezTo>
                    <a:cubicBezTo>
                      <a:pt x="6428" y="174"/>
                      <a:pt x="6414" y="178"/>
                      <a:pt x="6401" y="181"/>
                    </a:cubicBezTo>
                    <a:lnTo>
                      <a:pt x="6397" y="181"/>
                    </a:lnTo>
                    <a:cubicBezTo>
                      <a:pt x="6393" y="181"/>
                      <a:pt x="6387" y="184"/>
                      <a:pt x="6377" y="184"/>
                    </a:cubicBezTo>
                    <a:cubicBezTo>
                      <a:pt x="6360" y="187"/>
                      <a:pt x="6342" y="192"/>
                      <a:pt x="6325" y="195"/>
                    </a:cubicBezTo>
                    <a:cubicBezTo>
                      <a:pt x="6322" y="198"/>
                      <a:pt x="6315" y="198"/>
                      <a:pt x="6308" y="198"/>
                    </a:cubicBezTo>
                    <a:cubicBezTo>
                      <a:pt x="6291" y="205"/>
                      <a:pt x="6270" y="208"/>
                      <a:pt x="6254" y="212"/>
                    </a:cubicBezTo>
                    <a:lnTo>
                      <a:pt x="6240" y="215"/>
                    </a:lnTo>
                    <a:cubicBezTo>
                      <a:pt x="6220" y="219"/>
                      <a:pt x="6199" y="225"/>
                      <a:pt x="6182" y="228"/>
                    </a:cubicBezTo>
                    <a:lnTo>
                      <a:pt x="6179" y="228"/>
                    </a:lnTo>
                    <a:lnTo>
                      <a:pt x="6176" y="232"/>
                    </a:lnTo>
                    <a:lnTo>
                      <a:pt x="6172" y="232"/>
                    </a:lnTo>
                    <a:cubicBezTo>
                      <a:pt x="6162" y="236"/>
                      <a:pt x="6148" y="239"/>
                      <a:pt x="6138" y="239"/>
                    </a:cubicBezTo>
                    <a:lnTo>
                      <a:pt x="6138" y="239"/>
                    </a:lnTo>
                    <a:lnTo>
                      <a:pt x="6138" y="239"/>
                    </a:lnTo>
                    <a:cubicBezTo>
                      <a:pt x="6137" y="240"/>
                      <a:pt x="6136" y="241"/>
                      <a:pt x="6135" y="242"/>
                    </a:cubicBezTo>
                    <a:lnTo>
                      <a:pt x="6131" y="242"/>
                    </a:lnTo>
                    <a:cubicBezTo>
                      <a:pt x="6124" y="242"/>
                      <a:pt x="6118" y="246"/>
                      <a:pt x="6111" y="246"/>
                    </a:cubicBezTo>
                    <a:lnTo>
                      <a:pt x="6107" y="249"/>
                    </a:lnTo>
                    <a:lnTo>
                      <a:pt x="6100" y="249"/>
                    </a:lnTo>
                    <a:cubicBezTo>
                      <a:pt x="6097" y="249"/>
                      <a:pt x="6097" y="249"/>
                      <a:pt x="6094" y="253"/>
                    </a:cubicBezTo>
                    <a:lnTo>
                      <a:pt x="6091" y="253"/>
                    </a:lnTo>
                    <a:cubicBezTo>
                      <a:pt x="6083" y="256"/>
                      <a:pt x="6070" y="256"/>
                      <a:pt x="6059" y="259"/>
                    </a:cubicBezTo>
                    <a:cubicBezTo>
                      <a:pt x="6053" y="263"/>
                      <a:pt x="6046" y="263"/>
                      <a:pt x="6039" y="266"/>
                    </a:cubicBezTo>
                    <a:lnTo>
                      <a:pt x="6039" y="266"/>
                    </a:lnTo>
                    <a:lnTo>
                      <a:pt x="6039" y="266"/>
                    </a:lnTo>
                    <a:cubicBezTo>
                      <a:pt x="6037" y="266"/>
                      <a:pt x="6035" y="266"/>
                      <a:pt x="6033" y="267"/>
                    </a:cubicBezTo>
                    <a:lnTo>
                      <a:pt x="6033" y="267"/>
                    </a:lnTo>
                    <a:lnTo>
                      <a:pt x="6032" y="266"/>
                    </a:lnTo>
                    <a:cubicBezTo>
                      <a:pt x="6019" y="269"/>
                      <a:pt x="6001" y="277"/>
                      <a:pt x="5988" y="280"/>
                    </a:cubicBezTo>
                    <a:lnTo>
                      <a:pt x="5988" y="280"/>
                    </a:lnTo>
                    <a:lnTo>
                      <a:pt x="5988" y="280"/>
                    </a:lnTo>
                    <a:cubicBezTo>
                      <a:pt x="5980" y="281"/>
                      <a:pt x="5977" y="283"/>
                      <a:pt x="5971" y="283"/>
                    </a:cubicBezTo>
                    <a:lnTo>
                      <a:pt x="5968" y="286"/>
                    </a:lnTo>
                    <a:lnTo>
                      <a:pt x="5960" y="286"/>
                    </a:lnTo>
                    <a:cubicBezTo>
                      <a:pt x="5948" y="289"/>
                      <a:pt x="5936" y="293"/>
                      <a:pt x="5920" y="299"/>
                    </a:cubicBezTo>
                    <a:lnTo>
                      <a:pt x="5920" y="299"/>
                    </a:lnTo>
                    <a:lnTo>
                      <a:pt x="5920" y="297"/>
                    </a:lnTo>
                    <a:cubicBezTo>
                      <a:pt x="5917" y="299"/>
                      <a:pt x="5914" y="300"/>
                      <a:pt x="5910" y="301"/>
                    </a:cubicBezTo>
                    <a:lnTo>
                      <a:pt x="5910" y="301"/>
                    </a:lnTo>
                    <a:lnTo>
                      <a:pt x="5910" y="300"/>
                    </a:lnTo>
                    <a:cubicBezTo>
                      <a:pt x="5909" y="301"/>
                      <a:pt x="5909" y="301"/>
                      <a:pt x="5908" y="302"/>
                    </a:cubicBezTo>
                    <a:lnTo>
                      <a:pt x="5908" y="302"/>
                    </a:lnTo>
                    <a:cubicBezTo>
                      <a:pt x="5907" y="302"/>
                      <a:pt x="5905" y="302"/>
                      <a:pt x="5904" y="303"/>
                    </a:cubicBezTo>
                    <a:lnTo>
                      <a:pt x="5904" y="303"/>
                    </a:lnTo>
                    <a:cubicBezTo>
                      <a:pt x="5901" y="304"/>
                      <a:pt x="5898" y="304"/>
                      <a:pt x="5896" y="304"/>
                    </a:cubicBezTo>
                    <a:lnTo>
                      <a:pt x="5896" y="305"/>
                    </a:lnTo>
                    <a:lnTo>
                      <a:pt x="5896" y="305"/>
                    </a:lnTo>
                    <a:cubicBezTo>
                      <a:pt x="5893" y="306"/>
                      <a:pt x="5891" y="307"/>
                      <a:pt x="5889" y="307"/>
                    </a:cubicBezTo>
                    <a:lnTo>
                      <a:pt x="5890" y="307"/>
                    </a:lnTo>
                    <a:lnTo>
                      <a:pt x="5890" y="307"/>
                    </a:lnTo>
                    <a:cubicBezTo>
                      <a:pt x="5874" y="311"/>
                      <a:pt x="5861" y="314"/>
                      <a:pt x="5848" y="318"/>
                    </a:cubicBezTo>
                    <a:cubicBezTo>
                      <a:pt x="5845" y="321"/>
                      <a:pt x="5841" y="321"/>
                      <a:pt x="5841" y="321"/>
                    </a:cubicBezTo>
                    <a:cubicBezTo>
                      <a:pt x="5838" y="321"/>
                      <a:pt x="5835" y="324"/>
                      <a:pt x="5828" y="324"/>
                    </a:cubicBezTo>
                    <a:cubicBezTo>
                      <a:pt x="5825" y="324"/>
                      <a:pt x="5821" y="327"/>
                      <a:pt x="5821" y="327"/>
                    </a:cubicBezTo>
                    <a:lnTo>
                      <a:pt x="5817" y="327"/>
                    </a:lnTo>
                    <a:cubicBezTo>
                      <a:pt x="5797" y="335"/>
                      <a:pt x="5780" y="338"/>
                      <a:pt x="5759" y="344"/>
                    </a:cubicBezTo>
                    <a:lnTo>
                      <a:pt x="5756" y="344"/>
                    </a:lnTo>
                    <a:cubicBezTo>
                      <a:pt x="5756" y="344"/>
                      <a:pt x="5753" y="348"/>
                      <a:pt x="5746" y="348"/>
                    </a:cubicBezTo>
                    <a:cubicBezTo>
                      <a:pt x="5729" y="355"/>
                      <a:pt x="5712" y="358"/>
                      <a:pt x="5691" y="365"/>
                    </a:cubicBezTo>
                    <a:cubicBezTo>
                      <a:pt x="5685" y="368"/>
                      <a:pt x="5677" y="368"/>
                      <a:pt x="5671" y="371"/>
                    </a:cubicBezTo>
                    <a:lnTo>
                      <a:pt x="5671" y="372"/>
                    </a:lnTo>
                    <a:lnTo>
                      <a:pt x="5671" y="372"/>
                    </a:lnTo>
                    <a:cubicBezTo>
                      <a:pt x="5655" y="376"/>
                      <a:pt x="5640" y="382"/>
                      <a:pt x="5627" y="385"/>
                    </a:cubicBezTo>
                    <a:cubicBezTo>
                      <a:pt x="5616" y="389"/>
                      <a:pt x="5606" y="392"/>
                      <a:pt x="5600" y="396"/>
                    </a:cubicBezTo>
                    <a:cubicBezTo>
                      <a:pt x="5589" y="399"/>
                      <a:pt x="5579" y="403"/>
                      <a:pt x="5569" y="406"/>
                    </a:cubicBezTo>
                    <a:lnTo>
                      <a:pt x="5565" y="406"/>
                    </a:lnTo>
                    <a:lnTo>
                      <a:pt x="5565" y="406"/>
                    </a:lnTo>
                    <a:lnTo>
                      <a:pt x="5565" y="406"/>
                    </a:lnTo>
                    <a:cubicBezTo>
                      <a:pt x="5562" y="407"/>
                      <a:pt x="5559" y="407"/>
                      <a:pt x="5555" y="409"/>
                    </a:cubicBezTo>
                    <a:lnTo>
                      <a:pt x="5556" y="411"/>
                    </a:lnTo>
                    <a:lnTo>
                      <a:pt x="5556" y="411"/>
                    </a:lnTo>
                    <a:cubicBezTo>
                      <a:pt x="5545" y="414"/>
                      <a:pt x="5536" y="417"/>
                      <a:pt x="5525" y="420"/>
                    </a:cubicBezTo>
                    <a:cubicBezTo>
                      <a:pt x="5514" y="423"/>
                      <a:pt x="5504" y="426"/>
                      <a:pt x="5493" y="430"/>
                    </a:cubicBezTo>
                    <a:lnTo>
                      <a:pt x="5453" y="447"/>
                    </a:lnTo>
                    <a:cubicBezTo>
                      <a:pt x="5446" y="447"/>
                      <a:pt x="5439" y="450"/>
                      <a:pt x="5429" y="453"/>
                    </a:cubicBezTo>
                    <a:lnTo>
                      <a:pt x="5429" y="454"/>
                    </a:lnTo>
                    <a:lnTo>
                      <a:pt x="5429" y="454"/>
                    </a:lnTo>
                    <a:cubicBezTo>
                      <a:pt x="5413" y="458"/>
                      <a:pt x="5394" y="464"/>
                      <a:pt x="5378" y="470"/>
                    </a:cubicBezTo>
                    <a:lnTo>
                      <a:pt x="5368" y="474"/>
                    </a:lnTo>
                    <a:cubicBezTo>
                      <a:pt x="5075" y="580"/>
                      <a:pt x="4792" y="703"/>
                      <a:pt x="4512" y="839"/>
                    </a:cubicBezTo>
                    <a:cubicBezTo>
                      <a:pt x="4509" y="842"/>
                      <a:pt x="4503" y="842"/>
                      <a:pt x="4497" y="848"/>
                    </a:cubicBezTo>
                    <a:lnTo>
                      <a:pt x="4497" y="848"/>
                    </a:lnTo>
                    <a:lnTo>
                      <a:pt x="4496" y="846"/>
                    </a:lnTo>
                    <a:cubicBezTo>
                      <a:pt x="4486" y="852"/>
                      <a:pt x="4474" y="858"/>
                      <a:pt x="4465" y="864"/>
                    </a:cubicBezTo>
                    <a:lnTo>
                      <a:pt x="4465" y="864"/>
                    </a:lnTo>
                    <a:cubicBezTo>
                      <a:pt x="4459" y="866"/>
                      <a:pt x="4455" y="866"/>
                      <a:pt x="4455" y="866"/>
                    </a:cubicBezTo>
                    <a:lnTo>
                      <a:pt x="4455" y="870"/>
                    </a:lnTo>
                    <a:cubicBezTo>
                      <a:pt x="4451" y="870"/>
                      <a:pt x="4447" y="870"/>
                      <a:pt x="4444" y="873"/>
                    </a:cubicBezTo>
                    <a:cubicBezTo>
                      <a:pt x="4352" y="917"/>
                      <a:pt x="4263" y="964"/>
                      <a:pt x="4175" y="1016"/>
                    </a:cubicBezTo>
                    <a:cubicBezTo>
                      <a:pt x="4172" y="1019"/>
                      <a:pt x="4168" y="1019"/>
                      <a:pt x="4161" y="1023"/>
                    </a:cubicBezTo>
                    <a:lnTo>
                      <a:pt x="4162" y="1024"/>
                    </a:lnTo>
                    <a:lnTo>
                      <a:pt x="4162" y="1024"/>
                    </a:lnTo>
                    <a:cubicBezTo>
                      <a:pt x="4147" y="1031"/>
                      <a:pt x="4133" y="1037"/>
                      <a:pt x="4120" y="1046"/>
                    </a:cubicBezTo>
                    <a:lnTo>
                      <a:pt x="4117" y="1046"/>
                    </a:lnTo>
                    <a:cubicBezTo>
                      <a:pt x="4107" y="1054"/>
                      <a:pt x="4096" y="1060"/>
                      <a:pt x="4083" y="1067"/>
                    </a:cubicBezTo>
                    <a:cubicBezTo>
                      <a:pt x="4076" y="1071"/>
                      <a:pt x="4069" y="1074"/>
                      <a:pt x="4062" y="1077"/>
                    </a:cubicBezTo>
                    <a:cubicBezTo>
                      <a:pt x="4050" y="1088"/>
                      <a:pt x="4035" y="1096"/>
                      <a:pt x="4021" y="1104"/>
                    </a:cubicBezTo>
                    <a:lnTo>
                      <a:pt x="4018" y="1104"/>
                    </a:lnTo>
                    <a:lnTo>
                      <a:pt x="4008" y="1112"/>
                    </a:lnTo>
                    <a:cubicBezTo>
                      <a:pt x="3694" y="1296"/>
                      <a:pt x="3398" y="1500"/>
                      <a:pt x="3112" y="1721"/>
                    </a:cubicBezTo>
                    <a:lnTo>
                      <a:pt x="3060" y="1766"/>
                    </a:lnTo>
                    <a:lnTo>
                      <a:pt x="3060" y="1762"/>
                    </a:lnTo>
                    <a:cubicBezTo>
                      <a:pt x="3058" y="1765"/>
                      <a:pt x="3056" y="1767"/>
                      <a:pt x="3054" y="1769"/>
                    </a:cubicBezTo>
                    <a:lnTo>
                      <a:pt x="3054" y="1769"/>
                    </a:lnTo>
                    <a:cubicBezTo>
                      <a:pt x="3036" y="1779"/>
                      <a:pt x="3023" y="1793"/>
                      <a:pt x="3009" y="1807"/>
                    </a:cubicBezTo>
                    <a:lnTo>
                      <a:pt x="3006" y="1807"/>
                    </a:lnTo>
                    <a:cubicBezTo>
                      <a:pt x="3003" y="1810"/>
                      <a:pt x="2999" y="1813"/>
                      <a:pt x="2994" y="1818"/>
                    </a:cubicBezTo>
                    <a:lnTo>
                      <a:pt x="2994" y="1818"/>
                    </a:lnTo>
                    <a:lnTo>
                      <a:pt x="2992" y="1817"/>
                    </a:lnTo>
                    <a:cubicBezTo>
                      <a:pt x="2983" y="1827"/>
                      <a:pt x="2970" y="1836"/>
                      <a:pt x="2956" y="1850"/>
                    </a:cubicBezTo>
                    <a:lnTo>
                      <a:pt x="2956" y="1850"/>
                    </a:lnTo>
                    <a:lnTo>
                      <a:pt x="2955" y="1848"/>
                    </a:lnTo>
                    <a:cubicBezTo>
                      <a:pt x="2948" y="1854"/>
                      <a:pt x="2942" y="1858"/>
                      <a:pt x="2937" y="1864"/>
                    </a:cubicBezTo>
                    <a:cubicBezTo>
                      <a:pt x="2924" y="1875"/>
                      <a:pt x="2911" y="1885"/>
                      <a:pt x="2901" y="1895"/>
                    </a:cubicBezTo>
                    <a:lnTo>
                      <a:pt x="2897" y="1895"/>
                    </a:lnTo>
                    <a:cubicBezTo>
                      <a:pt x="2893" y="1899"/>
                      <a:pt x="2887" y="1905"/>
                      <a:pt x="2884" y="1909"/>
                    </a:cubicBezTo>
                    <a:lnTo>
                      <a:pt x="2880" y="1909"/>
                    </a:lnTo>
                    <a:cubicBezTo>
                      <a:pt x="2867" y="1922"/>
                      <a:pt x="2853" y="1932"/>
                      <a:pt x="2841" y="1945"/>
                    </a:cubicBezTo>
                    <a:lnTo>
                      <a:pt x="2841" y="1945"/>
                    </a:lnTo>
                    <a:lnTo>
                      <a:pt x="2839" y="1943"/>
                    </a:lnTo>
                    <a:cubicBezTo>
                      <a:pt x="2835" y="1950"/>
                      <a:pt x="2832" y="1953"/>
                      <a:pt x="2829" y="1953"/>
                    </a:cubicBezTo>
                    <a:lnTo>
                      <a:pt x="2829" y="1957"/>
                    </a:lnTo>
                    <a:cubicBezTo>
                      <a:pt x="2813" y="1970"/>
                      <a:pt x="2800" y="1979"/>
                      <a:pt x="2785" y="1991"/>
                    </a:cubicBezTo>
                    <a:lnTo>
                      <a:pt x="2785" y="1991"/>
                    </a:lnTo>
                    <a:lnTo>
                      <a:pt x="2785" y="1991"/>
                    </a:lnTo>
                    <a:cubicBezTo>
                      <a:pt x="2784" y="1992"/>
                      <a:pt x="2783" y="1993"/>
                      <a:pt x="2782" y="1994"/>
                    </a:cubicBezTo>
                    <a:lnTo>
                      <a:pt x="2782" y="1994"/>
                    </a:lnTo>
                    <a:cubicBezTo>
                      <a:pt x="2782" y="1994"/>
                      <a:pt x="2781" y="1994"/>
                      <a:pt x="2781" y="1994"/>
                    </a:cubicBezTo>
                    <a:lnTo>
                      <a:pt x="2781" y="1994"/>
                    </a:lnTo>
                    <a:lnTo>
                      <a:pt x="2781" y="1994"/>
                    </a:lnTo>
                    <a:cubicBezTo>
                      <a:pt x="2779" y="1996"/>
                      <a:pt x="2778" y="1999"/>
                      <a:pt x="2778" y="2001"/>
                    </a:cubicBezTo>
                    <a:cubicBezTo>
                      <a:pt x="2776" y="2001"/>
                      <a:pt x="2775" y="2001"/>
                      <a:pt x="2775" y="2002"/>
                    </a:cubicBezTo>
                    <a:lnTo>
                      <a:pt x="2775" y="2002"/>
                    </a:lnTo>
                    <a:lnTo>
                      <a:pt x="2774" y="2001"/>
                    </a:lnTo>
                    <a:cubicBezTo>
                      <a:pt x="2717" y="2052"/>
                      <a:pt x="2659" y="2103"/>
                      <a:pt x="2601" y="2155"/>
                    </a:cubicBezTo>
                    <a:lnTo>
                      <a:pt x="2604" y="2155"/>
                    </a:lnTo>
                    <a:cubicBezTo>
                      <a:pt x="2522" y="2229"/>
                      <a:pt x="2443" y="2304"/>
                      <a:pt x="2365" y="2383"/>
                    </a:cubicBezTo>
                    <a:lnTo>
                      <a:pt x="2349" y="2400"/>
                    </a:lnTo>
                    <a:lnTo>
                      <a:pt x="2324" y="2424"/>
                    </a:lnTo>
                    <a:lnTo>
                      <a:pt x="2294" y="2454"/>
                    </a:lnTo>
                    <a:lnTo>
                      <a:pt x="2295" y="2455"/>
                    </a:lnTo>
                    <a:lnTo>
                      <a:pt x="2295" y="2455"/>
                    </a:lnTo>
                    <a:cubicBezTo>
                      <a:pt x="2290" y="2458"/>
                      <a:pt x="2287" y="2461"/>
                      <a:pt x="2287" y="2461"/>
                    </a:cubicBezTo>
                    <a:lnTo>
                      <a:pt x="2287" y="2465"/>
                    </a:lnTo>
                    <a:lnTo>
                      <a:pt x="2283" y="2465"/>
                    </a:lnTo>
                    <a:cubicBezTo>
                      <a:pt x="1841" y="2921"/>
                      <a:pt x="1452" y="3435"/>
                      <a:pt x="1125" y="3981"/>
                    </a:cubicBezTo>
                    <a:cubicBezTo>
                      <a:pt x="808" y="4516"/>
                      <a:pt x="556" y="5088"/>
                      <a:pt x="368" y="5681"/>
                    </a:cubicBezTo>
                    <a:cubicBezTo>
                      <a:pt x="331" y="5797"/>
                      <a:pt x="300" y="5913"/>
                      <a:pt x="269" y="6029"/>
                    </a:cubicBezTo>
                    <a:cubicBezTo>
                      <a:pt x="174" y="6380"/>
                      <a:pt x="106" y="6738"/>
                      <a:pt x="62" y="7099"/>
                    </a:cubicBezTo>
                    <a:lnTo>
                      <a:pt x="58" y="7109"/>
                    </a:lnTo>
                    <a:cubicBezTo>
                      <a:pt x="58" y="7130"/>
                      <a:pt x="54" y="7147"/>
                      <a:pt x="54" y="7164"/>
                    </a:cubicBezTo>
                    <a:cubicBezTo>
                      <a:pt x="51" y="7174"/>
                      <a:pt x="51" y="7181"/>
                      <a:pt x="51" y="7188"/>
                    </a:cubicBezTo>
                    <a:lnTo>
                      <a:pt x="51" y="7191"/>
                    </a:lnTo>
                    <a:cubicBezTo>
                      <a:pt x="48" y="7201"/>
                      <a:pt x="48" y="7215"/>
                      <a:pt x="45" y="7229"/>
                    </a:cubicBezTo>
                    <a:cubicBezTo>
                      <a:pt x="45" y="7242"/>
                      <a:pt x="45" y="7256"/>
                      <a:pt x="41" y="7270"/>
                    </a:cubicBezTo>
                    <a:lnTo>
                      <a:pt x="41" y="7293"/>
                    </a:lnTo>
                    <a:cubicBezTo>
                      <a:pt x="38" y="7311"/>
                      <a:pt x="38" y="7328"/>
                      <a:pt x="34" y="7344"/>
                    </a:cubicBezTo>
                    <a:lnTo>
                      <a:pt x="34" y="7355"/>
                    </a:lnTo>
                    <a:cubicBezTo>
                      <a:pt x="10" y="7610"/>
                      <a:pt x="0" y="7863"/>
                      <a:pt x="0" y="8115"/>
                    </a:cubicBezTo>
                    <a:cubicBezTo>
                      <a:pt x="0" y="8217"/>
                      <a:pt x="0" y="8319"/>
                      <a:pt x="4" y="8421"/>
                    </a:cubicBezTo>
                    <a:cubicBezTo>
                      <a:pt x="27" y="9008"/>
                      <a:pt x="112" y="9590"/>
                      <a:pt x="263" y="10156"/>
                    </a:cubicBezTo>
                    <a:cubicBezTo>
                      <a:pt x="269" y="10190"/>
                      <a:pt x="279" y="10221"/>
                      <a:pt x="290" y="10255"/>
                    </a:cubicBezTo>
                    <a:cubicBezTo>
                      <a:pt x="317" y="10364"/>
                      <a:pt x="351" y="10473"/>
                      <a:pt x="386" y="10582"/>
                    </a:cubicBezTo>
                    <a:cubicBezTo>
                      <a:pt x="433" y="10732"/>
                      <a:pt x="484" y="10882"/>
                      <a:pt x="542" y="11029"/>
                    </a:cubicBezTo>
                    <a:cubicBezTo>
                      <a:pt x="770" y="11618"/>
                      <a:pt x="1070" y="12180"/>
                      <a:pt x="1428" y="12701"/>
                    </a:cubicBezTo>
                    <a:cubicBezTo>
                      <a:pt x="1599" y="12947"/>
                      <a:pt x="1786" y="13186"/>
                      <a:pt x="1984" y="13414"/>
                    </a:cubicBezTo>
                    <a:lnTo>
                      <a:pt x="1984" y="13417"/>
                    </a:lnTo>
                    <a:lnTo>
                      <a:pt x="1985" y="13416"/>
                    </a:lnTo>
                    <a:lnTo>
                      <a:pt x="1985" y="13416"/>
                    </a:lnTo>
                    <a:cubicBezTo>
                      <a:pt x="1997" y="13431"/>
                      <a:pt x="2010" y="13447"/>
                      <a:pt x="2025" y="13462"/>
                    </a:cubicBezTo>
                    <a:lnTo>
                      <a:pt x="2025" y="13462"/>
                    </a:lnTo>
                    <a:lnTo>
                      <a:pt x="2025" y="13462"/>
                    </a:lnTo>
                    <a:cubicBezTo>
                      <a:pt x="2027" y="13467"/>
                      <a:pt x="2029" y="13469"/>
                      <a:pt x="2031" y="13472"/>
                    </a:cubicBezTo>
                    <a:lnTo>
                      <a:pt x="2031" y="13472"/>
                    </a:lnTo>
                    <a:lnTo>
                      <a:pt x="2031" y="13472"/>
                    </a:lnTo>
                    <a:cubicBezTo>
                      <a:pt x="2045" y="13486"/>
                      <a:pt x="2058" y="13503"/>
                      <a:pt x="2072" y="13516"/>
                    </a:cubicBezTo>
                    <a:lnTo>
                      <a:pt x="2073" y="13516"/>
                    </a:lnTo>
                    <a:lnTo>
                      <a:pt x="2073" y="13516"/>
                    </a:lnTo>
                    <a:cubicBezTo>
                      <a:pt x="2074" y="13518"/>
                      <a:pt x="2075" y="13519"/>
                      <a:pt x="2075" y="13519"/>
                    </a:cubicBezTo>
                    <a:lnTo>
                      <a:pt x="2079" y="13523"/>
                    </a:lnTo>
                    <a:lnTo>
                      <a:pt x="2083" y="13527"/>
                    </a:lnTo>
                    <a:cubicBezTo>
                      <a:pt x="2093" y="13540"/>
                      <a:pt x="2106" y="13554"/>
                      <a:pt x="2120" y="13568"/>
                    </a:cubicBezTo>
                    <a:cubicBezTo>
                      <a:pt x="2124" y="13574"/>
                      <a:pt x="2127" y="13577"/>
                      <a:pt x="2130" y="13581"/>
                    </a:cubicBezTo>
                    <a:lnTo>
                      <a:pt x="2166" y="13617"/>
                    </a:lnTo>
                    <a:lnTo>
                      <a:pt x="2166" y="13617"/>
                    </a:lnTo>
                    <a:lnTo>
                      <a:pt x="2165" y="13618"/>
                    </a:lnTo>
                    <a:cubicBezTo>
                      <a:pt x="2171" y="13626"/>
                      <a:pt x="2178" y="13629"/>
                      <a:pt x="2181" y="13636"/>
                    </a:cubicBezTo>
                    <a:cubicBezTo>
                      <a:pt x="2192" y="13646"/>
                      <a:pt x="2201" y="13656"/>
                      <a:pt x="2212" y="13670"/>
                    </a:cubicBezTo>
                    <a:cubicBezTo>
                      <a:pt x="2219" y="13676"/>
                      <a:pt x="2226" y="13683"/>
                      <a:pt x="2232" y="13690"/>
                    </a:cubicBezTo>
                    <a:cubicBezTo>
                      <a:pt x="2242" y="13700"/>
                      <a:pt x="2250" y="13707"/>
                      <a:pt x="2259" y="13717"/>
                    </a:cubicBezTo>
                    <a:cubicBezTo>
                      <a:pt x="2267" y="13728"/>
                      <a:pt x="2277" y="13734"/>
                      <a:pt x="2283" y="13744"/>
                    </a:cubicBezTo>
                    <a:cubicBezTo>
                      <a:pt x="2291" y="13752"/>
                      <a:pt x="2297" y="13758"/>
                      <a:pt x="2308" y="13765"/>
                    </a:cubicBezTo>
                    <a:lnTo>
                      <a:pt x="2336" y="13794"/>
                    </a:lnTo>
                    <a:lnTo>
                      <a:pt x="2335" y="13796"/>
                    </a:lnTo>
                    <a:cubicBezTo>
                      <a:pt x="2341" y="13802"/>
                      <a:pt x="2349" y="13810"/>
                      <a:pt x="2355" y="13813"/>
                    </a:cubicBezTo>
                    <a:lnTo>
                      <a:pt x="2355" y="13816"/>
                    </a:lnTo>
                    <a:lnTo>
                      <a:pt x="2389" y="13851"/>
                    </a:lnTo>
                    <a:cubicBezTo>
                      <a:pt x="2393" y="13854"/>
                      <a:pt x="2399" y="13857"/>
                      <a:pt x="2403" y="13860"/>
                    </a:cubicBezTo>
                    <a:cubicBezTo>
                      <a:pt x="2416" y="13874"/>
                      <a:pt x="2430" y="13887"/>
                      <a:pt x="2443" y="13901"/>
                    </a:cubicBezTo>
                    <a:cubicBezTo>
                      <a:pt x="2443" y="13905"/>
                      <a:pt x="2447" y="13905"/>
                      <a:pt x="2451" y="13912"/>
                    </a:cubicBezTo>
                    <a:lnTo>
                      <a:pt x="2453" y="13910"/>
                    </a:lnTo>
                    <a:lnTo>
                      <a:pt x="2453" y="13910"/>
                    </a:lnTo>
                    <a:cubicBezTo>
                      <a:pt x="2616" y="14069"/>
                      <a:pt x="2782" y="14219"/>
                      <a:pt x="2958" y="14365"/>
                    </a:cubicBezTo>
                    <a:cubicBezTo>
                      <a:pt x="3258" y="14614"/>
                      <a:pt x="3575" y="14839"/>
                      <a:pt x="3909" y="15040"/>
                    </a:cubicBezTo>
                    <a:lnTo>
                      <a:pt x="3916" y="15043"/>
                    </a:lnTo>
                    <a:lnTo>
                      <a:pt x="3916" y="15043"/>
                    </a:lnTo>
                    <a:lnTo>
                      <a:pt x="3916" y="15043"/>
                    </a:lnTo>
                    <a:cubicBezTo>
                      <a:pt x="3932" y="15054"/>
                      <a:pt x="3951" y="15064"/>
                      <a:pt x="3967" y="15073"/>
                    </a:cubicBezTo>
                    <a:cubicBezTo>
                      <a:pt x="3974" y="15077"/>
                      <a:pt x="3977" y="15081"/>
                      <a:pt x="3980" y="15081"/>
                    </a:cubicBezTo>
                    <a:lnTo>
                      <a:pt x="4029" y="15108"/>
                    </a:lnTo>
                    <a:cubicBezTo>
                      <a:pt x="4032" y="15111"/>
                      <a:pt x="4035" y="15114"/>
                      <a:pt x="4038" y="15114"/>
                    </a:cubicBezTo>
                    <a:cubicBezTo>
                      <a:pt x="4205" y="15213"/>
                      <a:pt x="4379" y="15306"/>
                      <a:pt x="4553" y="15391"/>
                    </a:cubicBezTo>
                    <a:cubicBezTo>
                      <a:pt x="4955" y="15589"/>
                      <a:pt x="5375" y="15752"/>
                      <a:pt x="5800" y="15878"/>
                    </a:cubicBezTo>
                    <a:cubicBezTo>
                      <a:pt x="5866" y="15895"/>
                      <a:pt x="5930" y="15916"/>
                      <a:pt x="5998" y="15932"/>
                    </a:cubicBezTo>
                    <a:cubicBezTo>
                      <a:pt x="6070" y="15953"/>
                      <a:pt x="6145" y="15970"/>
                      <a:pt x="6216" y="15990"/>
                    </a:cubicBezTo>
                    <a:lnTo>
                      <a:pt x="6220" y="15990"/>
                    </a:lnTo>
                    <a:cubicBezTo>
                      <a:pt x="6530" y="16062"/>
                      <a:pt x="6843" y="16116"/>
                      <a:pt x="7160" y="16154"/>
                    </a:cubicBezTo>
                    <a:cubicBezTo>
                      <a:pt x="7470" y="16191"/>
                      <a:pt x="7780" y="16209"/>
                      <a:pt x="8090" y="16209"/>
                    </a:cubicBezTo>
                    <a:cubicBezTo>
                      <a:pt x="8217" y="16209"/>
                      <a:pt x="8346" y="16209"/>
                      <a:pt x="8472" y="16202"/>
                    </a:cubicBezTo>
                    <a:cubicBezTo>
                      <a:pt x="8530" y="16198"/>
                      <a:pt x="8588" y="16195"/>
                      <a:pt x="8646" y="16191"/>
                    </a:cubicBezTo>
                    <a:cubicBezTo>
                      <a:pt x="8651" y="16191"/>
                      <a:pt x="8654" y="16191"/>
                      <a:pt x="8659" y="16190"/>
                    </a:cubicBezTo>
                    <a:lnTo>
                      <a:pt x="8659" y="16190"/>
                    </a:lnTo>
                    <a:lnTo>
                      <a:pt x="8660" y="16191"/>
                    </a:lnTo>
                    <a:cubicBezTo>
                      <a:pt x="8949" y="16171"/>
                      <a:pt x="9235" y="16137"/>
                      <a:pt x="9518" y="16086"/>
                    </a:cubicBezTo>
                    <a:cubicBezTo>
                      <a:pt x="10278" y="15957"/>
                      <a:pt x="11014" y="15707"/>
                      <a:pt x="11706" y="15367"/>
                    </a:cubicBezTo>
                    <a:cubicBezTo>
                      <a:pt x="12249" y="15098"/>
                      <a:pt x="12756" y="14767"/>
                      <a:pt x="13223" y="14386"/>
                    </a:cubicBezTo>
                    <a:cubicBezTo>
                      <a:pt x="13227" y="14382"/>
                      <a:pt x="13230" y="14378"/>
                      <a:pt x="13233" y="14378"/>
                    </a:cubicBezTo>
                    <a:lnTo>
                      <a:pt x="13274" y="14345"/>
                    </a:lnTo>
                    <a:cubicBezTo>
                      <a:pt x="13283" y="14335"/>
                      <a:pt x="13296" y="14326"/>
                      <a:pt x="13306" y="14316"/>
                    </a:cubicBezTo>
                    <a:lnTo>
                      <a:pt x="13306" y="14316"/>
                    </a:lnTo>
                    <a:cubicBezTo>
                      <a:pt x="13313" y="14313"/>
                      <a:pt x="13319" y="14307"/>
                      <a:pt x="13322" y="14304"/>
                    </a:cubicBezTo>
                    <a:cubicBezTo>
                      <a:pt x="13400" y="14239"/>
                      <a:pt x="13475" y="14170"/>
                      <a:pt x="13550" y="14103"/>
                    </a:cubicBezTo>
                    <a:lnTo>
                      <a:pt x="13550" y="14106"/>
                    </a:lnTo>
                    <a:cubicBezTo>
                      <a:pt x="14119" y="13591"/>
                      <a:pt x="14610" y="12992"/>
                      <a:pt x="15012" y="12344"/>
                    </a:cubicBezTo>
                    <a:cubicBezTo>
                      <a:pt x="15118" y="12170"/>
                      <a:pt x="15220" y="11993"/>
                      <a:pt x="15312" y="11809"/>
                    </a:cubicBezTo>
                    <a:lnTo>
                      <a:pt x="15316" y="11809"/>
                    </a:lnTo>
                    <a:lnTo>
                      <a:pt x="15319" y="11798"/>
                    </a:lnTo>
                    <a:cubicBezTo>
                      <a:pt x="15329" y="11781"/>
                      <a:pt x="15336" y="11768"/>
                      <a:pt x="15343" y="11751"/>
                    </a:cubicBezTo>
                    <a:lnTo>
                      <a:pt x="15346" y="11751"/>
                    </a:lnTo>
                    <a:cubicBezTo>
                      <a:pt x="15349" y="11745"/>
                      <a:pt x="15353" y="11734"/>
                      <a:pt x="15357" y="11727"/>
                    </a:cubicBezTo>
                    <a:cubicBezTo>
                      <a:pt x="15363" y="11717"/>
                      <a:pt x="15366" y="11705"/>
                      <a:pt x="15372" y="11692"/>
                    </a:cubicBezTo>
                    <a:lnTo>
                      <a:pt x="15372" y="11692"/>
                    </a:lnTo>
                    <a:lnTo>
                      <a:pt x="15374" y="11693"/>
                    </a:lnTo>
                    <a:cubicBezTo>
                      <a:pt x="15380" y="11679"/>
                      <a:pt x="15387" y="11666"/>
                      <a:pt x="15390" y="11655"/>
                    </a:cubicBezTo>
                    <a:cubicBezTo>
                      <a:pt x="15394" y="11646"/>
                      <a:pt x="15401" y="11638"/>
                      <a:pt x="15404" y="11632"/>
                    </a:cubicBezTo>
                    <a:cubicBezTo>
                      <a:pt x="15411" y="11614"/>
                      <a:pt x="15418" y="11601"/>
                      <a:pt x="15425" y="11584"/>
                    </a:cubicBezTo>
                    <a:cubicBezTo>
                      <a:pt x="15427" y="11581"/>
                      <a:pt x="15430" y="11576"/>
                      <a:pt x="15431" y="11570"/>
                    </a:cubicBezTo>
                    <a:lnTo>
                      <a:pt x="15431" y="11570"/>
                    </a:lnTo>
                    <a:lnTo>
                      <a:pt x="15431" y="11570"/>
                    </a:lnTo>
                    <a:cubicBezTo>
                      <a:pt x="15441" y="11552"/>
                      <a:pt x="15450" y="11533"/>
                      <a:pt x="15457" y="11517"/>
                    </a:cubicBezTo>
                    <a:lnTo>
                      <a:pt x="15457" y="11517"/>
                    </a:lnTo>
                    <a:cubicBezTo>
                      <a:pt x="15458" y="11514"/>
                      <a:pt x="15460" y="11511"/>
                      <a:pt x="15461" y="11508"/>
                    </a:cubicBezTo>
                    <a:lnTo>
                      <a:pt x="15461" y="11508"/>
                    </a:lnTo>
                    <a:lnTo>
                      <a:pt x="15462" y="11509"/>
                    </a:lnTo>
                    <a:cubicBezTo>
                      <a:pt x="15660" y="11076"/>
                      <a:pt x="15820" y="10626"/>
                      <a:pt x="15942" y="10170"/>
                    </a:cubicBezTo>
                    <a:cubicBezTo>
                      <a:pt x="16123" y="9495"/>
                      <a:pt x="16208" y="8796"/>
                      <a:pt x="16208" y="8101"/>
                    </a:cubicBezTo>
                    <a:cubicBezTo>
                      <a:pt x="16208" y="8030"/>
                      <a:pt x="16208" y="7954"/>
                      <a:pt x="16205" y="7883"/>
                    </a:cubicBezTo>
                    <a:lnTo>
                      <a:pt x="16205" y="7873"/>
                    </a:lnTo>
                    <a:lnTo>
                      <a:pt x="16205" y="7866"/>
                    </a:lnTo>
                    <a:lnTo>
                      <a:pt x="16205" y="7842"/>
                    </a:lnTo>
                    <a:cubicBezTo>
                      <a:pt x="16192" y="7355"/>
                      <a:pt x="16130" y="6871"/>
                      <a:pt x="16028" y="6397"/>
                    </a:cubicBezTo>
                    <a:lnTo>
                      <a:pt x="16028" y="6394"/>
                    </a:lnTo>
                    <a:cubicBezTo>
                      <a:pt x="16021" y="6371"/>
                      <a:pt x="16018" y="6352"/>
                      <a:pt x="16012" y="6329"/>
                    </a:cubicBezTo>
                    <a:lnTo>
                      <a:pt x="16012" y="6329"/>
                    </a:lnTo>
                    <a:lnTo>
                      <a:pt x="16014" y="6329"/>
                    </a:lnTo>
                    <a:cubicBezTo>
                      <a:pt x="16011" y="6322"/>
                      <a:pt x="16011" y="6319"/>
                      <a:pt x="16011" y="6319"/>
                    </a:cubicBezTo>
                    <a:lnTo>
                      <a:pt x="15994" y="6251"/>
                    </a:lnTo>
                    <a:lnTo>
                      <a:pt x="15994" y="6240"/>
                    </a:lnTo>
                    <a:lnTo>
                      <a:pt x="15993" y="6240"/>
                    </a:lnTo>
                    <a:lnTo>
                      <a:pt x="15993" y="6240"/>
                    </a:lnTo>
                    <a:cubicBezTo>
                      <a:pt x="15989" y="6224"/>
                      <a:pt x="15984" y="6205"/>
                      <a:pt x="15979" y="6186"/>
                    </a:cubicBezTo>
                    <a:lnTo>
                      <a:pt x="15979" y="6186"/>
                    </a:lnTo>
                    <a:lnTo>
                      <a:pt x="15980" y="6186"/>
                    </a:lnTo>
                    <a:lnTo>
                      <a:pt x="15980" y="6183"/>
                    </a:lnTo>
                    <a:lnTo>
                      <a:pt x="15977" y="6179"/>
                    </a:lnTo>
                    <a:lnTo>
                      <a:pt x="15977" y="6179"/>
                    </a:lnTo>
                    <a:cubicBezTo>
                      <a:pt x="15977" y="6179"/>
                      <a:pt x="15977" y="6179"/>
                      <a:pt x="15977" y="6179"/>
                    </a:cubicBezTo>
                    <a:cubicBezTo>
                      <a:pt x="15926" y="5968"/>
                      <a:pt x="15868" y="5760"/>
                      <a:pt x="15799" y="5555"/>
                    </a:cubicBezTo>
                    <a:cubicBezTo>
                      <a:pt x="15681" y="5192"/>
                      <a:pt x="15534" y="4839"/>
                      <a:pt x="15362" y="4499"/>
                    </a:cubicBezTo>
                    <a:lnTo>
                      <a:pt x="15362" y="4499"/>
                    </a:lnTo>
                    <a:lnTo>
                      <a:pt x="15363" y="4499"/>
                    </a:lnTo>
                    <a:cubicBezTo>
                      <a:pt x="15363" y="4499"/>
                      <a:pt x="15361" y="4497"/>
                      <a:pt x="15359" y="4493"/>
                    </a:cubicBezTo>
                    <a:lnTo>
                      <a:pt x="15359" y="4493"/>
                    </a:lnTo>
                    <a:lnTo>
                      <a:pt x="15360" y="4492"/>
                    </a:lnTo>
                    <a:cubicBezTo>
                      <a:pt x="15353" y="4478"/>
                      <a:pt x="15349" y="4468"/>
                      <a:pt x="15343" y="4461"/>
                    </a:cubicBezTo>
                    <a:cubicBezTo>
                      <a:pt x="15336" y="4448"/>
                      <a:pt x="15333" y="4437"/>
                      <a:pt x="15326" y="4424"/>
                    </a:cubicBezTo>
                    <a:lnTo>
                      <a:pt x="15325" y="4424"/>
                    </a:lnTo>
                    <a:lnTo>
                      <a:pt x="15325" y="4424"/>
                    </a:lnTo>
                    <a:cubicBezTo>
                      <a:pt x="15325" y="4422"/>
                      <a:pt x="15325" y="4419"/>
                      <a:pt x="15322" y="4417"/>
                    </a:cubicBezTo>
                    <a:cubicBezTo>
                      <a:pt x="15312" y="4400"/>
                      <a:pt x="15302" y="4379"/>
                      <a:pt x="15292" y="4359"/>
                    </a:cubicBezTo>
                    <a:cubicBezTo>
                      <a:pt x="15070" y="3933"/>
                      <a:pt x="14808" y="3528"/>
                      <a:pt x="14515" y="3149"/>
                    </a:cubicBezTo>
                    <a:lnTo>
                      <a:pt x="14511" y="3146"/>
                    </a:lnTo>
                    <a:cubicBezTo>
                      <a:pt x="14498" y="3129"/>
                      <a:pt x="14484" y="3111"/>
                      <a:pt x="14470" y="3095"/>
                    </a:cubicBezTo>
                    <a:lnTo>
                      <a:pt x="14468" y="3093"/>
                    </a:lnTo>
                    <a:lnTo>
                      <a:pt x="14470" y="3091"/>
                    </a:lnTo>
                    <a:lnTo>
                      <a:pt x="14467" y="3091"/>
                    </a:lnTo>
                    <a:lnTo>
                      <a:pt x="14467" y="3088"/>
                    </a:lnTo>
                    <a:lnTo>
                      <a:pt x="14429" y="3044"/>
                    </a:lnTo>
                    <a:lnTo>
                      <a:pt x="14429" y="3044"/>
                    </a:lnTo>
                    <a:lnTo>
                      <a:pt x="14429" y="3044"/>
                    </a:lnTo>
                    <a:cubicBezTo>
                      <a:pt x="14426" y="3040"/>
                      <a:pt x="14426" y="3037"/>
                      <a:pt x="14423" y="3034"/>
                    </a:cubicBezTo>
                    <a:lnTo>
                      <a:pt x="14423" y="3030"/>
                    </a:lnTo>
                    <a:lnTo>
                      <a:pt x="14419" y="3030"/>
                    </a:lnTo>
                    <a:cubicBezTo>
                      <a:pt x="14405" y="3017"/>
                      <a:pt x="14396" y="2999"/>
                      <a:pt x="14382" y="2982"/>
                    </a:cubicBezTo>
                    <a:lnTo>
                      <a:pt x="14375" y="2976"/>
                    </a:lnTo>
                    <a:cubicBezTo>
                      <a:pt x="14361" y="2959"/>
                      <a:pt x="14347" y="2945"/>
                      <a:pt x="14338" y="2932"/>
                    </a:cubicBezTo>
                    <a:lnTo>
                      <a:pt x="14338" y="2927"/>
                    </a:lnTo>
                    <a:lnTo>
                      <a:pt x="14327" y="2918"/>
                    </a:lnTo>
                    <a:cubicBezTo>
                      <a:pt x="14314" y="2904"/>
                      <a:pt x="14304" y="2892"/>
                      <a:pt x="14291" y="2878"/>
                    </a:cubicBezTo>
                    <a:lnTo>
                      <a:pt x="14291" y="2878"/>
                    </a:lnTo>
                    <a:lnTo>
                      <a:pt x="14293" y="2877"/>
                    </a:lnTo>
                    <a:cubicBezTo>
                      <a:pt x="14286" y="2870"/>
                      <a:pt x="14283" y="2866"/>
                      <a:pt x="14279" y="2860"/>
                    </a:cubicBezTo>
                    <a:cubicBezTo>
                      <a:pt x="14270" y="2850"/>
                      <a:pt x="14259" y="2836"/>
                      <a:pt x="14245" y="2822"/>
                    </a:cubicBezTo>
                    <a:lnTo>
                      <a:pt x="14232" y="2805"/>
                    </a:lnTo>
                    <a:cubicBezTo>
                      <a:pt x="14222" y="2792"/>
                      <a:pt x="14212" y="2782"/>
                      <a:pt x="14199" y="2769"/>
                    </a:cubicBezTo>
                    <a:lnTo>
                      <a:pt x="14199" y="2769"/>
                    </a:lnTo>
                    <a:lnTo>
                      <a:pt x="14201" y="2768"/>
                    </a:lnTo>
                    <a:cubicBezTo>
                      <a:pt x="14194" y="2761"/>
                      <a:pt x="14188" y="2757"/>
                      <a:pt x="14184" y="2751"/>
                    </a:cubicBezTo>
                    <a:cubicBezTo>
                      <a:pt x="14174" y="2737"/>
                      <a:pt x="14163" y="2727"/>
                      <a:pt x="14153" y="2716"/>
                    </a:cubicBezTo>
                    <a:cubicBezTo>
                      <a:pt x="14147" y="2710"/>
                      <a:pt x="14140" y="2703"/>
                      <a:pt x="14133" y="2696"/>
                    </a:cubicBezTo>
                    <a:lnTo>
                      <a:pt x="14133" y="2693"/>
                    </a:lnTo>
                    <a:lnTo>
                      <a:pt x="14106" y="2666"/>
                    </a:lnTo>
                    <a:cubicBezTo>
                      <a:pt x="14099" y="2655"/>
                      <a:pt x="14092" y="2649"/>
                      <a:pt x="14086" y="2638"/>
                    </a:cubicBezTo>
                    <a:cubicBezTo>
                      <a:pt x="14076" y="2632"/>
                      <a:pt x="14069" y="2622"/>
                      <a:pt x="14060" y="2615"/>
                    </a:cubicBezTo>
                    <a:lnTo>
                      <a:pt x="14060" y="2615"/>
                    </a:lnTo>
                    <a:lnTo>
                      <a:pt x="14061" y="2614"/>
                    </a:lnTo>
                    <a:cubicBezTo>
                      <a:pt x="14051" y="2604"/>
                      <a:pt x="14045" y="2594"/>
                      <a:pt x="14034" y="2587"/>
                    </a:cubicBezTo>
                    <a:cubicBezTo>
                      <a:pt x="14028" y="2577"/>
                      <a:pt x="14018" y="2571"/>
                      <a:pt x="14012" y="2565"/>
                    </a:cubicBezTo>
                    <a:lnTo>
                      <a:pt x="14012" y="2565"/>
                    </a:lnTo>
                    <a:lnTo>
                      <a:pt x="14014" y="2563"/>
                    </a:lnTo>
                    <a:cubicBezTo>
                      <a:pt x="14004" y="2553"/>
                      <a:pt x="13993" y="2543"/>
                      <a:pt x="13987" y="2532"/>
                    </a:cubicBezTo>
                    <a:lnTo>
                      <a:pt x="13983" y="2532"/>
                    </a:lnTo>
                    <a:lnTo>
                      <a:pt x="13983" y="2529"/>
                    </a:lnTo>
                    <a:cubicBezTo>
                      <a:pt x="13976" y="2526"/>
                      <a:pt x="13973" y="2518"/>
                      <a:pt x="13966" y="2512"/>
                    </a:cubicBezTo>
                    <a:cubicBezTo>
                      <a:pt x="13956" y="2502"/>
                      <a:pt x="13946" y="2492"/>
                      <a:pt x="13935" y="2478"/>
                    </a:cubicBezTo>
                    <a:lnTo>
                      <a:pt x="13932" y="2478"/>
                    </a:lnTo>
                    <a:cubicBezTo>
                      <a:pt x="13929" y="2474"/>
                      <a:pt x="13922" y="2468"/>
                      <a:pt x="13915" y="2461"/>
                    </a:cubicBezTo>
                    <a:cubicBezTo>
                      <a:pt x="13905" y="2451"/>
                      <a:pt x="13895" y="2438"/>
                      <a:pt x="13883" y="2428"/>
                    </a:cubicBezTo>
                    <a:lnTo>
                      <a:pt x="13883" y="2428"/>
                    </a:lnTo>
                    <a:lnTo>
                      <a:pt x="13884" y="2427"/>
                    </a:lnTo>
                    <a:cubicBezTo>
                      <a:pt x="13877" y="2424"/>
                      <a:pt x="13874" y="2416"/>
                      <a:pt x="13867" y="2413"/>
                    </a:cubicBezTo>
                    <a:lnTo>
                      <a:pt x="13867" y="2410"/>
                    </a:lnTo>
                    <a:cubicBezTo>
                      <a:pt x="13857" y="2400"/>
                      <a:pt x="13845" y="2387"/>
                      <a:pt x="13831" y="2377"/>
                    </a:cubicBezTo>
                    <a:lnTo>
                      <a:pt x="13831" y="2377"/>
                    </a:lnTo>
                    <a:lnTo>
                      <a:pt x="13833" y="2375"/>
                    </a:lnTo>
                    <a:cubicBezTo>
                      <a:pt x="13827" y="2373"/>
                      <a:pt x="13824" y="2367"/>
                      <a:pt x="13818" y="2364"/>
                    </a:cubicBezTo>
                    <a:lnTo>
                      <a:pt x="13818" y="2364"/>
                    </a:lnTo>
                    <a:lnTo>
                      <a:pt x="13820" y="2362"/>
                    </a:lnTo>
                    <a:cubicBezTo>
                      <a:pt x="13806" y="2348"/>
                      <a:pt x="13792" y="2334"/>
                      <a:pt x="13779" y="2325"/>
                    </a:cubicBezTo>
                    <a:lnTo>
                      <a:pt x="13779" y="2321"/>
                    </a:lnTo>
                    <a:cubicBezTo>
                      <a:pt x="13775" y="2318"/>
                      <a:pt x="13772" y="2318"/>
                      <a:pt x="13772" y="2318"/>
                    </a:cubicBezTo>
                    <a:lnTo>
                      <a:pt x="13772" y="2314"/>
                    </a:lnTo>
                    <a:cubicBezTo>
                      <a:pt x="13754" y="2301"/>
                      <a:pt x="13741" y="2287"/>
                      <a:pt x="13727" y="2273"/>
                    </a:cubicBezTo>
                    <a:lnTo>
                      <a:pt x="13721" y="2267"/>
                    </a:lnTo>
                    <a:cubicBezTo>
                      <a:pt x="13704" y="2250"/>
                      <a:pt x="13691" y="2237"/>
                      <a:pt x="13675" y="2224"/>
                    </a:cubicBezTo>
                    <a:lnTo>
                      <a:pt x="13675" y="2224"/>
                    </a:lnTo>
                    <a:lnTo>
                      <a:pt x="13677" y="2222"/>
                    </a:lnTo>
                    <a:cubicBezTo>
                      <a:pt x="13674" y="2222"/>
                      <a:pt x="13671" y="2221"/>
                      <a:pt x="13669" y="2219"/>
                    </a:cubicBezTo>
                    <a:lnTo>
                      <a:pt x="13669" y="2219"/>
                    </a:lnTo>
                    <a:cubicBezTo>
                      <a:pt x="13656" y="2202"/>
                      <a:pt x="13639" y="2188"/>
                      <a:pt x="13622" y="2171"/>
                    </a:cubicBezTo>
                    <a:cubicBezTo>
                      <a:pt x="13485" y="2045"/>
                      <a:pt x="13349" y="1926"/>
                      <a:pt x="13206" y="1810"/>
                    </a:cubicBezTo>
                    <a:cubicBezTo>
                      <a:pt x="12851" y="1521"/>
                      <a:pt x="12477" y="1265"/>
                      <a:pt x="12078" y="1043"/>
                    </a:cubicBezTo>
                    <a:cubicBezTo>
                      <a:pt x="12074" y="1040"/>
                      <a:pt x="12068" y="1036"/>
                      <a:pt x="12065" y="1033"/>
                    </a:cubicBezTo>
                    <a:cubicBezTo>
                      <a:pt x="12047" y="1026"/>
                      <a:pt x="12033" y="1016"/>
                      <a:pt x="12020" y="1009"/>
                    </a:cubicBezTo>
                    <a:cubicBezTo>
                      <a:pt x="12010" y="1002"/>
                      <a:pt x="11996" y="996"/>
                      <a:pt x="11983" y="989"/>
                    </a:cubicBezTo>
                    <a:cubicBezTo>
                      <a:pt x="11975" y="985"/>
                      <a:pt x="11969" y="982"/>
                      <a:pt x="11962" y="978"/>
                    </a:cubicBezTo>
                    <a:cubicBezTo>
                      <a:pt x="11730" y="852"/>
                      <a:pt x="11492" y="736"/>
                      <a:pt x="11247" y="634"/>
                    </a:cubicBezTo>
                    <a:cubicBezTo>
                      <a:pt x="10929" y="502"/>
                      <a:pt x="10605" y="389"/>
                      <a:pt x="10275" y="297"/>
                    </a:cubicBezTo>
                    <a:cubicBezTo>
                      <a:pt x="10265" y="294"/>
                      <a:pt x="10251" y="286"/>
                      <a:pt x="10237" y="283"/>
                    </a:cubicBezTo>
                    <a:lnTo>
                      <a:pt x="10234" y="283"/>
                    </a:lnTo>
                    <a:cubicBezTo>
                      <a:pt x="10222" y="280"/>
                      <a:pt x="10209" y="277"/>
                      <a:pt x="10193" y="274"/>
                    </a:cubicBezTo>
                    <a:lnTo>
                      <a:pt x="10193" y="274"/>
                    </a:lnTo>
                    <a:lnTo>
                      <a:pt x="10193" y="273"/>
                    </a:lnTo>
                    <a:cubicBezTo>
                      <a:pt x="10160" y="263"/>
                      <a:pt x="10129" y="256"/>
                      <a:pt x="10094" y="246"/>
                    </a:cubicBezTo>
                    <a:lnTo>
                      <a:pt x="10091" y="246"/>
                    </a:lnTo>
                    <a:cubicBezTo>
                      <a:pt x="10074" y="242"/>
                      <a:pt x="10053" y="236"/>
                      <a:pt x="10037" y="232"/>
                    </a:cubicBezTo>
                    <a:lnTo>
                      <a:pt x="9989" y="222"/>
                    </a:lnTo>
                    <a:cubicBezTo>
                      <a:pt x="9985" y="219"/>
                      <a:pt x="9982" y="219"/>
                      <a:pt x="9976" y="219"/>
                    </a:cubicBezTo>
                    <a:cubicBezTo>
                      <a:pt x="9655" y="140"/>
                      <a:pt x="9328" y="89"/>
                      <a:pt x="9001" y="48"/>
                    </a:cubicBezTo>
                    <a:cubicBezTo>
                      <a:pt x="8841" y="31"/>
                      <a:pt x="8685" y="18"/>
                      <a:pt x="8530" y="11"/>
                    </a:cubicBezTo>
                    <a:lnTo>
                      <a:pt x="8530" y="11"/>
                    </a:lnTo>
                    <a:lnTo>
                      <a:pt x="8530" y="11"/>
                    </a:lnTo>
                    <a:lnTo>
                      <a:pt x="8527" y="11"/>
                    </a:lnTo>
                    <a:lnTo>
                      <a:pt x="8476" y="8"/>
                    </a:lnTo>
                    <a:lnTo>
                      <a:pt x="8431" y="8"/>
                    </a:lnTo>
                    <a:cubicBezTo>
                      <a:pt x="8423" y="8"/>
                      <a:pt x="8411" y="4"/>
                      <a:pt x="8401" y="4"/>
                    </a:cubicBezTo>
                    <a:lnTo>
                      <a:pt x="8401" y="4"/>
                    </a:lnTo>
                    <a:lnTo>
                      <a:pt x="8401" y="3"/>
                    </a:lnTo>
                    <a:lnTo>
                      <a:pt x="8387" y="3"/>
                    </a:lnTo>
                    <a:cubicBezTo>
                      <a:pt x="8295" y="0"/>
                      <a:pt x="8206" y="0"/>
                      <a:pt x="8118"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822;p42">
                <a:extLst>
                  <a:ext uri="{FF2B5EF4-FFF2-40B4-BE49-F238E27FC236}">
                    <a16:creationId xmlns:a16="http://schemas.microsoft.com/office/drawing/2014/main" id="{4352B141-DB45-604E-9E58-BF989AA6C5B4}"/>
                  </a:ext>
                </a:extLst>
              </p:cNvPr>
              <p:cNvSpPr/>
              <p:nvPr/>
            </p:nvSpPr>
            <p:spPr>
              <a:xfrm>
                <a:off x="2945543" y="2791300"/>
                <a:ext cx="784374" cy="781871"/>
              </a:xfrm>
              <a:custGeom>
                <a:avLst/>
                <a:gdLst/>
                <a:ahLst/>
                <a:cxnLst/>
                <a:rect l="l" t="t" r="r" b="b"/>
                <a:pathLst>
                  <a:path w="14103" h="14058" extrusionOk="0">
                    <a:moveTo>
                      <a:pt x="11182" y="1667"/>
                    </a:moveTo>
                    <a:lnTo>
                      <a:pt x="11192" y="1674"/>
                    </a:lnTo>
                    <a:cubicBezTo>
                      <a:pt x="11189" y="1671"/>
                      <a:pt x="11186" y="1667"/>
                      <a:pt x="11182" y="1667"/>
                    </a:cubicBezTo>
                    <a:close/>
                    <a:moveTo>
                      <a:pt x="1670" y="2877"/>
                    </a:moveTo>
                    <a:cubicBezTo>
                      <a:pt x="1670" y="2879"/>
                      <a:pt x="1670" y="2880"/>
                      <a:pt x="1669" y="2881"/>
                    </a:cubicBezTo>
                    <a:lnTo>
                      <a:pt x="1669" y="2881"/>
                    </a:lnTo>
                    <a:cubicBezTo>
                      <a:pt x="1670" y="2879"/>
                      <a:pt x="1670" y="2878"/>
                      <a:pt x="1670" y="2877"/>
                    </a:cubicBezTo>
                    <a:close/>
                    <a:moveTo>
                      <a:pt x="12394" y="2876"/>
                    </a:moveTo>
                    <a:lnTo>
                      <a:pt x="12394" y="2876"/>
                    </a:lnTo>
                    <a:cubicBezTo>
                      <a:pt x="12396" y="2878"/>
                      <a:pt x="12397" y="2879"/>
                      <a:pt x="12399" y="2882"/>
                    </a:cubicBezTo>
                    <a:lnTo>
                      <a:pt x="12399" y="2882"/>
                    </a:lnTo>
                    <a:cubicBezTo>
                      <a:pt x="12397" y="2880"/>
                      <a:pt x="12396" y="2878"/>
                      <a:pt x="12394" y="2876"/>
                    </a:cubicBezTo>
                    <a:close/>
                    <a:moveTo>
                      <a:pt x="12401" y="2886"/>
                    </a:moveTo>
                    <a:lnTo>
                      <a:pt x="12401" y="2886"/>
                    </a:lnTo>
                    <a:cubicBezTo>
                      <a:pt x="12401" y="2887"/>
                      <a:pt x="12402" y="2887"/>
                      <a:pt x="12402" y="2888"/>
                    </a:cubicBezTo>
                    <a:lnTo>
                      <a:pt x="12405" y="2891"/>
                    </a:lnTo>
                    <a:cubicBezTo>
                      <a:pt x="12404" y="2889"/>
                      <a:pt x="12402" y="2888"/>
                      <a:pt x="12401" y="2886"/>
                    </a:cubicBezTo>
                    <a:close/>
                    <a:moveTo>
                      <a:pt x="12405" y="2891"/>
                    </a:moveTo>
                    <a:cubicBezTo>
                      <a:pt x="12405" y="2891"/>
                      <a:pt x="12409" y="2894"/>
                      <a:pt x="12409" y="2898"/>
                    </a:cubicBezTo>
                    <a:lnTo>
                      <a:pt x="12409" y="2894"/>
                    </a:lnTo>
                    <a:lnTo>
                      <a:pt x="12405" y="2891"/>
                    </a:lnTo>
                    <a:close/>
                    <a:moveTo>
                      <a:pt x="4397" y="13278"/>
                    </a:moveTo>
                    <a:lnTo>
                      <a:pt x="4397" y="13282"/>
                    </a:lnTo>
                    <a:lnTo>
                      <a:pt x="4400" y="13282"/>
                    </a:lnTo>
                    <a:lnTo>
                      <a:pt x="4397" y="13278"/>
                    </a:lnTo>
                    <a:close/>
                    <a:moveTo>
                      <a:pt x="9662" y="13282"/>
                    </a:moveTo>
                    <a:lnTo>
                      <a:pt x="9661" y="13283"/>
                    </a:lnTo>
                    <a:lnTo>
                      <a:pt x="9661" y="13283"/>
                    </a:lnTo>
                    <a:cubicBezTo>
                      <a:pt x="9662" y="13282"/>
                      <a:pt x="9662" y="13282"/>
                      <a:pt x="9663" y="13282"/>
                    </a:cubicBezTo>
                    <a:close/>
                    <a:moveTo>
                      <a:pt x="4404" y="13282"/>
                    </a:moveTo>
                    <a:cubicBezTo>
                      <a:pt x="4404" y="13282"/>
                      <a:pt x="4405" y="13283"/>
                      <a:pt x="4405" y="13283"/>
                    </a:cubicBezTo>
                    <a:lnTo>
                      <a:pt x="4405" y="13283"/>
                    </a:lnTo>
                    <a:cubicBezTo>
                      <a:pt x="4405" y="13283"/>
                      <a:pt x="4405" y="13283"/>
                      <a:pt x="4405" y="13283"/>
                    </a:cubicBezTo>
                    <a:lnTo>
                      <a:pt x="4405" y="13283"/>
                    </a:lnTo>
                    <a:lnTo>
                      <a:pt x="4404" y="13282"/>
                    </a:lnTo>
                    <a:close/>
                    <a:moveTo>
                      <a:pt x="7034" y="251"/>
                    </a:moveTo>
                    <a:cubicBezTo>
                      <a:pt x="7336" y="251"/>
                      <a:pt x="7638" y="270"/>
                      <a:pt x="7938" y="307"/>
                    </a:cubicBezTo>
                    <a:cubicBezTo>
                      <a:pt x="8364" y="365"/>
                      <a:pt x="8783" y="464"/>
                      <a:pt x="9188" y="601"/>
                    </a:cubicBezTo>
                    <a:cubicBezTo>
                      <a:pt x="9192" y="601"/>
                      <a:pt x="9195" y="601"/>
                      <a:pt x="9198" y="604"/>
                    </a:cubicBezTo>
                    <a:cubicBezTo>
                      <a:pt x="9209" y="607"/>
                      <a:pt x="9215" y="607"/>
                      <a:pt x="9226" y="611"/>
                    </a:cubicBezTo>
                    <a:cubicBezTo>
                      <a:pt x="9236" y="618"/>
                      <a:pt x="9250" y="621"/>
                      <a:pt x="9260" y="625"/>
                    </a:cubicBezTo>
                    <a:lnTo>
                      <a:pt x="9264" y="625"/>
                    </a:lnTo>
                    <a:cubicBezTo>
                      <a:pt x="9393" y="669"/>
                      <a:pt x="9522" y="720"/>
                      <a:pt x="9648" y="771"/>
                    </a:cubicBezTo>
                    <a:cubicBezTo>
                      <a:pt x="9717" y="798"/>
                      <a:pt x="9781" y="829"/>
                      <a:pt x="9849" y="859"/>
                    </a:cubicBezTo>
                    <a:cubicBezTo>
                      <a:pt x="9853" y="859"/>
                      <a:pt x="9857" y="863"/>
                      <a:pt x="9860" y="863"/>
                    </a:cubicBezTo>
                    <a:cubicBezTo>
                      <a:pt x="9866" y="870"/>
                      <a:pt x="9877" y="873"/>
                      <a:pt x="9884" y="876"/>
                    </a:cubicBezTo>
                    <a:cubicBezTo>
                      <a:pt x="10340" y="1088"/>
                      <a:pt x="10769" y="1350"/>
                      <a:pt x="11172" y="1657"/>
                    </a:cubicBezTo>
                    <a:cubicBezTo>
                      <a:pt x="11175" y="1659"/>
                      <a:pt x="11178" y="1662"/>
                      <a:pt x="11182" y="1664"/>
                    </a:cubicBezTo>
                    <a:lnTo>
                      <a:pt x="11182" y="1664"/>
                    </a:lnTo>
                    <a:lnTo>
                      <a:pt x="11182" y="1667"/>
                    </a:lnTo>
                    <a:lnTo>
                      <a:pt x="11185" y="1667"/>
                    </a:lnTo>
                    <a:cubicBezTo>
                      <a:pt x="11494" y="1910"/>
                      <a:pt x="11786" y="2180"/>
                      <a:pt x="12051" y="2471"/>
                    </a:cubicBezTo>
                    <a:cubicBezTo>
                      <a:pt x="12065" y="2485"/>
                      <a:pt x="12075" y="2495"/>
                      <a:pt x="12085" y="2509"/>
                    </a:cubicBezTo>
                    <a:lnTo>
                      <a:pt x="12092" y="2516"/>
                    </a:lnTo>
                    <a:cubicBezTo>
                      <a:pt x="12099" y="2526"/>
                      <a:pt x="12109" y="2536"/>
                      <a:pt x="12119" y="2543"/>
                    </a:cubicBezTo>
                    <a:cubicBezTo>
                      <a:pt x="12122" y="2550"/>
                      <a:pt x="12126" y="2553"/>
                      <a:pt x="12133" y="2561"/>
                    </a:cubicBezTo>
                    <a:cubicBezTo>
                      <a:pt x="12136" y="2567"/>
                      <a:pt x="12143" y="2574"/>
                      <a:pt x="12150" y="2581"/>
                    </a:cubicBezTo>
                    <a:lnTo>
                      <a:pt x="12171" y="2605"/>
                    </a:lnTo>
                    <a:lnTo>
                      <a:pt x="12180" y="2615"/>
                    </a:lnTo>
                    <a:cubicBezTo>
                      <a:pt x="12254" y="2701"/>
                      <a:pt x="12324" y="2787"/>
                      <a:pt x="12394" y="2876"/>
                    </a:cubicBezTo>
                    <a:lnTo>
                      <a:pt x="12394" y="2876"/>
                    </a:lnTo>
                    <a:cubicBezTo>
                      <a:pt x="12393" y="2875"/>
                      <a:pt x="12393" y="2874"/>
                      <a:pt x="12392" y="2874"/>
                    </a:cubicBezTo>
                    <a:lnTo>
                      <a:pt x="12392" y="2874"/>
                    </a:lnTo>
                    <a:cubicBezTo>
                      <a:pt x="12395" y="2876"/>
                      <a:pt x="12397" y="2881"/>
                      <a:pt x="12401" y="2886"/>
                    </a:cubicBezTo>
                    <a:lnTo>
                      <a:pt x="12401" y="2886"/>
                    </a:lnTo>
                    <a:cubicBezTo>
                      <a:pt x="12400" y="2885"/>
                      <a:pt x="12400" y="2883"/>
                      <a:pt x="12399" y="2882"/>
                    </a:cubicBezTo>
                    <a:lnTo>
                      <a:pt x="12399" y="2882"/>
                    </a:lnTo>
                    <a:cubicBezTo>
                      <a:pt x="12402" y="2886"/>
                      <a:pt x="12405" y="2890"/>
                      <a:pt x="12409" y="2894"/>
                    </a:cubicBezTo>
                    <a:cubicBezTo>
                      <a:pt x="12411" y="2896"/>
                      <a:pt x="12412" y="2898"/>
                      <a:pt x="12413" y="2901"/>
                    </a:cubicBezTo>
                    <a:lnTo>
                      <a:pt x="12413" y="2901"/>
                    </a:lnTo>
                    <a:cubicBezTo>
                      <a:pt x="12412" y="2900"/>
                      <a:pt x="12410" y="2899"/>
                      <a:pt x="12409" y="2898"/>
                    </a:cubicBezTo>
                    <a:lnTo>
                      <a:pt x="12409" y="2898"/>
                    </a:lnTo>
                    <a:cubicBezTo>
                      <a:pt x="12412" y="2900"/>
                      <a:pt x="12415" y="2903"/>
                      <a:pt x="12418" y="2906"/>
                    </a:cubicBezTo>
                    <a:lnTo>
                      <a:pt x="12418" y="2906"/>
                    </a:lnTo>
                    <a:cubicBezTo>
                      <a:pt x="12468" y="2971"/>
                      <a:pt x="12515" y="3038"/>
                      <a:pt x="12562" y="3105"/>
                    </a:cubicBezTo>
                    <a:cubicBezTo>
                      <a:pt x="12566" y="3109"/>
                      <a:pt x="12569" y="3116"/>
                      <a:pt x="12572" y="3119"/>
                    </a:cubicBezTo>
                    <a:cubicBezTo>
                      <a:pt x="12579" y="3129"/>
                      <a:pt x="12586" y="3136"/>
                      <a:pt x="12593" y="3146"/>
                    </a:cubicBezTo>
                    <a:cubicBezTo>
                      <a:pt x="12600" y="3157"/>
                      <a:pt x="12606" y="3167"/>
                      <a:pt x="12613" y="3177"/>
                    </a:cubicBezTo>
                    <a:cubicBezTo>
                      <a:pt x="12617" y="3181"/>
                      <a:pt x="12617" y="3184"/>
                      <a:pt x="12620" y="3187"/>
                    </a:cubicBezTo>
                    <a:cubicBezTo>
                      <a:pt x="12876" y="3558"/>
                      <a:pt x="13094" y="3954"/>
                      <a:pt x="13275" y="4370"/>
                    </a:cubicBezTo>
                    <a:cubicBezTo>
                      <a:pt x="13279" y="4381"/>
                      <a:pt x="13284" y="4393"/>
                      <a:pt x="13289" y="4404"/>
                    </a:cubicBezTo>
                    <a:lnTo>
                      <a:pt x="13289" y="4404"/>
                    </a:lnTo>
                    <a:cubicBezTo>
                      <a:pt x="13287" y="4402"/>
                      <a:pt x="13287" y="4400"/>
                      <a:pt x="13284" y="4397"/>
                    </a:cubicBezTo>
                    <a:lnTo>
                      <a:pt x="13284" y="4397"/>
                    </a:lnTo>
                    <a:cubicBezTo>
                      <a:pt x="13287" y="4402"/>
                      <a:pt x="13289" y="4406"/>
                      <a:pt x="13291" y="4410"/>
                    </a:cubicBezTo>
                    <a:lnTo>
                      <a:pt x="13291" y="4410"/>
                    </a:lnTo>
                    <a:cubicBezTo>
                      <a:pt x="13291" y="4408"/>
                      <a:pt x="13290" y="4406"/>
                      <a:pt x="13289" y="4404"/>
                    </a:cubicBezTo>
                    <a:lnTo>
                      <a:pt x="13289" y="4404"/>
                    </a:lnTo>
                    <a:cubicBezTo>
                      <a:pt x="13290" y="4405"/>
                      <a:pt x="13291" y="4406"/>
                      <a:pt x="13292" y="4407"/>
                    </a:cubicBezTo>
                    <a:cubicBezTo>
                      <a:pt x="13292" y="4409"/>
                      <a:pt x="13292" y="4410"/>
                      <a:pt x="13292" y="4411"/>
                    </a:cubicBezTo>
                    <a:lnTo>
                      <a:pt x="13292" y="4411"/>
                    </a:lnTo>
                    <a:cubicBezTo>
                      <a:pt x="13292" y="4411"/>
                      <a:pt x="13292" y="4411"/>
                      <a:pt x="13291" y="4410"/>
                    </a:cubicBezTo>
                    <a:lnTo>
                      <a:pt x="13291" y="4410"/>
                    </a:lnTo>
                    <a:cubicBezTo>
                      <a:pt x="13292" y="4411"/>
                      <a:pt x="13292" y="4412"/>
                      <a:pt x="13292" y="4412"/>
                    </a:cubicBezTo>
                    <a:lnTo>
                      <a:pt x="13292" y="4412"/>
                    </a:lnTo>
                    <a:cubicBezTo>
                      <a:pt x="13292" y="4413"/>
                      <a:pt x="13293" y="4414"/>
                      <a:pt x="13293" y="4415"/>
                    </a:cubicBezTo>
                    <a:lnTo>
                      <a:pt x="13293" y="4415"/>
                    </a:lnTo>
                    <a:cubicBezTo>
                      <a:pt x="13518" y="4964"/>
                      <a:pt x="13675" y="5534"/>
                      <a:pt x="13755" y="6122"/>
                    </a:cubicBezTo>
                    <a:cubicBezTo>
                      <a:pt x="13758" y="6132"/>
                      <a:pt x="13758" y="6145"/>
                      <a:pt x="13762" y="6155"/>
                    </a:cubicBezTo>
                    <a:cubicBezTo>
                      <a:pt x="13775" y="6289"/>
                      <a:pt x="13789" y="6421"/>
                      <a:pt x="13799" y="6551"/>
                    </a:cubicBezTo>
                    <a:lnTo>
                      <a:pt x="13799" y="6561"/>
                    </a:lnTo>
                    <a:cubicBezTo>
                      <a:pt x="13799" y="6575"/>
                      <a:pt x="13799" y="6592"/>
                      <a:pt x="13803" y="6609"/>
                    </a:cubicBezTo>
                    <a:lnTo>
                      <a:pt x="13803" y="6622"/>
                    </a:lnTo>
                    <a:lnTo>
                      <a:pt x="13803" y="6660"/>
                    </a:lnTo>
                    <a:cubicBezTo>
                      <a:pt x="13806" y="6666"/>
                      <a:pt x="13806" y="6677"/>
                      <a:pt x="13806" y="6687"/>
                    </a:cubicBezTo>
                    <a:lnTo>
                      <a:pt x="13806" y="6711"/>
                    </a:lnTo>
                    <a:cubicBezTo>
                      <a:pt x="13806" y="6725"/>
                      <a:pt x="13810" y="6738"/>
                      <a:pt x="13810" y="6748"/>
                    </a:cubicBezTo>
                    <a:lnTo>
                      <a:pt x="13810" y="6762"/>
                    </a:lnTo>
                    <a:lnTo>
                      <a:pt x="13810" y="6810"/>
                    </a:lnTo>
                    <a:lnTo>
                      <a:pt x="13810" y="6817"/>
                    </a:lnTo>
                    <a:cubicBezTo>
                      <a:pt x="13823" y="7190"/>
                      <a:pt x="13804" y="7563"/>
                      <a:pt x="13755" y="7933"/>
                    </a:cubicBezTo>
                    <a:lnTo>
                      <a:pt x="13755" y="7933"/>
                    </a:lnTo>
                    <a:cubicBezTo>
                      <a:pt x="13755" y="7932"/>
                      <a:pt x="13756" y="7931"/>
                      <a:pt x="13758" y="7931"/>
                    </a:cubicBezTo>
                    <a:lnTo>
                      <a:pt x="13758" y="7931"/>
                    </a:lnTo>
                    <a:cubicBezTo>
                      <a:pt x="13758" y="7931"/>
                      <a:pt x="13758" y="7931"/>
                      <a:pt x="13758" y="7931"/>
                    </a:cubicBezTo>
                    <a:lnTo>
                      <a:pt x="13758" y="7931"/>
                    </a:lnTo>
                    <a:lnTo>
                      <a:pt x="13755" y="7934"/>
                    </a:lnTo>
                    <a:lnTo>
                      <a:pt x="13755" y="7934"/>
                    </a:lnTo>
                    <a:cubicBezTo>
                      <a:pt x="13755" y="7934"/>
                      <a:pt x="13755" y="7934"/>
                      <a:pt x="13755" y="7933"/>
                    </a:cubicBezTo>
                    <a:lnTo>
                      <a:pt x="13755" y="7933"/>
                    </a:lnTo>
                    <a:cubicBezTo>
                      <a:pt x="13755" y="7934"/>
                      <a:pt x="13755" y="7934"/>
                      <a:pt x="13755" y="7934"/>
                    </a:cubicBezTo>
                    <a:lnTo>
                      <a:pt x="13755" y="7934"/>
                    </a:lnTo>
                    <a:lnTo>
                      <a:pt x="13755" y="7934"/>
                    </a:lnTo>
                    <a:cubicBezTo>
                      <a:pt x="13754" y="7942"/>
                      <a:pt x="13753" y="7951"/>
                      <a:pt x="13752" y="7959"/>
                    </a:cubicBezTo>
                    <a:cubicBezTo>
                      <a:pt x="13755" y="7951"/>
                      <a:pt x="13755" y="7942"/>
                      <a:pt x="13758" y="7931"/>
                    </a:cubicBezTo>
                    <a:lnTo>
                      <a:pt x="13758" y="7931"/>
                    </a:lnTo>
                    <a:cubicBezTo>
                      <a:pt x="13745" y="8013"/>
                      <a:pt x="13731" y="8091"/>
                      <a:pt x="13717" y="8173"/>
                    </a:cubicBezTo>
                    <a:cubicBezTo>
                      <a:pt x="13690" y="8333"/>
                      <a:pt x="13656" y="8494"/>
                      <a:pt x="13619" y="8650"/>
                    </a:cubicBezTo>
                    <a:cubicBezTo>
                      <a:pt x="13615" y="8664"/>
                      <a:pt x="13612" y="8674"/>
                      <a:pt x="13608" y="8688"/>
                    </a:cubicBezTo>
                    <a:cubicBezTo>
                      <a:pt x="13608" y="8695"/>
                      <a:pt x="13605" y="8701"/>
                      <a:pt x="13605" y="8708"/>
                    </a:cubicBezTo>
                    <a:cubicBezTo>
                      <a:pt x="13602" y="8711"/>
                      <a:pt x="13602" y="8719"/>
                      <a:pt x="13599" y="8725"/>
                    </a:cubicBezTo>
                    <a:cubicBezTo>
                      <a:pt x="13520" y="9035"/>
                      <a:pt x="13418" y="9342"/>
                      <a:pt x="13295" y="9639"/>
                    </a:cubicBezTo>
                    <a:cubicBezTo>
                      <a:pt x="13060" y="10191"/>
                      <a:pt x="12760" y="10705"/>
                      <a:pt x="12395" y="11179"/>
                    </a:cubicBezTo>
                    <a:cubicBezTo>
                      <a:pt x="12232" y="11390"/>
                      <a:pt x="12054" y="11591"/>
                      <a:pt x="11867" y="11782"/>
                    </a:cubicBezTo>
                    <a:cubicBezTo>
                      <a:pt x="11856" y="11796"/>
                      <a:pt x="11843" y="11806"/>
                      <a:pt x="11833" y="11816"/>
                    </a:cubicBezTo>
                    <a:lnTo>
                      <a:pt x="11823" y="11827"/>
                    </a:lnTo>
                    <a:cubicBezTo>
                      <a:pt x="11816" y="11833"/>
                      <a:pt x="11806" y="11844"/>
                      <a:pt x="11799" y="11850"/>
                    </a:cubicBezTo>
                    <a:cubicBezTo>
                      <a:pt x="11792" y="11857"/>
                      <a:pt x="11789" y="11860"/>
                      <a:pt x="11782" y="11868"/>
                    </a:cubicBezTo>
                    <a:cubicBezTo>
                      <a:pt x="11779" y="11874"/>
                      <a:pt x="11771" y="11877"/>
                      <a:pt x="11765" y="11885"/>
                    </a:cubicBezTo>
                    <a:cubicBezTo>
                      <a:pt x="11758" y="11891"/>
                      <a:pt x="11748" y="11901"/>
                      <a:pt x="11741" y="11908"/>
                    </a:cubicBezTo>
                    <a:cubicBezTo>
                      <a:pt x="11738" y="11912"/>
                      <a:pt x="11734" y="11915"/>
                      <a:pt x="11730" y="11918"/>
                    </a:cubicBezTo>
                    <a:lnTo>
                      <a:pt x="11700" y="11949"/>
                    </a:lnTo>
                    <a:lnTo>
                      <a:pt x="11697" y="11949"/>
                    </a:lnTo>
                    <a:cubicBezTo>
                      <a:pt x="11529" y="12110"/>
                      <a:pt x="11356" y="12259"/>
                      <a:pt x="11175" y="12399"/>
                    </a:cubicBezTo>
                    <a:cubicBezTo>
                      <a:pt x="11178" y="12399"/>
                      <a:pt x="11178" y="12396"/>
                      <a:pt x="11182" y="12396"/>
                    </a:cubicBezTo>
                    <a:cubicBezTo>
                      <a:pt x="11025" y="12515"/>
                      <a:pt x="10862" y="12627"/>
                      <a:pt x="10695" y="12736"/>
                    </a:cubicBezTo>
                    <a:cubicBezTo>
                      <a:pt x="10691" y="12739"/>
                      <a:pt x="10684" y="12744"/>
                      <a:pt x="10678" y="12747"/>
                    </a:cubicBezTo>
                    <a:cubicBezTo>
                      <a:pt x="10678" y="12747"/>
                      <a:pt x="10675" y="12747"/>
                      <a:pt x="10675" y="12750"/>
                    </a:cubicBezTo>
                    <a:cubicBezTo>
                      <a:pt x="10353" y="12953"/>
                      <a:pt x="10015" y="13133"/>
                      <a:pt x="9663" y="13282"/>
                    </a:cubicBezTo>
                    <a:lnTo>
                      <a:pt x="9669" y="13282"/>
                    </a:lnTo>
                    <a:cubicBezTo>
                      <a:pt x="9665" y="13282"/>
                      <a:pt x="9662" y="13282"/>
                      <a:pt x="9662" y="13285"/>
                    </a:cubicBezTo>
                    <a:lnTo>
                      <a:pt x="9659" y="13285"/>
                    </a:lnTo>
                    <a:lnTo>
                      <a:pt x="9661" y="13283"/>
                    </a:lnTo>
                    <a:lnTo>
                      <a:pt x="9661" y="13283"/>
                    </a:lnTo>
                    <a:cubicBezTo>
                      <a:pt x="9659" y="13283"/>
                      <a:pt x="9657" y="13284"/>
                      <a:pt x="9655" y="13285"/>
                    </a:cubicBezTo>
                    <a:cubicBezTo>
                      <a:pt x="9110" y="13510"/>
                      <a:pt x="8541" y="13667"/>
                      <a:pt x="7958" y="13749"/>
                    </a:cubicBezTo>
                    <a:lnTo>
                      <a:pt x="7962" y="13749"/>
                    </a:lnTo>
                    <a:cubicBezTo>
                      <a:pt x="7958" y="13749"/>
                      <a:pt x="7955" y="13749"/>
                      <a:pt x="7955" y="13752"/>
                    </a:cubicBezTo>
                    <a:cubicBezTo>
                      <a:pt x="7648" y="13791"/>
                      <a:pt x="7340" y="13811"/>
                      <a:pt x="7032" y="13811"/>
                    </a:cubicBezTo>
                    <a:cubicBezTo>
                      <a:pt x="6861" y="13811"/>
                      <a:pt x="6690" y="13805"/>
                      <a:pt x="6520" y="13793"/>
                    </a:cubicBezTo>
                    <a:cubicBezTo>
                      <a:pt x="6393" y="13782"/>
                      <a:pt x="6269" y="13770"/>
                      <a:pt x="6142" y="13753"/>
                    </a:cubicBezTo>
                    <a:lnTo>
                      <a:pt x="6142" y="13753"/>
                    </a:lnTo>
                    <a:cubicBezTo>
                      <a:pt x="6142" y="13755"/>
                      <a:pt x="6145" y="13755"/>
                      <a:pt x="6148" y="13755"/>
                    </a:cubicBezTo>
                    <a:cubicBezTo>
                      <a:pt x="6145" y="13755"/>
                      <a:pt x="6142" y="13755"/>
                      <a:pt x="6139" y="13753"/>
                    </a:cubicBezTo>
                    <a:lnTo>
                      <a:pt x="6139" y="13753"/>
                    </a:lnTo>
                    <a:cubicBezTo>
                      <a:pt x="6140" y="13753"/>
                      <a:pt x="6141" y="13753"/>
                      <a:pt x="6142" y="13753"/>
                    </a:cubicBezTo>
                    <a:lnTo>
                      <a:pt x="6142" y="13753"/>
                    </a:lnTo>
                    <a:cubicBezTo>
                      <a:pt x="6142" y="13753"/>
                      <a:pt x="6142" y="13752"/>
                      <a:pt x="6142" y="13752"/>
                    </a:cubicBezTo>
                    <a:lnTo>
                      <a:pt x="6138" y="13752"/>
                    </a:lnTo>
                    <a:cubicBezTo>
                      <a:pt x="6139" y="13752"/>
                      <a:pt x="6139" y="13752"/>
                      <a:pt x="6139" y="13753"/>
                    </a:cubicBezTo>
                    <a:lnTo>
                      <a:pt x="6139" y="13753"/>
                    </a:lnTo>
                    <a:cubicBezTo>
                      <a:pt x="6138" y="13752"/>
                      <a:pt x="6136" y="13752"/>
                      <a:pt x="6135" y="13752"/>
                    </a:cubicBezTo>
                    <a:cubicBezTo>
                      <a:pt x="5783" y="13705"/>
                      <a:pt x="5436" y="13629"/>
                      <a:pt x="5096" y="13527"/>
                    </a:cubicBezTo>
                    <a:cubicBezTo>
                      <a:pt x="5078" y="13524"/>
                      <a:pt x="5058" y="13516"/>
                      <a:pt x="5041" y="13510"/>
                    </a:cubicBezTo>
                    <a:cubicBezTo>
                      <a:pt x="4830" y="13445"/>
                      <a:pt x="4618" y="13370"/>
                      <a:pt x="4413" y="13285"/>
                    </a:cubicBezTo>
                    <a:cubicBezTo>
                      <a:pt x="4411" y="13285"/>
                      <a:pt x="4409" y="13285"/>
                      <a:pt x="4408" y="13284"/>
                    </a:cubicBezTo>
                    <a:lnTo>
                      <a:pt x="4408" y="13284"/>
                    </a:lnTo>
                    <a:cubicBezTo>
                      <a:pt x="4408" y="13285"/>
                      <a:pt x="4409" y="13285"/>
                      <a:pt x="4410" y="13285"/>
                    </a:cubicBezTo>
                    <a:cubicBezTo>
                      <a:pt x="4413" y="13285"/>
                      <a:pt x="4418" y="13288"/>
                      <a:pt x="4421" y="13288"/>
                    </a:cubicBezTo>
                    <a:cubicBezTo>
                      <a:pt x="4421" y="13288"/>
                      <a:pt x="4421" y="13289"/>
                      <a:pt x="4421" y="13290"/>
                    </a:cubicBezTo>
                    <a:lnTo>
                      <a:pt x="4421" y="13290"/>
                    </a:lnTo>
                    <a:cubicBezTo>
                      <a:pt x="4416" y="13288"/>
                      <a:pt x="4413" y="13288"/>
                      <a:pt x="4410" y="13285"/>
                    </a:cubicBezTo>
                    <a:cubicBezTo>
                      <a:pt x="4408" y="13285"/>
                      <a:pt x="4407" y="13285"/>
                      <a:pt x="4405" y="13283"/>
                    </a:cubicBezTo>
                    <a:lnTo>
                      <a:pt x="4405" y="13283"/>
                    </a:lnTo>
                    <a:cubicBezTo>
                      <a:pt x="4406" y="13284"/>
                      <a:pt x="4407" y="13284"/>
                      <a:pt x="4408" y="13284"/>
                    </a:cubicBezTo>
                    <a:cubicBezTo>
                      <a:pt x="4407" y="13283"/>
                      <a:pt x="4406" y="13282"/>
                      <a:pt x="4404" y="13282"/>
                    </a:cubicBezTo>
                    <a:lnTo>
                      <a:pt x="4400" y="13282"/>
                    </a:lnTo>
                    <a:cubicBezTo>
                      <a:pt x="4400" y="13282"/>
                      <a:pt x="4402" y="13282"/>
                      <a:pt x="4405" y="13283"/>
                    </a:cubicBezTo>
                    <a:lnTo>
                      <a:pt x="4405" y="13283"/>
                    </a:lnTo>
                    <a:cubicBezTo>
                      <a:pt x="4402" y="13282"/>
                      <a:pt x="4400" y="13282"/>
                      <a:pt x="4397" y="13282"/>
                    </a:cubicBezTo>
                    <a:cubicBezTo>
                      <a:pt x="4254" y="13217"/>
                      <a:pt x="4111" y="13152"/>
                      <a:pt x="3971" y="13081"/>
                    </a:cubicBezTo>
                    <a:cubicBezTo>
                      <a:pt x="3661" y="12920"/>
                      <a:pt x="3361" y="12739"/>
                      <a:pt x="3075" y="12535"/>
                    </a:cubicBezTo>
                    <a:lnTo>
                      <a:pt x="3064" y="12528"/>
                    </a:lnTo>
                    <a:cubicBezTo>
                      <a:pt x="3061" y="12525"/>
                      <a:pt x="3054" y="12522"/>
                      <a:pt x="3048" y="12515"/>
                    </a:cubicBezTo>
                    <a:cubicBezTo>
                      <a:pt x="2999" y="12481"/>
                      <a:pt x="2955" y="12447"/>
                      <a:pt x="2908" y="12412"/>
                    </a:cubicBezTo>
                    <a:cubicBezTo>
                      <a:pt x="2905" y="12409"/>
                      <a:pt x="2904" y="12409"/>
                      <a:pt x="2901" y="12406"/>
                    </a:cubicBezTo>
                    <a:lnTo>
                      <a:pt x="2901" y="12406"/>
                    </a:lnTo>
                    <a:lnTo>
                      <a:pt x="2904" y="12409"/>
                    </a:lnTo>
                    <a:cubicBezTo>
                      <a:pt x="2900" y="12406"/>
                      <a:pt x="2900" y="12406"/>
                      <a:pt x="2897" y="12402"/>
                    </a:cubicBezTo>
                    <a:lnTo>
                      <a:pt x="2896" y="12402"/>
                    </a:lnTo>
                    <a:cubicBezTo>
                      <a:pt x="2898" y="12404"/>
                      <a:pt x="2899" y="12405"/>
                      <a:pt x="2900" y="12406"/>
                    </a:cubicBezTo>
                    <a:lnTo>
                      <a:pt x="2894" y="12402"/>
                    </a:lnTo>
                    <a:lnTo>
                      <a:pt x="2896" y="12402"/>
                    </a:lnTo>
                    <a:cubicBezTo>
                      <a:pt x="2893" y="12400"/>
                      <a:pt x="2889" y="12398"/>
                      <a:pt x="2887" y="12396"/>
                    </a:cubicBezTo>
                    <a:lnTo>
                      <a:pt x="2887" y="12396"/>
                    </a:lnTo>
                    <a:lnTo>
                      <a:pt x="2891" y="12399"/>
                    </a:lnTo>
                    <a:lnTo>
                      <a:pt x="2884" y="12396"/>
                    </a:lnTo>
                    <a:lnTo>
                      <a:pt x="2887" y="12396"/>
                    </a:lnTo>
                    <a:cubicBezTo>
                      <a:pt x="2577" y="12154"/>
                      <a:pt x="2287" y="11885"/>
                      <a:pt x="2025" y="11594"/>
                    </a:cubicBezTo>
                    <a:lnTo>
                      <a:pt x="2021" y="11594"/>
                    </a:lnTo>
                    <a:cubicBezTo>
                      <a:pt x="2011" y="11585"/>
                      <a:pt x="2005" y="11574"/>
                      <a:pt x="1994" y="11564"/>
                    </a:cubicBezTo>
                    <a:cubicBezTo>
                      <a:pt x="1991" y="11558"/>
                      <a:pt x="1988" y="11553"/>
                      <a:pt x="1984" y="11550"/>
                    </a:cubicBezTo>
                    <a:cubicBezTo>
                      <a:pt x="1977" y="11544"/>
                      <a:pt x="1970" y="11537"/>
                      <a:pt x="1964" y="11530"/>
                    </a:cubicBezTo>
                    <a:cubicBezTo>
                      <a:pt x="1956" y="11523"/>
                      <a:pt x="1950" y="11513"/>
                      <a:pt x="1943" y="11506"/>
                    </a:cubicBezTo>
                    <a:cubicBezTo>
                      <a:pt x="1939" y="11503"/>
                      <a:pt x="1936" y="11499"/>
                      <a:pt x="1936" y="11496"/>
                    </a:cubicBezTo>
                    <a:cubicBezTo>
                      <a:pt x="1841" y="11390"/>
                      <a:pt x="1749" y="11281"/>
                      <a:pt x="1664" y="11169"/>
                    </a:cubicBezTo>
                    <a:cubicBezTo>
                      <a:pt x="1637" y="11131"/>
                      <a:pt x="1606" y="11094"/>
                      <a:pt x="1579" y="11059"/>
                    </a:cubicBezTo>
                    <a:cubicBezTo>
                      <a:pt x="1261" y="10624"/>
                      <a:pt x="995" y="10156"/>
                      <a:pt x="781" y="9659"/>
                    </a:cubicBezTo>
                    <a:cubicBezTo>
                      <a:pt x="648" y="9339"/>
                      <a:pt x="539" y="9008"/>
                      <a:pt x="454" y="8670"/>
                    </a:cubicBezTo>
                    <a:lnTo>
                      <a:pt x="454" y="8661"/>
                    </a:lnTo>
                    <a:lnTo>
                      <a:pt x="443" y="8634"/>
                    </a:lnTo>
                    <a:cubicBezTo>
                      <a:pt x="443" y="8623"/>
                      <a:pt x="440" y="8613"/>
                      <a:pt x="437" y="8602"/>
                    </a:cubicBezTo>
                    <a:cubicBezTo>
                      <a:pt x="437" y="8599"/>
                      <a:pt x="437" y="8593"/>
                      <a:pt x="434" y="8589"/>
                    </a:cubicBezTo>
                    <a:cubicBezTo>
                      <a:pt x="385" y="8388"/>
                      <a:pt x="348" y="8184"/>
                      <a:pt x="317" y="7979"/>
                    </a:cubicBezTo>
                    <a:cubicBezTo>
                      <a:pt x="315" y="7967"/>
                      <a:pt x="315" y="7955"/>
                      <a:pt x="314" y="7944"/>
                    </a:cubicBezTo>
                    <a:lnTo>
                      <a:pt x="314" y="7944"/>
                    </a:lnTo>
                    <a:cubicBezTo>
                      <a:pt x="314" y="7945"/>
                      <a:pt x="314" y="7947"/>
                      <a:pt x="314" y="7948"/>
                    </a:cubicBezTo>
                    <a:cubicBezTo>
                      <a:pt x="314" y="7944"/>
                      <a:pt x="314" y="7940"/>
                      <a:pt x="313" y="7937"/>
                    </a:cubicBezTo>
                    <a:lnTo>
                      <a:pt x="313" y="7937"/>
                    </a:lnTo>
                    <a:cubicBezTo>
                      <a:pt x="313" y="7939"/>
                      <a:pt x="313" y="7941"/>
                      <a:pt x="314" y="7944"/>
                    </a:cubicBezTo>
                    <a:lnTo>
                      <a:pt x="314" y="7944"/>
                    </a:lnTo>
                    <a:cubicBezTo>
                      <a:pt x="313" y="7940"/>
                      <a:pt x="313" y="7937"/>
                      <a:pt x="312" y="7933"/>
                    </a:cubicBezTo>
                    <a:lnTo>
                      <a:pt x="312" y="7933"/>
                    </a:lnTo>
                    <a:cubicBezTo>
                      <a:pt x="312" y="7934"/>
                      <a:pt x="313" y="7935"/>
                      <a:pt x="313" y="7937"/>
                    </a:cubicBezTo>
                    <a:lnTo>
                      <a:pt x="313" y="7937"/>
                    </a:lnTo>
                    <a:cubicBezTo>
                      <a:pt x="312" y="7932"/>
                      <a:pt x="312" y="7926"/>
                      <a:pt x="311" y="7921"/>
                    </a:cubicBezTo>
                    <a:lnTo>
                      <a:pt x="311" y="7921"/>
                    </a:lnTo>
                    <a:cubicBezTo>
                      <a:pt x="311" y="7922"/>
                      <a:pt x="311" y="7922"/>
                      <a:pt x="311" y="7923"/>
                    </a:cubicBezTo>
                    <a:lnTo>
                      <a:pt x="311" y="7923"/>
                    </a:lnTo>
                    <a:cubicBezTo>
                      <a:pt x="236" y="7321"/>
                      <a:pt x="237" y="6713"/>
                      <a:pt x="314" y="6111"/>
                    </a:cubicBezTo>
                    <a:cubicBezTo>
                      <a:pt x="396" y="5525"/>
                      <a:pt x="553" y="4953"/>
                      <a:pt x="778" y="4407"/>
                    </a:cubicBezTo>
                    <a:cubicBezTo>
                      <a:pt x="779" y="4407"/>
                      <a:pt x="779" y="4406"/>
                      <a:pt x="780" y="4405"/>
                    </a:cubicBezTo>
                    <a:lnTo>
                      <a:pt x="780" y="4405"/>
                    </a:lnTo>
                    <a:lnTo>
                      <a:pt x="778" y="4411"/>
                    </a:lnTo>
                    <a:cubicBezTo>
                      <a:pt x="921" y="4074"/>
                      <a:pt x="1088" y="3753"/>
                      <a:pt x="1278" y="3446"/>
                    </a:cubicBezTo>
                    <a:cubicBezTo>
                      <a:pt x="1282" y="3440"/>
                      <a:pt x="1285" y="3436"/>
                      <a:pt x="1289" y="3429"/>
                    </a:cubicBezTo>
                    <a:lnTo>
                      <a:pt x="1302" y="3405"/>
                    </a:lnTo>
                    <a:cubicBezTo>
                      <a:pt x="1309" y="3399"/>
                      <a:pt x="1316" y="3388"/>
                      <a:pt x="1323" y="3378"/>
                    </a:cubicBezTo>
                    <a:cubicBezTo>
                      <a:pt x="1323" y="3374"/>
                      <a:pt x="1326" y="3371"/>
                      <a:pt x="1330" y="3368"/>
                    </a:cubicBezTo>
                    <a:cubicBezTo>
                      <a:pt x="1427" y="3212"/>
                      <a:pt x="1534" y="3059"/>
                      <a:pt x="1647" y="2913"/>
                    </a:cubicBezTo>
                    <a:lnTo>
                      <a:pt x="1647" y="2913"/>
                    </a:lnTo>
                    <a:cubicBezTo>
                      <a:pt x="1647" y="2914"/>
                      <a:pt x="1646" y="2914"/>
                      <a:pt x="1646" y="2915"/>
                    </a:cubicBezTo>
                    <a:cubicBezTo>
                      <a:pt x="1646" y="2914"/>
                      <a:pt x="1647" y="2913"/>
                      <a:pt x="1647" y="2913"/>
                    </a:cubicBezTo>
                    <a:lnTo>
                      <a:pt x="1647" y="2913"/>
                    </a:lnTo>
                    <a:cubicBezTo>
                      <a:pt x="1652" y="2905"/>
                      <a:pt x="1658" y="2898"/>
                      <a:pt x="1664" y="2891"/>
                    </a:cubicBezTo>
                    <a:cubicBezTo>
                      <a:pt x="1666" y="2889"/>
                      <a:pt x="1668" y="2885"/>
                      <a:pt x="1669" y="2881"/>
                    </a:cubicBezTo>
                    <a:lnTo>
                      <a:pt x="1669" y="2881"/>
                    </a:lnTo>
                    <a:cubicBezTo>
                      <a:pt x="1671" y="2880"/>
                      <a:pt x="1671" y="2879"/>
                      <a:pt x="1673" y="2877"/>
                    </a:cubicBezTo>
                    <a:lnTo>
                      <a:pt x="1670" y="2877"/>
                    </a:lnTo>
                    <a:cubicBezTo>
                      <a:pt x="1678" y="2871"/>
                      <a:pt x="1684" y="2863"/>
                      <a:pt x="1687" y="2857"/>
                    </a:cubicBezTo>
                    <a:lnTo>
                      <a:pt x="1701" y="2843"/>
                    </a:lnTo>
                    <a:cubicBezTo>
                      <a:pt x="1708" y="2833"/>
                      <a:pt x="1718" y="2822"/>
                      <a:pt x="1725" y="2812"/>
                    </a:cubicBezTo>
                    <a:cubicBezTo>
                      <a:pt x="1728" y="2809"/>
                      <a:pt x="1732" y="2806"/>
                      <a:pt x="1735" y="2799"/>
                    </a:cubicBezTo>
                    <a:cubicBezTo>
                      <a:pt x="1742" y="2789"/>
                      <a:pt x="1752" y="2778"/>
                      <a:pt x="1763" y="2768"/>
                    </a:cubicBezTo>
                    <a:cubicBezTo>
                      <a:pt x="1763" y="2765"/>
                      <a:pt x="1766" y="2761"/>
                      <a:pt x="1766" y="2761"/>
                    </a:cubicBezTo>
                    <a:cubicBezTo>
                      <a:pt x="1776" y="2748"/>
                      <a:pt x="1786" y="2737"/>
                      <a:pt x="1796" y="2724"/>
                    </a:cubicBezTo>
                    <a:cubicBezTo>
                      <a:pt x="1800" y="2724"/>
                      <a:pt x="1800" y="2720"/>
                      <a:pt x="1800" y="2717"/>
                    </a:cubicBezTo>
                    <a:cubicBezTo>
                      <a:pt x="1813" y="2707"/>
                      <a:pt x="1824" y="2693"/>
                      <a:pt x="1834" y="2679"/>
                    </a:cubicBezTo>
                    <a:cubicBezTo>
                      <a:pt x="2151" y="2305"/>
                      <a:pt x="2505" y="1963"/>
                      <a:pt x="2891" y="1661"/>
                    </a:cubicBezTo>
                    <a:cubicBezTo>
                      <a:pt x="2895" y="1657"/>
                      <a:pt x="2900" y="1654"/>
                      <a:pt x="2905" y="1650"/>
                    </a:cubicBezTo>
                    <a:lnTo>
                      <a:pt x="2908" y="1650"/>
                    </a:lnTo>
                    <a:cubicBezTo>
                      <a:pt x="2911" y="1647"/>
                      <a:pt x="2911" y="1647"/>
                      <a:pt x="2914" y="1644"/>
                    </a:cubicBezTo>
                    <a:lnTo>
                      <a:pt x="2914" y="1644"/>
                    </a:lnTo>
                    <a:cubicBezTo>
                      <a:pt x="2911" y="1647"/>
                      <a:pt x="2908" y="1650"/>
                      <a:pt x="2905" y="1650"/>
                    </a:cubicBezTo>
                    <a:lnTo>
                      <a:pt x="2905" y="1650"/>
                    </a:lnTo>
                    <a:cubicBezTo>
                      <a:pt x="3029" y="1558"/>
                      <a:pt x="3155" y="1466"/>
                      <a:pt x="3282" y="1381"/>
                    </a:cubicBezTo>
                    <a:lnTo>
                      <a:pt x="3286" y="1381"/>
                    </a:lnTo>
                    <a:cubicBezTo>
                      <a:pt x="3296" y="1375"/>
                      <a:pt x="3306" y="1367"/>
                      <a:pt x="3313" y="1361"/>
                    </a:cubicBezTo>
                    <a:cubicBezTo>
                      <a:pt x="3323" y="1357"/>
                      <a:pt x="3334" y="1350"/>
                      <a:pt x="3344" y="1344"/>
                    </a:cubicBezTo>
                    <a:cubicBezTo>
                      <a:pt x="3616" y="1166"/>
                      <a:pt x="3899" y="1010"/>
                      <a:pt x="4193" y="873"/>
                    </a:cubicBezTo>
                    <a:cubicBezTo>
                      <a:pt x="4199" y="870"/>
                      <a:pt x="4209" y="863"/>
                      <a:pt x="4220" y="859"/>
                    </a:cubicBezTo>
                    <a:cubicBezTo>
                      <a:pt x="4223" y="856"/>
                      <a:pt x="4226" y="856"/>
                      <a:pt x="4229" y="856"/>
                    </a:cubicBezTo>
                    <a:cubicBezTo>
                      <a:pt x="4284" y="831"/>
                      <a:pt x="4339" y="805"/>
                      <a:pt x="4397" y="782"/>
                    </a:cubicBezTo>
                    <a:lnTo>
                      <a:pt x="4397" y="782"/>
                    </a:lnTo>
                    <a:cubicBezTo>
                      <a:pt x="4397" y="782"/>
                      <a:pt x="4397" y="782"/>
                      <a:pt x="4397" y="782"/>
                    </a:cubicBezTo>
                    <a:cubicBezTo>
                      <a:pt x="4397" y="782"/>
                      <a:pt x="4397" y="781"/>
                      <a:pt x="4397" y="781"/>
                    </a:cubicBezTo>
                    <a:lnTo>
                      <a:pt x="4397" y="781"/>
                    </a:lnTo>
                    <a:cubicBezTo>
                      <a:pt x="4400" y="780"/>
                      <a:pt x="4404" y="779"/>
                      <a:pt x="4407" y="778"/>
                    </a:cubicBezTo>
                    <a:lnTo>
                      <a:pt x="4404" y="778"/>
                    </a:lnTo>
                    <a:cubicBezTo>
                      <a:pt x="4402" y="779"/>
                      <a:pt x="4400" y="779"/>
                      <a:pt x="4398" y="780"/>
                    </a:cubicBezTo>
                    <a:lnTo>
                      <a:pt x="4398" y="780"/>
                    </a:lnTo>
                    <a:cubicBezTo>
                      <a:pt x="4400" y="778"/>
                      <a:pt x="4401" y="778"/>
                      <a:pt x="4404" y="778"/>
                    </a:cubicBezTo>
                    <a:cubicBezTo>
                      <a:pt x="4632" y="683"/>
                      <a:pt x="4863" y="601"/>
                      <a:pt x="5099" y="529"/>
                    </a:cubicBezTo>
                    <a:lnTo>
                      <a:pt x="5150" y="516"/>
                    </a:lnTo>
                    <a:lnTo>
                      <a:pt x="5157" y="516"/>
                    </a:lnTo>
                    <a:cubicBezTo>
                      <a:pt x="5174" y="508"/>
                      <a:pt x="5190" y="505"/>
                      <a:pt x="5204" y="499"/>
                    </a:cubicBezTo>
                    <a:lnTo>
                      <a:pt x="5211" y="499"/>
                    </a:lnTo>
                    <a:cubicBezTo>
                      <a:pt x="5228" y="495"/>
                      <a:pt x="5245" y="488"/>
                      <a:pt x="5259" y="485"/>
                    </a:cubicBezTo>
                    <a:lnTo>
                      <a:pt x="5266" y="485"/>
                    </a:lnTo>
                    <a:cubicBezTo>
                      <a:pt x="5283" y="478"/>
                      <a:pt x="5300" y="475"/>
                      <a:pt x="5317" y="471"/>
                    </a:cubicBezTo>
                    <a:cubicBezTo>
                      <a:pt x="5317" y="471"/>
                      <a:pt x="5321" y="471"/>
                      <a:pt x="5321" y="468"/>
                    </a:cubicBezTo>
                    <a:cubicBezTo>
                      <a:pt x="5338" y="464"/>
                      <a:pt x="5354" y="461"/>
                      <a:pt x="5371" y="458"/>
                    </a:cubicBezTo>
                    <a:lnTo>
                      <a:pt x="5375" y="454"/>
                    </a:lnTo>
                    <a:cubicBezTo>
                      <a:pt x="5624" y="393"/>
                      <a:pt x="5876" y="342"/>
                      <a:pt x="6131" y="307"/>
                    </a:cubicBezTo>
                    <a:cubicBezTo>
                      <a:pt x="6431" y="270"/>
                      <a:pt x="6733" y="251"/>
                      <a:pt x="7034" y="251"/>
                    </a:cubicBezTo>
                    <a:close/>
                    <a:moveTo>
                      <a:pt x="7038" y="1"/>
                    </a:moveTo>
                    <a:cubicBezTo>
                      <a:pt x="6902" y="1"/>
                      <a:pt x="6769" y="5"/>
                      <a:pt x="6632" y="11"/>
                    </a:cubicBezTo>
                    <a:cubicBezTo>
                      <a:pt x="6291" y="32"/>
                      <a:pt x="5954" y="76"/>
                      <a:pt x="5620" y="144"/>
                    </a:cubicBezTo>
                    <a:cubicBezTo>
                      <a:pt x="5484" y="171"/>
                      <a:pt x="5348" y="202"/>
                      <a:pt x="5211" y="239"/>
                    </a:cubicBezTo>
                    <a:cubicBezTo>
                      <a:pt x="4853" y="335"/>
                      <a:pt x="4506" y="461"/>
                      <a:pt x="4168" y="611"/>
                    </a:cubicBezTo>
                    <a:cubicBezTo>
                      <a:pt x="4148" y="621"/>
                      <a:pt x="4131" y="628"/>
                      <a:pt x="4111" y="638"/>
                    </a:cubicBezTo>
                    <a:cubicBezTo>
                      <a:pt x="4107" y="638"/>
                      <a:pt x="4103" y="642"/>
                      <a:pt x="4097" y="642"/>
                    </a:cubicBezTo>
                    <a:cubicBezTo>
                      <a:pt x="4083" y="648"/>
                      <a:pt x="4066" y="659"/>
                      <a:pt x="4053" y="665"/>
                    </a:cubicBezTo>
                    <a:cubicBezTo>
                      <a:pt x="4042" y="669"/>
                      <a:pt x="4036" y="672"/>
                      <a:pt x="4029" y="675"/>
                    </a:cubicBezTo>
                    <a:cubicBezTo>
                      <a:pt x="4015" y="683"/>
                      <a:pt x="4005" y="686"/>
                      <a:pt x="3991" y="692"/>
                    </a:cubicBezTo>
                    <a:cubicBezTo>
                      <a:pt x="3981" y="700"/>
                      <a:pt x="3971" y="703"/>
                      <a:pt x="3957" y="710"/>
                    </a:cubicBezTo>
                    <a:cubicBezTo>
                      <a:pt x="3951" y="713"/>
                      <a:pt x="3940" y="720"/>
                      <a:pt x="3933" y="724"/>
                    </a:cubicBezTo>
                    <a:lnTo>
                      <a:pt x="3882" y="747"/>
                    </a:lnTo>
                    <a:cubicBezTo>
                      <a:pt x="3879" y="747"/>
                      <a:pt x="3875" y="751"/>
                      <a:pt x="3875" y="751"/>
                    </a:cubicBezTo>
                    <a:cubicBezTo>
                      <a:pt x="3763" y="809"/>
                      <a:pt x="3654" y="867"/>
                      <a:pt x="3548" y="928"/>
                    </a:cubicBezTo>
                    <a:cubicBezTo>
                      <a:pt x="3429" y="996"/>
                      <a:pt x="3313" y="1068"/>
                      <a:pt x="3197" y="1142"/>
                    </a:cubicBezTo>
                    <a:cubicBezTo>
                      <a:pt x="3194" y="1142"/>
                      <a:pt x="3191" y="1146"/>
                      <a:pt x="3191" y="1146"/>
                    </a:cubicBezTo>
                    <a:cubicBezTo>
                      <a:pt x="2918" y="1323"/>
                      <a:pt x="2662" y="1518"/>
                      <a:pt x="2417" y="1729"/>
                    </a:cubicBezTo>
                    <a:cubicBezTo>
                      <a:pt x="2100" y="2004"/>
                      <a:pt x="1807" y="2311"/>
                      <a:pt x="1544" y="2642"/>
                    </a:cubicBezTo>
                    <a:cubicBezTo>
                      <a:pt x="1527" y="2663"/>
                      <a:pt x="1510" y="2683"/>
                      <a:pt x="1497" y="2704"/>
                    </a:cubicBezTo>
                    <a:cubicBezTo>
                      <a:pt x="1398" y="2830"/>
                      <a:pt x="1305" y="2956"/>
                      <a:pt x="1220" y="3082"/>
                    </a:cubicBezTo>
                    <a:cubicBezTo>
                      <a:pt x="1176" y="3149"/>
                      <a:pt x="1132" y="3215"/>
                      <a:pt x="1088" y="3283"/>
                    </a:cubicBezTo>
                    <a:cubicBezTo>
                      <a:pt x="802" y="3729"/>
                      <a:pt x="573" y="4209"/>
                      <a:pt x="399" y="4708"/>
                    </a:cubicBezTo>
                    <a:cubicBezTo>
                      <a:pt x="399" y="4711"/>
                      <a:pt x="396" y="4714"/>
                      <a:pt x="396" y="4714"/>
                    </a:cubicBezTo>
                    <a:cubicBezTo>
                      <a:pt x="314" y="4942"/>
                      <a:pt x="246" y="5178"/>
                      <a:pt x="191" y="5413"/>
                    </a:cubicBezTo>
                    <a:cubicBezTo>
                      <a:pt x="89" y="5853"/>
                      <a:pt x="28" y="6302"/>
                      <a:pt x="11" y="6752"/>
                    </a:cubicBezTo>
                    <a:cubicBezTo>
                      <a:pt x="7" y="6830"/>
                      <a:pt x="7" y="6905"/>
                      <a:pt x="4" y="6981"/>
                    </a:cubicBezTo>
                    <a:cubicBezTo>
                      <a:pt x="1" y="7372"/>
                      <a:pt x="31" y="7764"/>
                      <a:pt x="92" y="8149"/>
                    </a:cubicBezTo>
                    <a:cubicBezTo>
                      <a:pt x="151" y="8503"/>
                      <a:pt x="236" y="8851"/>
                      <a:pt x="344" y="9192"/>
                    </a:cubicBezTo>
                    <a:cubicBezTo>
                      <a:pt x="355" y="9219"/>
                      <a:pt x="362" y="9247"/>
                      <a:pt x="372" y="9274"/>
                    </a:cubicBezTo>
                    <a:cubicBezTo>
                      <a:pt x="536" y="9765"/>
                      <a:pt x="757" y="10235"/>
                      <a:pt x="1026" y="10674"/>
                    </a:cubicBezTo>
                    <a:cubicBezTo>
                      <a:pt x="1050" y="10719"/>
                      <a:pt x="1077" y="10760"/>
                      <a:pt x="1105" y="10801"/>
                    </a:cubicBezTo>
                    <a:cubicBezTo>
                      <a:pt x="1220" y="10985"/>
                      <a:pt x="1343" y="11162"/>
                      <a:pt x="1476" y="11333"/>
                    </a:cubicBezTo>
                    <a:cubicBezTo>
                      <a:pt x="1541" y="11414"/>
                      <a:pt x="1609" y="11499"/>
                      <a:pt x="1678" y="11578"/>
                    </a:cubicBezTo>
                    <a:cubicBezTo>
                      <a:pt x="1708" y="11615"/>
                      <a:pt x="1739" y="11649"/>
                      <a:pt x="1769" y="11687"/>
                    </a:cubicBezTo>
                    <a:cubicBezTo>
                      <a:pt x="2131" y="12099"/>
                      <a:pt x="2546" y="12464"/>
                      <a:pt x="2993" y="12780"/>
                    </a:cubicBezTo>
                    <a:cubicBezTo>
                      <a:pt x="3003" y="12788"/>
                      <a:pt x="3010" y="12791"/>
                      <a:pt x="3016" y="12798"/>
                    </a:cubicBezTo>
                    <a:cubicBezTo>
                      <a:pt x="3232" y="12948"/>
                      <a:pt x="3460" y="13087"/>
                      <a:pt x="3691" y="13214"/>
                    </a:cubicBezTo>
                    <a:cubicBezTo>
                      <a:pt x="4076" y="13425"/>
                      <a:pt x="4482" y="13595"/>
                      <a:pt x="4901" y="13728"/>
                    </a:cubicBezTo>
                    <a:cubicBezTo>
                      <a:pt x="4962" y="13749"/>
                      <a:pt x="5024" y="13766"/>
                      <a:pt x="5082" y="13782"/>
                    </a:cubicBezTo>
                    <a:cubicBezTo>
                      <a:pt x="5426" y="13885"/>
                      <a:pt x="5777" y="13956"/>
                      <a:pt x="6135" y="14001"/>
                    </a:cubicBezTo>
                    <a:cubicBezTo>
                      <a:pt x="6422" y="14038"/>
                      <a:pt x="6714" y="14058"/>
                      <a:pt x="7006" y="14058"/>
                    </a:cubicBezTo>
                    <a:cubicBezTo>
                      <a:pt x="7063" y="14058"/>
                      <a:pt x="7121" y="14057"/>
                      <a:pt x="7178" y="14055"/>
                    </a:cubicBezTo>
                    <a:cubicBezTo>
                      <a:pt x="7232" y="14055"/>
                      <a:pt x="7283" y="14055"/>
                      <a:pt x="7337" y="14052"/>
                    </a:cubicBezTo>
                    <a:cubicBezTo>
                      <a:pt x="7853" y="14032"/>
                      <a:pt x="8367" y="13953"/>
                      <a:pt x="8868" y="13817"/>
                    </a:cubicBezTo>
                    <a:cubicBezTo>
                      <a:pt x="8929" y="13799"/>
                      <a:pt x="8987" y="13782"/>
                      <a:pt x="9049" y="13766"/>
                    </a:cubicBezTo>
                    <a:cubicBezTo>
                      <a:pt x="9236" y="13711"/>
                      <a:pt x="9420" y="13646"/>
                      <a:pt x="9601" y="13575"/>
                    </a:cubicBezTo>
                    <a:cubicBezTo>
                      <a:pt x="9607" y="13571"/>
                      <a:pt x="9611" y="13571"/>
                      <a:pt x="9615" y="13568"/>
                    </a:cubicBezTo>
                    <a:cubicBezTo>
                      <a:pt x="9799" y="13496"/>
                      <a:pt x="9975" y="13418"/>
                      <a:pt x="10153" y="13329"/>
                    </a:cubicBezTo>
                    <a:cubicBezTo>
                      <a:pt x="10381" y="13217"/>
                      <a:pt x="10599" y="13094"/>
                      <a:pt x="10814" y="12958"/>
                    </a:cubicBezTo>
                    <a:cubicBezTo>
                      <a:pt x="10821" y="12951"/>
                      <a:pt x="10831" y="12944"/>
                      <a:pt x="10841" y="12941"/>
                    </a:cubicBezTo>
                    <a:cubicBezTo>
                      <a:pt x="10848" y="12934"/>
                      <a:pt x="10859" y="12928"/>
                      <a:pt x="10865" y="12920"/>
                    </a:cubicBezTo>
                    <a:lnTo>
                      <a:pt x="10906" y="12896"/>
                    </a:lnTo>
                    <a:cubicBezTo>
                      <a:pt x="10913" y="12893"/>
                      <a:pt x="10920" y="12887"/>
                      <a:pt x="10926" y="12883"/>
                    </a:cubicBezTo>
                    <a:cubicBezTo>
                      <a:pt x="10936" y="12876"/>
                      <a:pt x="10950" y="12866"/>
                      <a:pt x="10964" y="12859"/>
                    </a:cubicBezTo>
                    <a:cubicBezTo>
                      <a:pt x="10971" y="12852"/>
                      <a:pt x="10981" y="12846"/>
                      <a:pt x="10991" y="12838"/>
                    </a:cubicBezTo>
                    <a:lnTo>
                      <a:pt x="11018" y="12821"/>
                    </a:lnTo>
                    <a:cubicBezTo>
                      <a:pt x="11035" y="12808"/>
                      <a:pt x="11049" y="12798"/>
                      <a:pt x="11066" y="12788"/>
                    </a:cubicBezTo>
                    <a:cubicBezTo>
                      <a:pt x="11066" y="12784"/>
                      <a:pt x="11070" y="12784"/>
                      <a:pt x="11070" y="12784"/>
                    </a:cubicBezTo>
                    <a:cubicBezTo>
                      <a:pt x="11254" y="12654"/>
                      <a:pt x="11434" y="12511"/>
                      <a:pt x="11608" y="12365"/>
                    </a:cubicBezTo>
                    <a:cubicBezTo>
                      <a:pt x="11792" y="12208"/>
                      <a:pt x="11966" y="12041"/>
                      <a:pt x="12133" y="11868"/>
                    </a:cubicBezTo>
                    <a:cubicBezTo>
                      <a:pt x="12436" y="11547"/>
                      <a:pt x="12712" y="11196"/>
                      <a:pt x="12951" y="10825"/>
                    </a:cubicBezTo>
                    <a:cubicBezTo>
                      <a:pt x="12992" y="10763"/>
                      <a:pt x="13029" y="10699"/>
                      <a:pt x="13067" y="10637"/>
                    </a:cubicBezTo>
                    <a:cubicBezTo>
                      <a:pt x="13247" y="10337"/>
                      <a:pt x="13404" y="10027"/>
                      <a:pt x="13537" y="9707"/>
                    </a:cubicBezTo>
                    <a:cubicBezTo>
                      <a:pt x="13537" y="9700"/>
                      <a:pt x="13540" y="9697"/>
                      <a:pt x="13540" y="9693"/>
                    </a:cubicBezTo>
                    <a:cubicBezTo>
                      <a:pt x="13547" y="9680"/>
                      <a:pt x="13550" y="9662"/>
                      <a:pt x="13558" y="9649"/>
                    </a:cubicBezTo>
                    <a:cubicBezTo>
                      <a:pt x="13564" y="9639"/>
                      <a:pt x="13567" y="9625"/>
                      <a:pt x="13571" y="9615"/>
                    </a:cubicBezTo>
                    <a:cubicBezTo>
                      <a:pt x="13574" y="9608"/>
                      <a:pt x="13578" y="9601"/>
                      <a:pt x="13581" y="9595"/>
                    </a:cubicBezTo>
                    <a:cubicBezTo>
                      <a:pt x="13588" y="9574"/>
                      <a:pt x="13594" y="9557"/>
                      <a:pt x="13602" y="9537"/>
                    </a:cubicBezTo>
                    <a:lnTo>
                      <a:pt x="13605" y="9533"/>
                    </a:lnTo>
                    <a:cubicBezTo>
                      <a:pt x="13646" y="9420"/>
                      <a:pt x="13687" y="9308"/>
                      <a:pt x="13721" y="9195"/>
                    </a:cubicBezTo>
                    <a:cubicBezTo>
                      <a:pt x="13728" y="9175"/>
                      <a:pt x="13734" y="9155"/>
                      <a:pt x="13742" y="9134"/>
                    </a:cubicBezTo>
                    <a:cubicBezTo>
                      <a:pt x="13745" y="9128"/>
                      <a:pt x="13745" y="9120"/>
                      <a:pt x="13748" y="9117"/>
                    </a:cubicBezTo>
                    <a:cubicBezTo>
                      <a:pt x="13752" y="9104"/>
                      <a:pt x="13755" y="9090"/>
                      <a:pt x="13758" y="9076"/>
                    </a:cubicBezTo>
                    <a:cubicBezTo>
                      <a:pt x="13765" y="9059"/>
                      <a:pt x="13769" y="9046"/>
                      <a:pt x="13772" y="9032"/>
                    </a:cubicBezTo>
                    <a:cubicBezTo>
                      <a:pt x="13775" y="9029"/>
                      <a:pt x="13775" y="9022"/>
                      <a:pt x="13775" y="9018"/>
                    </a:cubicBezTo>
                    <a:cubicBezTo>
                      <a:pt x="13827" y="8848"/>
                      <a:pt x="13871" y="8674"/>
                      <a:pt x="13909" y="8500"/>
                    </a:cubicBezTo>
                    <a:cubicBezTo>
                      <a:pt x="14072" y="7737"/>
                      <a:pt x="14102" y="6946"/>
                      <a:pt x="14011" y="6172"/>
                    </a:cubicBezTo>
                    <a:cubicBezTo>
                      <a:pt x="13994" y="6040"/>
                      <a:pt x="13973" y="5907"/>
                      <a:pt x="13949" y="5777"/>
                    </a:cubicBezTo>
                    <a:lnTo>
                      <a:pt x="13942" y="5730"/>
                    </a:lnTo>
                    <a:cubicBezTo>
                      <a:pt x="13888" y="5436"/>
                      <a:pt x="13816" y="5147"/>
                      <a:pt x="13725" y="4864"/>
                    </a:cubicBezTo>
                    <a:cubicBezTo>
                      <a:pt x="13653" y="4646"/>
                      <a:pt x="13567" y="4428"/>
                      <a:pt x="13476" y="4217"/>
                    </a:cubicBezTo>
                    <a:cubicBezTo>
                      <a:pt x="13459" y="4179"/>
                      <a:pt x="13442" y="4142"/>
                      <a:pt x="13424" y="4104"/>
                    </a:cubicBezTo>
                    <a:cubicBezTo>
                      <a:pt x="13421" y="4097"/>
                      <a:pt x="13421" y="4090"/>
                      <a:pt x="13418" y="4087"/>
                    </a:cubicBezTo>
                    <a:cubicBezTo>
                      <a:pt x="13415" y="4080"/>
                      <a:pt x="13410" y="4077"/>
                      <a:pt x="13410" y="4070"/>
                    </a:cubicBezTo>
                    <a:cubicBezTo>
                      <a:pt x="13390" y="4033"/>
                      <a:pt x="13374" y="3995"/>
                      <a:pt x="13356" y="3958"/>
                    </a:cubicBezTo>
                    <a:cubicBezTo>
                      <a:pt x="13261" y="3763"/>
                      <a:pt x="13159" y="3572"/>
                      <a:pt x="13046" y="3388"/>
                    </a:cubicBezTo>
                    <a:cubicBezTo>
                      <a:pt x="12822" y="3017"/>
                      <a:pt x="12562" y="2666"/>
                      <a:pt x="12269" y="2342"/>
                    </a:cubicBezTo>
                    <a:cubicBezTo>
                      <a:pt x="12204" y="2267"/>
                      <a:pt x="12136" y="2196"/>
                      <a:pt x="12065" y="2124"/>
                    </a:cubicBezTo>
                    <a:cubicBezTo>
                      <a:pt x="11707" y="1752"/>
                      <a:pt x="11308" y="1425"/>
                      <a:pt x="10879" y="1146"/>
                    </a:cubicBezTo>
                    <a:cubicBezTo>
                      <a:pt x="10875" y="1142"/>
                      <a:pt x="10872" y="1142"/>
                      <a:pt x="10868" y="1139"/>
                    </a:cubicBezTo>
                    <a:cubicBezTo>
                      <a:pt x="10851" y="1129"/>
                      <a:pt x="10838" y="1119"/>
                      <a:pt x="10821" y="1109"/>
                    </a:cubicBezTo>
                    <a:cubicBezTo>
                      <a:pt x="10818" y="1105"/>
                      <a:pt x="10810" y="1105"/>
                      <a:pt x="10807" y="1101"/>
                    </a:cubicBezTo>
                    <a:cubicBezTo>
                      <a:pt x="10790" y="1088"/>
                      <a:pt x="10769" y="1078"/>
                      <a:pt x="10752" y="1064"/>
                    </a:cubicBezTo>
                    <a:cubicBezTo>
                      <a:pt x="10732" y="1054"/>
                      <a:pt x="10711" y="1040"/>
                      <a:pt x="10691" y="1027"/>
                    </a:cubicBezTo>
                    <a:cubicBezTo>
                      <a:pt x="10688" y="1027"/>
                      <a:pt x="10684" y="1023"/>
                      <a:pt x="10681" y="1020"/>
                    </a:cubicBezTo>
                    <a:cubicBezTo>
                      <a:pt x="10664" y="1013"/>
                      <a:pt x="10650" y="1002"/>
                      <a:pt x="10634" y="993"/>
                    </a:cubicBezTo>
                    <a:cubicBezTo>
                      <a:pt x="10626" y="989"/>
                      <a:pt x="10620" y="986"/>
                      <a:pt x="10613" y="982"/>
                    </a:cubicBezTo>
                    <a:cubicBezTo>
                      <a:pt x="10603" y="975"/>
                      <a:pt x="10589" y="969"/>
                      <a:pt x="10576" y="958"/>
                    </a:cubicBezTo>
                    <a:cubicBezTo>
                      <a:pt x="10568" y="955"/>
                      <a:pt x="10562" y="952"/>
                      <a:pt x="10555" y="945"/>
                    </a:cubicBezTo>
                    <a:cubicBezTo>
                      <a:pt x="10541" y="938"/>
                      <a:pt x="10531" y="935"/>
                      <a:pt x="10518" y="928"/>
                    </a:cubicBezTo>
                    <a:cubicBezTo>
                      <a:pt x="10511" y="921"/>
                      <a:pt x="10500" y="917"/>
                      <a:pt x="10494" y="911"/>
                    </a:cubicBezTo>
                    <a:cubicBezTo>
                      <a:pt x="10483" y="908"/>
                      <a:pt x="10473" y="900"/>
                      <a:pt x="10463" y="894"/>
                    </a:cubicBezTo>
                    <a:cubicBezTo>
                      <a:pt x="10453" y="890"/>
                      <a:pt x="10442" y="884"/>
                      <a:pt x="10436" y="880"/>
                    </a:cubicBezTo>
                    <a:cubicBezTo>
                      <a:pt x="10422" y="873"/>
                      <a:pt x="10412" y="867"/>
                      <a:pt x="10401" y="859"/>
                    </a:cubicBezTo>
                    <a:cubicBezTo>
                      <a:pt x="10381" y="849"/>
                      <a:pt x="10364" y="839"/>
                      <a:pt x="10343" y="829"/>
                    </a:cubicBezTo>
                    <a:cubicBezTo>
                      <a:pt x="10337" y="826"/>
                      <a:pt x="10330" y="822"/>
                      <a:pt x="10323" y="818"/>
                    </a:cubicBezTo>
                    <a:cubicBezTo>
                      <a:pt x="10310" y="812"/>
                      <a:pt x="10296" y="805"/>
                      <a:pt x="10282" y="798"/>
                    </a:cubicBezTo>
                    <a:cubicBezTo>
                      <a:pt x="10279" y="795"/>
                      <a:pt x="10272" y="791"/>
                      <a:pt x="10269" y="791"/>
                    </a:cubicBezTo>
                    <a:cubicBezTo>
                      <a:pt x="10255" y="782"/>
                      <a:pt x="10238" y="774"/>
                      <a:pt x="10225" y="768"/>
                    </a:cubicBezTo>
                    <a:cubicBezTo>
                      <a:pt x="10221" y="764"/>
                      <a:pt x="10217" y="764"/>
                      <a:pt x="10214" y="761"/>
                    </a:cubicBezTo>
                    <a:cubicBezTo>
                      <a:pt x="10074" y="692"/>
                      <a:pt x="9934" y="625"/>
                      <a:pt x="9791" y="563"/>
                    </a:cubicBezTo>
                    <a:cubicBezTo>
                      <a:pt x="9628" y="495"/>
                      <a:pt x="9464" y="434"/>
                      <a:pt x="9297" y="376"/>
                    </a:cubicBezTo>
                    <a:cubicBezTo>
                      <a:pt x="9116" y="315"/>
                      <a:pt x="8936" y="260"/>
                      <a:pt x="8748" y="212"/>
                    </a:cubicBezTo>
                    <a:cubicBezTo>
                      <a:pt x="8394" y="123"/>
                      <a:pt x="8029" y="62"/>
                      <a:pt x="7665" y="28"/>
                    </a:cubicBezTo>
                    <a:cubicBezTo>
                      <a:pt x="7631" y="25"/>
                      <a:pt x="7600" y="25"/>
                      <a:pt x="7570" y="21"/>
                    </a:cubicBezTo>
                    <a:cubicBezTo>
                      <a:pt x="7392" y="8"/>
                      <a:pt x="7215" y="1"/>
                      <a:pt x="7038"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823;p42">
                <a:extLst>
                  <a:ext uri="{FF2B5EF4-FFF2-40B4-BE49-F238E27FC236}">
                    <a16:creationId xmlns:a16="http://schemas.microsoft.com/office/drawing/2014/main" id="{753CEF1E-72E3-6F44-9F77-892CB55E542B}"/>
                  </a:ext>
                </a:extLst>
              </p:cNvPr>
              <p:cNvSpPr/>
              <p:nvPr/>
            </p:nvSpPr>
            <p:spPr>
              <a:xfrm>
                <a:off x="2943485" y="2789020"/>
                <a:ext cx="786431" cy="786487"/>
              </a:xfrm>
              <a:custGeom>
                <a:avLst/>
                <a:gdLst/>
                <a:ahLst/>
                <a:cxnLst/>
                <a:rect l="l" t="t" r="r" b="b"/>
                <a:pathLst>
                  <a:path w="14140" h="14141" extrusionOk="0">
                    <a:moveTo>
                      <a:pt x="12483" y="2918"/>
                    </a:moveTo>
                    <a:lnTo>
                      <a:pt x="12483" y="2918"/>
                    </a:lnTo>
                    <a:lnTo>
                      <a:pt x="12483" y="2918"/>
                    </a:lnTo>
                    <a:lnTo>
                      <a:pt x="12483" y="2918"/>
                    </a:lnTo>
                    <a:close/>
                    <a:moveTo>
                      <a:pt x="12422" y="2973"/>
                    </a:moveTo>
                    <a:lnTo>
                      <a:pt x="12422" y="2973"/>
                    </a:lnTo>
                    <a:lnTo>
                      <a:pt x="12422" y="2973"/>
                    </a:lnTo>
                    <a:lnTo>
                      <a:pt x="12422" y="2973"/>
                    </a:lnTo>
                    <a:lnTo>
                      <a:pt x="12422" y="2973"/>
                    </a:lnTo>
                    <a:lnTo>
                      <a:pt x="12422" y="2973"/>
                    </a:lnTo>
                    <a:close/>
                    <a:moveTo>
                      <a:pt x="2951" y="12406"/>
                    </a:moveTo>
                    <a:lnTo>
                      <a:pt x="2951" y="12406"/>
                    </a:lnTo>
                    <a:lnTo>
                      <a:pt x="2951" y="12406"/>
                    </a:lnTo>
                    <a:close/>
                    <a:moveTo>
                      <a:pt x="6179" y="13752"/>
                    </a:moveTo>
                    <a:lnTo>
                      <a:pt x="6179" y="13752"/>
                    </a:lnTo>
                    <a:lnTo>
                      <a:pt x="6179" y="13752"/>
                    </a:lnTo>
                    <a:cubicBezTo>
                      <a:pt x="6179" y="13752"/>
                      <a:pt x="6179" y="13752"/>
                      <a:pt x="6179" y="13752"/>
                    </a:cubicBezTo>
                    <a:lnTo>
                      <a:pt x="6179" y="13752"/>
                    </a:lnTo>
                    <a:lnTo>
                      <a:pt x="6179" y="13752"/>
                    </a:lnTo>
                    <a:close/>
                    <a:moveTo>
                      <a:pt x="7072" y="332"/>
                    </a:moveTo>
                    <a:cubicBezTo>
                      <a:pt x="7361" y="332"/>
                      <a:pt x="7651" y="351"/>
                      <a:pt x="7941" y="385"/>
                    </a:cubicBezTo>
                    <a:lnTo>
                      <a:pt x="7941" y="385"/>
                    </a:lnTo>
                    <a:lnTo>
                      <a:pt x="7940" y="386"/>
                    </a:lnTo>
                    <a:lnTo>
                      <a:pt x="7945" y="386"/>
                    </a:lnTo>
                    <a:cubicBezTo>
                      <a:pt x="7954" y="387"/>
                      <a:pt x="7963" y="388"/>
                      <a:pt x="7972" y="389"/>
                    </a:cubicBezTo>
                    <a:cubicBezTo>
                      <a:pt x="8394" y="447"/>
                      <a:pt x="8810" y="546"/>
                      <a:pt x="9215" y="679"/>
                    </a:cubicBezTo>
                    <a:lnTo>
                      <a:pt x="9219" y="683"/>
                    </a:lnTo>
                    <a:lnTo>
                      <a:pt x="9222" y="683"/>
                    </a:lnTo>
                    <a:cubicBezTo>
                      <a:pt x="9232" y="686"/>
                      <a:pt x="9239" y="689"/>
                      <a:pt x="9249" y="693"/>
                    </a:cubicBezTo>
                    <a:cubicBezTo>
                      <a:pt x="9262" y="696"/>
                      <a:pt x="9271" y="699"/>
                      <a:pt x="9281" y="702"/>
                    </a:cubicBezTo>
                    <a:lnTo>
                      <a:pt x="9281" y="702"/>
                    </a:lnTo>
                    <a:lnTo>
                      <a:pt x="9280" y="703"/>
                    </a:lnTo>
                    <a:cubicBezTo>
                      <a:pt x="9282" y="703"/>
                      <a:pt x="9283" y="703"/>
                      <a:pt x="9284" y="704"/>
                    </a:cubicBezTo>
                    <a:lnTo>
                      <a:pt x="9284" y="704"/>
                    </a:lnTo>
                    <a:lnTo>
                      <a:pt x="9287" y="706"/>
                    </a:lnTo>
                    <a:cubicBezTo>
                      <a:pt x="9416" y="751"/>
                      <a:pt x="9546" y="798"/>
                      <a:pt x="9672" y="850"/>
                    </a:cubicBezTo>
                    <a:cubicBezTo>
                      <a:pt x="9737" y="877"/>
                      <a:pt x="9804" y="908"/>
                      <a:pt x="9869" y="938"/>
                    </a:cubicBezTo>
                    <a:cubicBezTo>
                      <a:pt x="9873" y="938"/>
                      <a:pt x="9876" y="941"/>
                      <a:pt x="9880" y="941"/>
                    </a:cubicBezTo>
                    <a:cubicBezTo>
                      <a:pt x="9886" y="945"/>
                      <a:pt x="9897" y="952"/>
                      <a:pt x="9903" y="955"/>
                    </a:cubicBezTo>
                    <a:cubicBezTo>
                      <a:pt x="10357" y="1166"/>
                      <a:pt x="10783" y="1425"/>
                      <a:pt x="11182" y="1729"/>
                    </a:cubicBezTo>
                    <a:cubicBezTo>
                      <a:pt x="11184" y="1731"/>
                      <a:pt x="11187" y="1733"/>
                      <a:pt x="11189" y="1735"/>
                    </a:cubicBezTo>
                    <a:lnTo>
                      <a:pt x="11189" y="1735"/>
                    </a:lnTo>
                    <a:lnTo>
                      <a:pt x="11188" y="1735"/>
                    </a:lnTo>
                    <a:lnTo>
                      <a:pt x="11190" y="1735"/>
                    </a:lnTo>
                    <a:cubicBezTo>
                      <a:pt x="11191" y="1736"/>
                      <a:pt x="11191" y="1736"/>
                      <a:pt x="11192" y="1737"/>
                    </a:cubicBezTo>
                    <a:lnTo>
                      <a:pt x="11192" y="1737"/>
                    </a:lnTo>
                    <a:lnTo>
                      <a:pt x="11192" y="1739"/>
                    </a:lnTo>
                    <a:lnTo>
                      <a:pt x="11197" y="1742"/>
                    </a:lnTo>
                    <a:lnTo>
                      <a:pt x="11198" y="1743"/>
                    </a:lnTo>
                    <a:lnTo>
                      <a:pt x="11198" y="1742"/>
                    </a:lnTo>
                    <a:lnTo>
                      <a:pt x="11198" y="1742"/>
                    </a:lnTo>
                    <a:cubicBezTo>
                      <a:pt x="11201" y="1745"/>
                      <a:pt x="11203" y="1747"/>
                      <a:pt x="11206" y="1749"/>
                    </a:cubicBezTo>
                    <a:lnTo>
                      <a:pt x="11206" y="1748"/>
                    </a:lnTo>
                    <a:lnTo>
                      <a:pt x="11206" y="1748"/>
                    </a:lnTo>
                    <a:cubicBezTo>
                      <a:pt x="11510" y="1988"/>
                      <a:pt x="11795" y="2254"/>
                      <a:pt x="12057" y="2540"/>
                    </a:cubicBezTo>
                    <a:cubicBezTo>
                      <a:pt x="12071" y="2553"/>
                      <a:pt x="12082" y="2564"/>
                      <a:pt x="12091" y="2577"/>
                    </a:cubicBezTo>
                    <a:lnTo>
                      <a:pt x="12095" y="2581"/>
                    </a:lnTo>
                    <a:lnTo>
                      <a:pt x="12095" y="2584"/>
                    </a:lnTo>
                    <a:lnTo>
                      <a:pt x="12098" y="2584"/>
                    </a:lnTo>
                    <a:cubicBezTo>
                      <a:pt x="12105" y="2594"/>
                      <a:pt x="12114" y="2601"/>
                      <a:pt x="12124" y="2610"/>
                    </a:cubicBezTo>
                    <a:lnTo>
                      <a:pt x="12124" y="2610"/>
                    </a:lnTo>
                    <a:lnTo>
                      <a:pt x="12122" y="2611"/>
                    </a:lnTo>
                    <a:cubicBezTo>
                      <a:pt x="12129" y="2618"/>
                      <a:pt x="12132" y="2625"/>
                      <a:pt x="12136" y="2625"/>
                    </a:cubicBezTo>
                    <a:lnTo>
                      <a:pt x="12136" y="2629"/>
                    </a:lnTo>
                    <a:lnTo>
                      <a:pt x="12139" y="2629"/>
                    </a:lnTo>
                    <a:cubicBezTo>
                      <a:pt x="12143" y="2635"/>
                      <a:pt x="12149" y="2642"/>
                      <a:pt x="12156" y="2649"/>
                    </a:cubicBezTo>
                    <a:lnTo>
                      <a:pt x="12176" y="2673"/>
                    </a:lnTo>
                    <a:lnTo>
                      <a:pt x="12187" y="2683"/>
                    </a:lnTo>
                    <a:cubicBezTo>
                      <a:pt x="12260" y="2768"/>
                      <a:pt x="12329" y="2853"/>
                      <a:pt x="12395" y="2938"/>
                    </a:cubicBezTo>
                    <a:lnTo>
                      <a:pt x="12395" y="2938"/>
                    </a:lnTo>
                    <a:lnTo>
                      <a:pt x="12395" y="2939"/>
                    </a:lnTo>
                    <a:cubicBezTo>
                      <a:pt x="12398" y="2941"/>
                      <a:pt x="12400" y="2944"/>
                      <a:pt x="12402" y="2946"/>
                    </a:cubicBezTo>
                    <a:lnTo>
                      <a:pt x="12402" y="2946"/>
                    </a:lnTo>
                    <a:cubicBezTo>
                      <a:pt x="12403" y="2947"/>
                      <a:pt x="12404" y="2948"/>
                      <a:pt x="12404" y="2949"/>
                    </a:cubicBezTo>
                    <a:lnTo>
                      <a:pt x="12404" y="2949"/>
                    </a:lnTo>
                    <a:cubicBezTo>
                      <a:pt x="12404" y="2949"/>
                      <a:pt x="12405" y="2950"/>
                      <a:pt x="12405" y="2950"/>
                    </a:cubicBezTo>
                    <a:lnTo>
                      <a:pt x="12405" y="2950"/>
                    </a:lnTo>
                    <a:cubicBezTo>
                      <a:pt x="12405" y="2951"/>
                      <a:pt x="12405" y="2951"/>
                      <a:pt x="12406" y="2952"/>
                    </a:cubicBezTo>
                    <a:lnTo>
                      <a:pt x="12406" y="2952"/>
                    </a:lnTo>
                    <a:lnTo>
                      <a:pt x="12405" y="2952"/>
                    </a:lnTo>
                    <a:cubicBezTo>
                      <a:pt x="12409" y="2956"/>
                      <a:pt x="12412" y="2959"/>
                      <a:pt x="12412" y="2959"/>
                    </a:cubicBezTo>
                    <a:cubicBezTo>
                      <a:pt x="12412" y="2959"/>
                      <a:pt x="12412" y="2959"/>
                      <a:pt x="12412" y="2959"/>
                    </a:cubicBezTo>
                    <a:lnTo>
                      <a:pt x="12412" y="2959"/>
                    </a:lnTo>
                    <a:lnTo>
                      <a:pt x="12415" y="2964"/>
                    </a:lnTo>
                    <a:lnTo>
                      <a:pt x="12415" y="2964"/>
                    </a:lnTo>
                    <a:cubicBezTo>
                      <a:pt x="12415" y="2965"/>
                      <a:pt x="12415" y="2965"/>
                      <a:pt x="12415" y="2966"/>
                    </a:cubicBezTo>
                    <a:lnTo>
                      <a:pt x="12418" y="2968"/>
                    </a:lnTo>
                    <a:lnTo>
                      <a:pt x="12418" y="2968"/>
                    </a:lnTo>
                    <a:lnTo>
                      <a:pt x="12419" y="2970"/>
                    </a:lnTo>
                    <a:lnTo>
                      <a:pt x="12419" y="2970"/>
                    </a:lnTo>
                    <a:lnTo>
                      <a:pt x="12422" y="2972"/>
                    </a:lnTo>
                    <a:lnTo>
                      <a:pt x="12422" y="2972"/>
                    </a:lnTo>
                    <a:cubicBezTo>
                      <a:pt x="12422" y="2973"/>
                      <a:pt x="12422" y="2973"/>
                      <a:pt x="12422" y="2973"/>
                    </a:cubicBezTo>
                    <a:lnTo>
                      <a:pt x="12425" y="2976"/>
                    </a:lnTo>
                    <a:lnTo>
                      <a:pt x="12469" y="3035"/>
                    </a:lnTo>
                    <a:lnTo>
                      <a:pt x="12469" y="3035"/>
                    </a:lnTo>
                    <a:cubicBezTo>
                      <a:pt x="12502" y="3080"/>
                      <a:pt x="12535" y="3124"/>
                      <a:pt x="12565" y="3170"/>
                    </a:cubicBezTo>
                    <a:cubicBezTo>
                      <a:pt x="12568" y="3174"/>
                      <a:pt x="12572" y="3181"/>
                      <a:pt x="12576" y="3184"/>
                    </a:cubicBezTo>
                    <a:cubicBezTo>
                      <a:pt x="12582" y="3195"/>
                      <a:pt x="12589" y="3201"/>
                      <a:pt x="12596" y="3211"/>
                    </a:cubicBezTo>
                    <a:cubicBezTo>
                      <a:pt x="12603" y="3222"/>
                      <a:pt x="12609" y="3231"/>
                      <a:pt x="12616" y="3242"/>
                    </a:cubicBezTo>
                    <a:cubicBezTo>
                      <a:pt x="12620" y="3245"/>
                      <a:pt x="12620" y="3245"/>
                      <a:pt x="12623" y="3249"/>
                    </a:cubicBezTo>
                    <a:lnTo>
                      <a:pt x="12623" y="3252"/>
                    </a:lnTo>
                    <a:cubicBezTo>
                      <a:pt x="12875" y="3624"/>
                      <a:pt x="13093" y="4016"/>
                      <a:pt x="13274" y="4428"/>
                    </a:cubicBezTo>
                    <a:cubicBezTo>
                      <a:pt x="13278" y="4437"/>
                      <a:pt x="13281" y="4446"/>
                      <a:pt x="13285" y="4454"/>
                    </a:cubicBezTo>
                    <a:lnTo>
                      <a:pt x="13285" y="4454"/>
                    </a:lnTo>
                    <a:lnTo>
                      <a:pt x="13284" y="4455"/>
                    </a:lnTo>
                    <a:lnTo>
                      <a:pt x="13291" y="4468"/>
                    </a:lnTo>
                    <a:lnTo>
                      <a:pt x="13291" y="4468"/>
                    </a:lnTo>
                    <a:cubicBezTo>
                      <a:pt x="13517" y="5012"/>
                      <a:pt x="13671" y="5584"/>
                      <a:pt x="13751" y="6169"/>
                    </a:cubicBezTo>
                    <a:lnTo>
                      <a:pt x="13752" y="6169"/>
                    </a:lnTo>
                    <a:lnTo>
                      <a:pt x="13752" y="6169"/>
                    </a:lnTo>
                    <a:cubicBezTo>
                      <a:pt x="13754" y="6181"/>
                      <a:pt x="13754" y="6191"/>
                      <a:pt x="13758" y="6204"/>
                    </a:cubicBezTo>
                    <a:cubicBezTo>
                      <a:pt x="13771" y="6333"/>
                      <a:pt x="13785" y="6466"/>
                      <a:pt x="13795" y="6595"/>
                    </a:cubicBezTo>
                    <a:lnTo>
                      <a:pt x="13795" y="6599"/>
                    </a:lnTo>
                    <a:lnTo>
                      <a:pt x="13795" y="6602"/>
                    </a:lnTo>
                    <a:lnTo>
                      <a:pt x="13795" y="6605"/>
                    </a:lnTo>
                    <a:cubicBezTo>
                      <a:pt x="13795" y="6619"/>
                      <a:pt x="13795" y="6636"/>
                      <a:pt x="13799" y="6650"/>
                    </a:cubicBezTo>
                    <a:lnTo>
                      <a:pt x="13799" y="6667"/>
                    </a:lnTo>
                    <a:lnTo>
                      <a:pt x="13799" y="6701"/>
                    </a:lnTo>
                    <a:cubicBezTo>
                      <a:pt x="13802" y="6712"/>
                      <a:pt x="13802" y="6721"/>
                      <a:pt x="13802" y="6732"/>
                    </a:cubicBezTo>
                    <a:lnTo>
                      <a:pt x="13802" y="6756"/>
                    </a:lnTo>
                    <a:cubicBezTo>
                      <a:pt x="13802" y="6769"/>
                      <a:pt x="13806" y="6779"/>
                      <a:pt x="13806" y="6793"/>
                    </a:cubicBezTo>
                    <a:lnTo>
                      <a:pt x="13806" y="6806"/>
                    </a:lnTo>
                    <a:lnTo>
                      <a:pt x="13806" y="6855"/>
                    </a:lnTo>
                    <a:lnTo>
                      <a:pt x="13806" y="6858"/>
                    </a:lnTo>
                    <a:cubicBezTo>
                      <a:pt x="13809" y="6929"/>
                      <a:pt x="13809" y="6998"/>
                      <a:pt x="13809" y="7069"/>
                    </a:cubicBezTo>
                    <a:cubicBezTo>
                      <a:pt x="13809" y="7367"/>
                      <a:pt x="13790" y="7662"/>
                      <a:pt x="13755" y="7960"/>
                    </a:cubicBezTo>
                    <a:lnTo>
                      <a:pt x="13755" y="7960"/>
                    </a:lnTo>
                    <a:cubicBezTo>
                      <a:pt x="13754" y="7963"/>
                      <a:pt x="13753" y="7967"/>
                      <a:pt x="13751" y="7969"/>
                    </a:cubicBezTo>
                    <a:lnTo>
                      <a:pt x="13751" y="7975"/>
                    </a:lnTo>
                    <a:lnTo>
                      <a:pt x="13751" y="7986"/>
                    </a:lnTo>
                    <a:lnTo>
                      <a:pt x="13751" y="7986"/>
                    </a:lnTo>
                    <a:cubicBezTo>
                      <a:pt x="13739" y="8061"/>
                      <a:pt x="13729" y="8136"/>
                      <a:pt x="13717" y="8208"/>
                    </a:cubicBezTo>
                    <a:cubicBezTo>
                      <a:pt x="13686" y="8368"/>
                      <a:pt x="13656" y="8524"/>
                      <a:pt x="13615" y="8681"/>
                    </a:cubicBezTo>
                    <a:cubicBezTo>
                      <a:pt x="13611" y="8695"/>
                      <a:pt x="13608" y="8705"/>
                      <a:pt x="13608" y="8719"/>
                    </a:cubicBezTo>
                    <a:cubicBezTo>
                      <a:pt x="13604" y="8725"/>
                      <a:pt x="13604" y="8732"/>
                      <a:pt x="13601" y="8736"/>
                    </a:cubicBezTo>
                    <a:lnTo>
                      <a:pt x="13601" y="8739"/>
                    </a:lnTo>
                    <a:cubicBezTo>
                      <a:pt x="13601" y="8742"/>
                      <a:pt x="13598" y="8749"/>
                      <a:pt x="13598" y="8756"/>
                    </a:cubicBezTo>
                    <a:cubicBezTo>
                      <a:pt x="13516" y="9062"/>
                      <a:pt x="13418" y="9368"/>
                      <a:pt x="13296" y="9663"/>
                    </a:cubicBezTo>
                    <a:lnTo>
                      <a:pt x="13296" y="9663"/>
                    </a:lnTo>
                    <a:lnTo>
                      <a:pt x="13295" y="9663"/>
                    </a:lnTo>
                    <a:cubicBezTo>
                      <a:pt x="13063" y="10211"/>
                      <a:pt x="12763" y="10726"/>
                      <a:pt x="12401" y="11196"/>
                    </a:cubicBezTo>
                    <a:cubicBezTo>
                      <a:pt x="12238" y="11407"/>
                      <a:pt x="12061" y="11605"/>
                      <a:pt x="11873" y="11796"/>
                    </a:cubicBezTo>
                    <a:cubicBezTo>
                      <a:pt x="11863" y="11806"/>
                      <a:pt x="11853" y="11816"/>
                      <a:pt x="11843" y="11830"/>
                    </a:cubicBezTo>
                    <a:lnTo>
                      <a:pt x="11832" y="11837"/>
                    </a:lnTo>
                    <a:lnTo>
                      <a:pt x="11805" y="11864"/>
                    </a:lnTo>
                    <a:lnTo>
                      <a:pt x="11806" y="11865"/>
                    </a:lnTo>
                    <a:lnTo>
                      <a:pt x="11806" y="11865"/>
                    </a:lnTo>
                    <a:cubicBezTo>
                      <a:pt x="11801" y="11869"/>
                      <a:pt x="11795" y="11875"/>
                      <a:pt x="11791" y="11877"/>
                    </a:cubicBezTo>
                    <a:lnTo>
                      <a:pt x="11771" y="11898"/>
                    </a:lnTo>
                    <a:cubicBezTo>
                      <a:pt x="11767" y="11905"/>
                      <a:pt x="11758" y="11912"/>
                      <a:pt x="11750" y="11918"/>
                    </a:cubicBezTo>
                    <a:cubicBezTo>
                      <a:pt x="11747" y="11922"/>
                      <a:pt x="11744" y="11926"/>
                      <a:pt x="11737" y="11929"/>
                    </a:cubicBezTo>
                    <a:lnTo>
                      <a:pt x="11739" y="11931"/>
                    </a:lnTo>
                    <a:lnTo>
                      <a:pt x="11739" y="11931"/>
                    </a:lnTo>
                    <a:lnTo>
                      <a:pt x="11709" y="11959"/>
                    </a:lnTo>
                    <a:lnTo>
                      <a:pt x="11706" y="11963"/>
                    </a:lnTo>
                    <a:cubicBezTo>
                      <a:pt x="11541" y="12117"/>
                      <a:pt x="11374" y="12262"/>
                      <a:pt x="11196" y="12403"/>
                    </a:cubicBezTo>
                    <a:lnTo>
                      <a:pt x="11196" y="12403"/>
                    </a:lnTo>
                    <a:lnTo>
                      <a:pt x="11195" y="12403"/>
                    </a:lnTo>
                    <a:cubicBezTo>
                      <a:pt x="11194" y="12403"/>
                      <a:pt x="11194" y="12404"/>
                      <a:pt x="11193" y="12404"/>
                    </a:cubicBezTo>
                    <a:lnTo>
                      <a:pt x="11193" y="12404"/>
                    </a:lnTo>
                    <a:lnTo>
                      <a:pt x="11192" y="12403"/>
                    </a:lnTo>
                    <a:cubicBezTo>
                      <a:pt x="11192" y="12404"/>
                      <a:pt x="11192" y="12405"/>
                      <a:pt x="11191" y="12405"/>
                    </a:cubicBezTo>
                    <a:lnTo>
                      <a:pt x="11191" y="12405"/>
                    </a:lnTo>
                    <a:cubicBezTo>
                      <a:pt x="11191" y="12405"/>
                      <a:pt x="11191" y="12406"/>
                      <a:pt x="11191" y="12406"/>
                    </a:cubicBezTo>
                    <a:lnTo>
                      <a:pt x="11191" y="12406"/>
                    </a:lnTo>
                    <a:cubicBezTo>
                      <a:pt x="11190" y="12406"/>
                      <a:pt x="11190" y="12406"/>
                      <a:pt x="11188" y="12406"/>
                    </a:cubicBezTo>
                    <a:lnTo>
                      <a:pt x="11189" y="12407"/>
                    </a:lnTo>
                    <a:lnTo>
                      <a:pt x="11189" y="12407"/>
                    </a:lnTo>
                    <a:cubicBezTo>
                      <a:pt x="11035" y="12524"/>
                      <a:pt x="10874" y="12635"/>
                      <a:pt x="10713" y="12743"/>
                    </a:cubicBezTo>
                    <a:lnTo>
                      <a:pt x="10713" y="12743"/>
                    </a:lnTo>
                    <a:lnTo>
                      <a:pt x="10712" y="12740"/>
                    </a:lnTo>
                    <a:cubicBezTo>
                      <a:pt x="10706" y="12745"/>
                      <a:pt x="10701" y="12748"/>
                      <a:pt x="10698" y="12751"/>
                    </a:cubicBezTo>
                    <a:lnTo>
                      <a:pt x="10698" y="12751"/>
                    </a:lnTo>
                    <a:lnTo>
                      <a:pt x="10698" y="12750"/>
                    </a:lnTo>
                    <a:cubicBezTo>
                      <a:pt x="10694" y="12753"/>
                      <a:pt x="10691" y="12757"/>
                      <a:pt x="10684" y="12757"/>
                    </a:cubicBezTo>
                    <a:lnTo>
                      <a:pt x="10686" y="12760"/>
                    </a:lnTo>
                    <a:lnTo>
                      <a:pt x="10686" y="12760"/>
                    </a:lnTo>
                    <a:cubicBezTo>
                      <a:pt x="10364" y="12963"/>
                      <a:pt x="10024" y="13139"/>
                      <a:pt x="9675" y="13288"/>
                    </a:cubicBezTo>
                    <a:cubicBezTo>
                      <a:pt x="9133" y="13513"/>
                      <a:pt x="8568" y="13667"/>
                      <a:pt x="7988" y="13749"/>
                    </a:cubicBezTo>
                    <a:lnTo>
                      <a:pt x="7988" y="13750"/>
                    </a:lnTo>
                    <a:lnTo>
                      <a:pt x="7988" y="13750"/>
                    </a:lnTo>
                    <a:cubicBezTo>
                      <a:pt x="7986" y="13751"/>
                      <a:pt x="7985" y="13752"/>
                      <a:pt x="7985" y="13752"/>
                    </a:cubicBezTo>
                    <a:cubicBezTo>
                      <a:pt x="7681" y="13790"/>
                      <a:pt x="7374" y="13810"/>
                      <a:pt x="7072" y="13810"/>
                    </a:cubicBezTo>
                    <a:cubicBezTo>
                      <a:pt x="6901" y="13810"/>
                      <a:pt x="6728" y="13803"/>
                      <a:pt x="6561" y="13793"/>
                    </a:cubicBezTo>
                    <a:cubicBezTo>
                      <a:pt x="6431" y="13782"/>
                      <a:pt x="6305" y="13769"/>
                      <a:pt x="6179" y="13752"/>
                    </a:cubicBezTo>
                    <a:cubicBezTo>
                      <a:pt x="5828" y="13705"/>
                      <a:pt x="5480" y="13629"/>
                      <a:pt x="5142" y="13530"/>
                    </a:cubicBezTo>
                    <a:cubicBezTo>
                      <a:pt x="5125" y="13524"/>
                      <a:pt x="5109" y="13521"/>
                      <a:pt x="5092" y="13513"/>
                    </a:cubicBezTo>
                    <a:lnTo>
                      <a:pt x="5084" y="13510"/>
                    </a:lnTo>
                    <a:lnTo>
                      <a:pt x="5081" y="13510"/>
                    </a:lnTo>
                    <a:cubicBezTo>
                      <a:pt x="4875" y="13447"/>
                      <a:pt x="4669" y="13373"/>
                      <a:pt x="4470" y="13291"/>
                    </a:cubicBezTo>
                    <a:lnTo>
                      <a:pt x="4470" y="13291"/>
                    </a:lnTo>
                    <a:lnTo>
                      <a:pt x="4468" y="13288"/>
                    </a:lnTo>
                    <a:lnTo>
                      <a:pt x="4464" y="13288"/>
                    </a:lnTo>
                    <a:cubicBezTo>
                      <a:pt x="4461" y="13288"/>
                      <a:pt x="4458" y="13285"/>
                      <a:pt x="4458" y="13285"/>
                    </a:cubicBezTo>
                    <a:lnTo>
                      <a:pt x="4455" y="13285"/>
                    </a:lnTo>
                    <a:lnTo>
                      <a:pt x="4450" y="13282"/>
                    </a:lnTo>
                    <a:lnTo>
                      <a:pt x="4447" y="13282"/>
                    </a:lnTo>
                    <a:lnTo>
                      <a:pt x="4447" y="13282"/>
                    </a:lnTo>
                    <a:lnTo>
                      <a:pt x="4447" y="13282"/>
                    </a:lnTo>
                    <a:cubicBezTo>
                      <a:pt x="4446" y="13282"/>
                      <a:pt x="4445" y="13282"/>
                      <a:pt x="4444" y="13282"/>
                    </a:cubicBezTo>
                    <a:lnTo>
                      <a:pt x="4444" y="13282"/>
                    </a:lnTo>
                    <a:lnTo>
                      <a:pt x="4444" y="13282"/>
                    </a:lnTo>
                    <a:cubicBezTo>
                      <a:pt x="4444" y="13282"/>
                      <a:pt x="4444" y="13282"/>
                      <a:pt x="4444" y="13282"/>
                    </a:cubicBezTo>
                    <a:lnTo>
                      <a:pt x="4444" y="13282"/>
                    </a:lnTo>
                    <a:lnTo>
                      <a:pt x="4444" y="13282"/>
                    </a:lnTo>
                    <a:lnTo>
                      <a:pt x="4443" y="13282"/>
                    </a:lnTo>
                    <a:cubicBezTo>
                      <a:pt x="4302" y="13218"/>
                      <a:pt x="4162" y="13155"/>
                      <a:pt x="4025" y="13084"/>
                    </a:cubicBezTo>
                    <a:cubicBezTo>
                      <a:pt x="3718" y="12928"/>
                      <a:pt x="3418" y="12744"/>
                      <a:pt x="3135" y="12542"/>
                    </a:cubicBezTo>
                    <a:lnTo>
                      <a:pt x="3125" y="12535"/>
                    </a:lnTo>
                    <a:cubicBezTo>
                      <a:pt x="3121" y="12532"/>
                      <a:pt x="3115" y="12529"/>
                      <a:pt x="3108" y="12525"/>
                    </a:cubicBezTo>
                    <a:cubicBezTo>
                      <a:pt x="3064" y="12491"/>
                      <a:pt x="3016" y="12453"/>
                      <a:pt x="2968" y="12420"/>
                    </a:cubicBezTo>
                    <a:cubicBezTo>
                      <a:pt x="2968" y="12419"/>
                      <a:pt x="2967" y="12418"/>
                      <a:pt x="2965" y="12416"/>
                    </a:cubicBezTo>
                    <a:cubicBezTo>
                      <a:pt x="2964" y="12415"/>
                      <a:pt x="2963" y="12414"/>
                      <a:pt x="2962" y="12413"/>
                    </a:cubicBezTo>
                    <a:lnTo>
                      <a:pt x="2962" y="12413"/>
                    </a:lnTo>
                    <a:cubicBezTo>
                      <a:pt x="2962" y="12413"/>
                      <a:pt x="2962" y="12413"/>
                      <a:pt x="2962" y="12412"/>
                    </a:cubicBezTo>
                    <a:lnTo>
                      <a:pt x="2961" y="12412"/>
                    </a:lnTo>
                    <a:cubicBezTo>
                      <a:pt x="2955" y="12408"/>
                      <a:pt x="2951" y="12405"/>
                      <a:pt x="2948" y="12403"/>
                    </a:cubicBezTo>
                    <a:cubicBezTo>
                      <a:pt x="2947" y="12402"/>
                      <a:pt x="2946" y="12401"/>
                      <a:pt x="2944" y="12400"/>
                    </a:cubicBezTo>
                    <a:lnTo>
                      <a:pt x="2944" y="12400"/>
                    </a:lnTo>
                    <a:lnTo>
                      <a:pt x="2945" y="12399"/>
                    </a:lnTo>
                    <a:lnTo>
                      <a:pt x="2944" y="12399"/>
                    </a:lnTo>
                    <a:cubicBezTo>
                      <a:pt x="2639" y="12161"/>
                      <a:pt x="2354" y="11897"/>
                      <a:pt x="2092" y="11608"/>
                    </a:cubicBezTo>
                    <a:lnTo>
                      <a:pt x="2089" y="11608"/>
                    </a:lnTo>
                    <a:cubicBezTo>
                      <a:pt x="2079" y="11599"/>
                      <a:pt x="2072" y="11588"/>
                      <a:pt x="2062" y="11578"/>
                    </a:cubicBezTo>
                    <a:cubicBezTo>
                      <a:pt x="2059" y="11572"/>
                      <a:pt x="2056" y="11568"/>
                      <a:pt x="2050" y="11565"/>
                    </a:cubicBezTo>
                    <a:lnTo>
                      <a:pt x="2050" y="11565"/>
                    </a:lnTo>
                    <a:lnTo>
                      <a:pt x="2052" y="11564"/>
                    </a:lnTo>
                    <a:cubicBezTo>
                      <a:pt x="2045" y="11558"/>
                      <a:pt x="2038" y="11550"/>
                      <a:pt x="2031" y="11544"/>
                    </a:cubicBezTo>
                    <a:cubicBezTo>
                      <a:pt x="2025" y="11537"/>
                      <a:pt x="2017" y="11527"/>
                      <a:pt x="2011" y="11520"/>
                    </a:cubicBezTo>
                    <a:cubicBezTo>
                      <a:pt x="2007" y="11517"/>
                      <a:pt x="2007" y="11513"/>
                      <a:pt x="2004" y="11513"/>
                    </a:cubicBezTo>
                    <a:lnTo>
                      <a:pt x="2004" y="11509"/>
                    </a:lnTo>
                    <a:cubicBezTo>
                      <a:pt x="1908" y="11404"/>
                      <a:pt x="1820" y="11295"/>
                      <a:pt x="1731" y="11186"/>
                    </a:cubicBezTo>
                    <a:cubicBezTo>
                      <a:pt x="1704" y="11149"/>
                      <a:pt x="1677" y="11111"/>
                      <a:pt x="1649" y="11073"/>
                    </a:cubicBezTo>
                    <a:cubicBezTo>
                      <a:pt x="1333" y="10644"/>
                      <a:pt x="1067" y="10177"/>
                      <a:pt x="856" y="9686"/>
                    </a:cubicBezTo>
                    <a:cubicBezTo>
                      <a:pt x="722" y="9366"/>
                      <a:pt x="614" y="9035"/>
                      <a:pt x="532" y="8702"/>
                    </a:cubicBezTo>
                    <a:lnTo>
                      <a:pt x="532" y="8702"/>
                    </a:lnTo>
                    <a:lnTo>
                      <a:pt x="532" y="8702"/>
                    </a:lnTo>
                    <a:cubicBezTo>
                      <a:pt x="531" y="8700"/>
                      <a:pt x="531" y="8698"/>
                      <a:pt x="529" y="8698"/>
                    </a:cubicBezTo>
                    <a:lnTo>
                      <a:pt x="529" y="8691"/>
                    </a:lnTo>
                    <a:lnTo>
                      <a:pt x="521" y="8664"/>
                    </a:lnTo>
                    <a:cubicBezTo>
                      <a:pt x="518" y="8654"/>
                      <a:pt x="518" y="8643"/>
                      <a:pt x="515" y="8634"/>
                    </a:cubicBezTo>
                    <a:cubicBezTo>
                      <a:pt x="515" y="8630"/>
                      <a:pt x="511" y="8626"/>
                      <a:pt x="511" y="8616"/>
                    </a:cubicBezTo>
                    <a:lnTo>
                      <a:pt x="511" y="8617"/>
                    </a:lnTo>
                    <a:lnTo>
                      <a:pt x="511" y="8617"/>
                    </a:lnTo>
                    <a:cubicBezTo>
                      <a:pt x="463" y="8420"/>
                      <a:pt x="426" y="8216"/>
                      <a:pt x="395" y="8013"/>
                    </a:cubicBezTo>
                    <a:cubicBezTo>
                      <a:pt x="393" y="8004"/>
                      <a:pt x="393" y="7993"/>
                      <a:pt x="392" y="7983"/>
                    </a:cubicBezTo>
                    <a:lnTo>
                      <a:pt x="392" y="7983"/>
                    </a:lnTo>
                    <a:lnTo>
                      <a:pt x="392" y="7983"/>
                    </a:lnTo>
                    <a:cubicBezTo>
                      <a:pt x="392" y="7981"/>
                      <a:pt x="392" y="7980"/>
                      <a:pt x="391" y="7979"/>
                    </a:cubicBezTo>
                    <a:lnTo>
                      <a:pt x="391" y="7979"/>
                    </a:lnTo>
                    <a:cubicBezTo>
                      <a:pt x="391" y="7971"/>
                      <a:pt x="390" y="7963"/>
                      <a:pt x="389" y="7955"/>
                    </a:cubicBezTo>
                    <a:lnTo>
                      <a:pt x="388" y="7955"/>
                    </a:lnTo>
                    <a:lnTo>
                      <a:pt x="388" y="7955"/>
                    </a:lnTo>
                    <a:cubicBezTo>
                      <a:pt x="350" y="7664"/>
                      <a:pt x="331" y="7366"/>
                      <a:pt x="331" y="7072"/>
                    </a:cubicBezTo>
                    <a:cubicBezTo>
                      <a:pt x="331" y="6766"/>
                      <a:pt x="351" y="6462"/>
                      <a:pt x="392" y="6159"/>
                    </a:cubicBezTo>
                    <a:cubicBezTo>
                      <a:pt x="474" y="5576"/>
                      <a:pt x="631" y="5007"/>
                      <a:pt x="856" y="4462"/>
                    </a:cubicBezTo>
                    <a:lnTo>
                      <a:pt x="854" y="4462"/>
                    </a:lnTo>
                    <a:lnTo>
                      <a:pt x="854" y="4462"/>
                    </a:lnTo>
                    <a:cubicBezTo>
                      <a:pt x="855" y="4461"/>
                      <a:pt x="856" y="4458"/>
                      <a:pt x="856" y="4456"/>
                    </a:cubicBezTo>
                    <a:lnTo>
                      <a:pt x="856" y="4456"/>
                    </a:lnTo>
                    <a:cubicBezTo>
                      <a:pt x="998" y="4129"/>
                      <a:pt x="1164" y="3812"/>
                      <a:pt x="1350" y="3508"/>
                    </a:cubicBezTo>
                    <a:cubicBezTo>
                      <a:pt x="1356" y="3501"/>
                      <a:pt x="1356" y="3497"/>
                      <a:pt x="1360" y="3494"/>
                    </a:cubicBezTo>
                    <a:lnTo>
                      <a:pt x="1377" y="3470"/>
                    </a:lnTo>
                    <a:cubicBezTo>
                      <a:pt x="1380" y="3460"/>
                      <a:pt x="1387" y="3450"/>
                      <a:pt x="1394" y="3443"/>
                    </a:cubicBezTo>
                    <a:lnTo>
                      <a:pt x="1392" y="3442"/>
                    </a:lnTo>
                    <a:lnTo>
                      <a:pt x="1392" y="3442"/>
                    </a:lnTo>
                    <a:cubicBezTo>
                      <a:pt x="1395" y="3438"/>
                      <a:pt x="1398" y="3432"/>
                      <a:pt x="1400" y="3429"/>
                    </a:cubicBezTo>
                    <a:cubicBezTo>
                      <a:pt x="1503" y="3269"/>
                      <a:pt x="1616" y="3109"/>
                      <a:pt x="1735" y="2956"/>
                    </a:cubicBezTo>
                    <a:lnTo>
                      <a:pt x="1734" y="2955"/>
                    </a:lnTo>
                    <a:lnTo>
                      <a:pt x="1734" y="2955"/>
                    </a:lnTo>
                    <a:cubicBezTo>
                      <a:pt x="1734" y="2955"/>
                      <a:pt x="1734" y="2955"/>
                      <a:pt x="1734" y="2955"/>
                    </a:cubicBezTo>
                    <a:lnTo>
                      <a:pt x="1734" y="2955"/>
                    </a:lnTo>
                    <a:cubicBezTo>
                      <a:pt x="1735" y="2954"/>
                      <a:pt x="1735" y="2954"/>
                      <a:pt x="1735" y="2952"/>
                    </a:cubicBezTo>
                    <a:lnTo>
                      <a:pt x="1738" y="2949"/>
                    </a:lnTo>
                    <a:cubicBezTo>
                      <a:pt x="1738" y="2949"/>
                      <a:pt x="1739" y="2949"/>
                      <a:pt x="1739" y="2948"/>
                    </a:cubicBezTo>
                    <a:lnTo>
                      <a:pt x="1739" y="2948"/>
                    </a:lnTo>
                    <a:cubicBezTo>
                      <a:pt x="1740" y="2947"/>
                      <a:pt x="1741" y="2946"/>
                      <a:pt x="1742" y="2945"/>
                    </a:cubicBezTo>
                    <a:cubicBezTo>
                      <a:pt x="1742" y="2944"/>
                      <a:pt x="1743" y="2943"/>
                      <a:pt x="1743" y="2942"/>
                    </a:cubicBezTo>
                    <a:lnTo>
                      <a:pt x="1745" y="2942"/>
                    </a:lnTo>
                    <a:lnTo>
                      <a:pt x="1744" y="2941"/>
                    </a:lnTo>
                    <a:lnTo>
                      <a:pt x="1744" y="2941"/>
                    </a:lnTo>
                    <a:cubicBezTo>
                      <a:pt x="1747" y="2936"/>
                      <a:pt x="1753" y="2931"/>
                      <a:pt x="1759" y="2925"/>
                    </a:cubicBezTo>
                    <a:cubicBezTo>
                      <a:pt x="1762" y="2918"/>
                      <a:pt x="1765" y="2915"/>
                      <a:pt x="1769" y="2912"/>
                    </a:cubicBezTo>
                    <a:lnTo>
                      <a:pt x="1769" y="2908"/>
                    </a:lnTo>
                    <a:cubicBezTo>
                      <a:pt x="1778" y="2898"/>
                      <a:pt x="1785" y="2889"/>
                      <a:pt x="1791" y="2879"/>
                    </a:cubicBezTo>
                    <a:lnTo>
                      <a:pt x="1791" y="2879"/>
                    </a:lnTo>
                    <a:lnTo>
                      <a:pt x="1792" y="2880"/>
                    </a:lnTo>
                    <a:cubicBezTo>
                      <a:pt x="1796" y="2874"/>
                      <a:pt x="1800" y="2871"/>
                      <a:pt x="1803" y="2867"/>
                    </a:cubicBezTo>
                    <a:cubicBezTo>
                      <a:pt x="1812" y="2857"/>
                      <a:pt x="1819" y="2848"/>
                      <a:pt x="1828" y="2835"/>
                    </a:cubicBezTo>
                    <a:lnTo>
                      <a:pt x="1828" y="2835"/>
                    </a:lnTo>
                    <a:lnTo>
                      <a:pt x="1830" y="2836"/>
                    </a:lnTo>
                    <a:cubicBezTo>
                      <a:pt x="1833" y="2833"/>
                      <a:pt x="1833" y="2830"/>
                      <a:pt x="1837" y="2826"/>
                    </a:cubicBezTo>
                    <a:cubicBezTo>
                      <a:pt x="1843" y="2817"/>
                      <a:pt x="1851" y="2806"/>
                      <a:pt x="1860" y="2794"/>
                    </a:cubicBezTo>
                    <a:lnTo>
                      <a:pt x="1860" y="2794"/>
                    </a:lnTo>
                    <a:lnTo>
                      <a:pt x="1861" y="2795"/>
                    </a:lnTo>
                    <a:cubicBezTo>
                      <a:pt x="1864" y="2792"/>
                      <a:pt x="1864" y="2789"/>
                      <a:pt x="1868" y="2789"/>
                    </a:cubicBezTo>
                    <a:lnTo>
                      <a:pt x="1871" y="2786"/>
                    </a:lnTo>
                    <a:cubicBezTo>
                      <a:pt x="1881" y="2772"/>
                      <a:pt x="1891" y="2761"/>
                      <a:pt x="1902" y="2748"/>
                    </a:cubicBezTo>
                    <a:lnTo>
                      <a:pt x="1905" y="2745"/>
                    </a:lnTo>
                    <a:lnTo>
                      <a:pt x="1905" y="2744"/>
                    </a:lnTo>
                    <a:lnTo>
                      <a:pt x="1905" y="2744"/>
                    </a:lnTo>
                    <a:cubicBezTo>
                      <a:pt x="2221" y="2370"/>
                      <a:pt x="2570" y="2035"/>
                      <a:pt x="2955" y="1735"/>
                    </a:cubicBezTo>
                    <a:lnTo>
                      <a:pt x="2951" y="1735"/>
                    </a:lnTo>
                    <a:cubicBezTo>
                      <a:pt x="2955" y="1733"/>
                      <a:pt x="2958" y="1730"/>
                      <a:pt x="2961" y="1728"/>
                    </a:cubicBezTo>
                    <a:lnTo>
                      <a:pt x="2961" y="1728"/>
                    </a:lnTo>
                    <a:lnTo>
                      <a:pt x="2962" y="1729"/>
                    </a:lnTo>
                    <a:lnTo>
                      <a:pt x="2965" y="1726"/>
                    </a:lnTo>
                    <a:lnTo>
                      <a:pt x="2968" y="1726"/>
                    </a:lnTo>
                    <a:lnTo>
                      <a:pt x="2972" y="1722"/>
                    </a:lnTo>
                    <a:cubicBezTo>
                      <a:pt x="2972" y="1718"/>
                      <a:pt x="2975" y="1718"/>
                      <a:pt x="2975" y="1718"/>
                    </a:cubicBezTo>
                    <a:lnTo>
                      <a:pt x="2975" y="1718"/>
                    </a:lnTo>
                    <a:lnTo>
                      <a:pt x="2975" y="1718"/>
                    </a:lnTo>
                    <a:cubicBezTo>
                      <a:pt x="3096" y="1626"/>
                      <a:pt x="3218" y="1540"/>
                      <a:pt x="3342" y="1457"/>
                    </a:cubicBezTo>
                    <a:lnTo>
                      <a:pt x="3342" y="1457"/>
                    </a:lnTo>
                    <a:lnTo>
                      <a:pt x="3343" y="1460"/>
                    </a:lnTo>
                    <a:lnTo>
                      <a:pt x="3346" y="1456"/>
                    </a:lnTo>
                    <a:cubicBezTo>
                      <a:pt x="3356" y="1449"/>
                      <a:pt x="3363" y="1443"/>
                      <a:pt x="3373" y="1437"/>
                    </a:cubicBezTo>
                    <a:lnTo>
                      <a:pt x="3373" y="1437"/>
                    </a:lnTo>
                    <a:lnTo>
                      <a:pt x="3374" y="1439"/>
                    </a:lnTo>
                    <a:cubicBezTo>
                      <a:pt x="3384" y="1432"/>
                      <a:pt x="3391" y="1425"/>
                      <a:pt x="3401" y="1419"/>
                    </a:cubicBezTo>
                    <a:lnTo>
                      <a:pt x="3403" y="1417"/>
                    </a:lnTo>
                    <a:lnTo>
                      <a:pt x="3404" y="1419"/>
                    </a:lnTo>
                    <a:cubicBezTo>
                      <a:pt x="3673" y="1245"/>
                      <a:pt x="3953" y="1088"/>
                      <a:pt x="4246" y="952"/>
                    </a:cubicBezTo>
                    <a:cubicBezTo>
                      <a:pt x="4253" y="945"/>
                      <a:pt x="4263" y="941"/>
                      <a:pt x="4274" y="938"/>
                    </a:cubicBezTo>
                    <a:lnTo>
                      <a:pt x="4277" y="938"/>
                    </a:lnTo>
                    <a:lnTo>
                      <a:pt x="4277" y="935"/>
                    </a:lnTo>
                    <a:lnTo>
                      <a:pt x="4284" y="935"/>
                    </a:lnTo>
                    <a:cubicBezTo>
                      <a:pt x="4342" y="908"/>
                      <a:pt x="4400" y="880"/>
                      <a:pt x="4461" y="856"/>
                    </a:cubicBezTo>
                    <a:lnTo>
                      <a:pt x="4461" y="855"/>
                    </a:lnTo>
                    <a:lnTo>
                      <a:pt x="4461" y="855"/>
                    </a:lnTo>
                    <a:cubicBezTo>
                      <a:pt x="4685" y="761"/>
                      <a:pt x="4915" y="679"/>
                      <a:pt x="5146" y="611"/>
                    </a:cubicBezTo>
                    <a:lnTo>
                      <a:pt x="5145" y="610"/>
                    </a:lnTo>
                    <a:lnTo>
                      <a:pt x="5145" y="610"/>
                    </a:lnTo>
                    <a:lnTo>
                      <a:pt x="5200" y="594"/>
                    </a:lnTo>
                    <a:lnTo>
                      <a:pt x="5204" y="594"/>
                    </a:lnTo>
                    <a:cubicBezTo>
                      <a:pt x="5221" y="590"/>
                      <a:pt x="5238" y="584"/>
                      <a:pt x="5255" y="581"/>
                    </a:cubicBezTo>
                    <a:cubicBezTo>
                      <a:pt x="5255" y="581"/>
                      <a:pt x="5257" y="581"/>
                      <a:pt x="5258" y="580"/>
                    </a:cubicBezTo>
                    <a:lnTo>
                      <a:pt x="5258" y="580"/>
                    </a:lnTo>
                    <a:lnTo>
                      <a:pt x="5259" y="581"/>
                    </a:lnTo>
                    <a:cubicBezTo>
                      <a:pt x="5276" y="573"/>
                      <a:pt x="5293" y="570"/>
                      <a:pt x="5306" y="567"/>
                    </a:cubicBezTo>
                    <a:cubicBezTo>
                      <a:pt x="5309" y="567"/>
                      <a:pt x="5313" y="563"/>
                      <a:pt x="5317" y="563"/>
                    </a:cubicBezTo>
                    <a:lnTo>
                      <a:pt x="5316" y="563"/>
                    </a:lnTo>
                    <a:lnTo>
                      <a:pt x="5316" y="563"/>
                    </a:lnTo>
                    <a:cubicBezTo>
                      <a:pt x="5332" y="560"/>
                      <a:pt x="5348" y="556"/>
                      <a:pt x="5364" y="549"/>
                    </a:cubicBezTo>
                    <a:lnTo>
                      <a:pt x="5367" y="549"/>
                    </a:lnTo>
                    <a:cubicBezTo>
                      <a:pt x="5385" y="546"/>
                      <a:pt x="5402" y="540"/>
                      <a:pt x="5419" y="536"/>
                    </a:cubicBezTo>
                    <a:lnTo>
                      <a:pt x="5422" y="536"/>
                    </a:lnTo>
                    <a:cubicBezTo>
                      <a:pt x="5671" y="475"/>
                      <a:pt x="5923" y="423"/>
                      <a:pt x="6175" y="389"/>
                    </a:cubicBezTo>
                    <a:lnTo>
                      <a:pt x="6179" y="389"/>
                    </a:lnTo>
                    <a:lnTo>
                      <a:pt x="6179" y="389"/>
                    </a:lnTo>
                    <a:lnTo>
                      <a:pt x="6179" y="389"/>
                    </a:lnTo>
                    <a:cubicBezTo>
                      <a:pt x="6474" y="352"/>
                      <a:pt x="6773" y="332"/>
                      <a:pt x="7072" y="332"/>
                    </a:cubicBezTo>
                    <a:close/>
                    <a:moveTo>
                      <a:pt x="7072" y="250"/>
                    </a:moveTo>
                    <a:cubicBezTo>
                      <a:pt x="6768" y="250"/>
                      <a:pt x="6465" y="271"/>
                      <a:pt x="6165" y="307"/>
                    </a:cubicBezTo>
                    <a:lnTo>
                      <a:pt x="6158" y="307"/>
                    </a:lnTo>
                    <a:cubicBezTo>
                      <a:pt x="6157" y="307"/>
                      <a:pt x="6156" y="308"/>
                      <a:pt x="6154" y="309"/>
                    </a:cubicBezTo>
                    <a:lnTo>
                      <a:pt x="6154" y="309"/>
                    </a:lnTo>
                    <a:cubicBezTo>
                      <a:pt x="5900" y="346"/>
                      <a:pt x="5650" y="394"/>
                      <a:pt x="5402" y="458"/>
                    </a:cubicBezTo>
                    <a:lnTo>
                      <a:pt x="5398" y="458"/>
                    </a:lnTo>
                    <a:cubicBezTo>
                      <a:pt x="5381" y="461"/>
                      <a:pt x="5364" y="464"/>
                      <a:pt x="5347" y="471"/>
                    </a:cubicBezTo>
                    <a:cubicBezTo>
                      <a:pt x="5346" y="471"/>
                      <a:pt x="5345" y="471"/>
                      <a:pt x="5344" y="471"/>
                    </a:cubicBezTo>
                    <a:lnTo>
                      <a:pt x="5344" y="471"/>
                    </a:lnTo>
                    <a:lnTo>
                      <a:pt x="5344" y="471"/>
                    </a:lnTo>
                    <a:cubicBezTo>
                      <a:pt x="5326" y="475"/>
                      <a:pt x="5309" y="482"/>
                      <a:pt x="5293" y="485"/>
                    </a:cubicBezTo>
                    <a:lnTo>
                      <a:pt x="5286" y="485"/>
                    </a:lnTo>
                    <a:cubicBezTo>
                      <a:pt x="5268" y="491"/>
                      <a:pt x="5255" y="495"/>
                      <a:pt x="5238" y="499"/>
                    </a:cubicBezTo>
                    <a:lnTo>
                      <a:pt x="5235" y="502"/>
                    </a:lnTo>
                    <a:lnTo>
                      <a:pt x="5227" y="502"/>
                    </a:lnTo>
                    <a:lnTo>
                      <a:pt x="5228" y="503"/>
                    </a:lnTo>
                    <a:lnTo>
                      <a:pt x="5228" y="503"/>
                    </a:lnTo>
                    <a:cubicBezTo>
                      <a:pt x="5212" y="506"/>
                      <a:pt x="5196" y="512"/>
                      <a:pt x="5180" y="516"/>
                    </a:cubicBezTo>
                    <a:lnTo>
                      <a:pt x="5180" y="516"/>
                    </a:lnTo>
                    <a:lnTo>
                      <a:pt x="5180" y="516"/>
                    </a:lnTo>
                    <a:cubicBezTo>
                      <a:pt x="5179" y="517"/>
                      <a:pt x="5178" y="517"/>
                      <a:pt x="5177" y="518"/>
                    </a:cubicBezTo>
                    <a:lnTo>
                      <a:pt x="5177" y="518"/>
                    </a:lnTo>
                    <a:lnTo>
                      <a:pt x="5177" y="516"/>
                    </a:lnTo>
                    <a:lnTo>
                      <a:pt x="5136" y="529"/>
                    </a:lnTo>
                    <a:lnTo>
                      <a:pt x="5129" y="529"/>
                    </a:lnTo>
                    <a:lnTo>
                      <a:pt x="5125" y="532"/>
                    </a:lnTo>
                    <a:cubicBezTo>
                      <a:pt x="4891" y="603"/>
                      <a:pt x="4661" y="684"/>
                      <a:pt x="4433" y="778"/>
                    </a:cubicBezTo>
                    <a:lnTo>
                      <a:pt x="4433" y="778"/>
                    </a:lnTo>
                    <a:cubicBezTo>
                      <a:pt x="4432" y="778"/>
                      <a:pt x="4430" y="779"/>
                      <a:pt x="4429" y="780"/>
                    </a:cubicBezTo>
                    <a:lnTo>
                      <a:pt x="4429" y="780"/>
                    </a:lnTo>
                    <a:cubicBezTo>
                      <a:pt x="4427" y="780"/>
                      <a:pt x="4425" y="781"/>
                      <a:pt x="4423" y="782"/>
                    </a:cubicBezTo>
                    <a:cubicBezTo>
                      <a:pt x="4422" y="782"/>
                      <a:pt x="4421" y="782"/>
                      <a:pt x="4421" y="783"/>
                    </a:cubicBezTo>
                    <a:lnTo>
                      <a:pt x="4421" y="783"/>
                    </a:lnTo>
                    <a:lnTo>
                      <a:pt x="4420" y="782"/>
                    </a:lnTo>
                    <a:cubicBezTo>
                      <a:pt x="4420" y="782"/>
                      <a:pt x="4420" y="782"/>
                      <a:pt x="4420" y="782"/>
                    </a:cubicBezTo>
                    <a:lnTo>
                      <a:pt x="4420" y="782"/>
                    </a:lnTo>
                    <a:cubicBezTo>
                      <a:pt x="4417" y="783"/>
                      <a:pt x="4415" y="784"/>
                      <a:pt x="4413" y="786"/>
                    </a:cubicBezTo>
                    <a:lnTo>
                      <a:pt x="4413" y="786"/>
                    </a:lnTo>
                    <a:cubicBezTo>
                      <a:pt x="4411" y="786"/>
                      <a:pt x="4409" y="787"/>
                      <a:pt x="4406" y="788"/>
                    </a:cubicBezTo>
                    <a:lnTo>
                      <a:pt x="4407" y="790"/>
                    </a:lnTo>
                    <a:lnTo>
                      <a:pt x="4407" y="790"/>
                    </a:lnTo>
                    <a:cubicBezTo>
                      <a:pt x="4355" y="812"/>
                      <a:pt x="4301" y="835"/>
                      <a:pt x="4250" y="859"/>
                    </a:cubicBezTo>
                    <a:cubicBezTo>
                      <a:pt x="4247" y="859"/>
                      <a:pt x="4244" y="859"/>
                      <a:pt x="4239" y="864"/>
                    </a:cubicBezTo>
                    <a:lnTo>
                      <a:pt x="4239" y="864"/>
                    </a:lnTo>
                    <a:cubicBezTo>
                      <a:pt x="4230" y="867"/>
                      <a:pt x="4219" y="873"/>
                      <a:pt x="4212" y="877"/>
                    </a:cubicBezTo>
                    <a:lnTo>
                      <a:pt x="4209" y="877"/>
                    </a:lnTo>
                    <a:cubicBezTo>
                      <a:pt x="3916" y="1016"/>
                      <a:pt x="3633" y="1173"/>
                      <a:pt x="3360" y="1350"/>
                    </a:cubicBezTo>
                    <a:lnTo>
                      <a:pt x="3357" y="1350"/>
                    </a:lnTo>
                    <a:cubicBezTo>
                      <a:pt x="3346" y="1358"/>
                      <a:pt x="3336" y="1364"/>
                      <a:pt x="3330" y="1367"/>
                    </a:cubicBezTo>
                    <a:cubicBezTo>
                      <a:pt x="3319" y="1375"/>
                      <a:pt x="3313" y="1381"/>
                      <a:pt x="3302" y="1388"/>
                    </a:cubicBezTo>
                    <a:lnTo>
                      <a:pt x="3299" y="1388"/>
                    </a:lnTo>
                    <a:cubicBezTo>
                      <a:pt x="3172" y="1474"/>
                      <a:pt x="3051" y="1559"/>
                      <a:pt x="2930" y="1651"/>
                    </a:cubicBezTo>
                    <a:lnTo>
                      <a:pt x="2930" y="1651"/>
                    </a:lnTo>
                    <a:cubicBezTo>
                      <a:pt x="2930" y="1651"/>
                      <a:pt x="2929" y="1651"/>
                      <a:pt x="2928" y="1652"/>
                    </a:cubicBezTo>
                    <a:lnTo>
                      <a:pt x="2928" y="1652"/>
                    </a:lnTo>
                    <a:lnTo>
                      <a:pt x="2928" y="1650"/>
                    </a:lnTo>
                    <a:cubicBezTo>
                      <a:pt x="2924" y="1653"/>
                      <a:pt x="2921" y="1656"/>
                      <a:pt x="2918" y="1660"/>
                    </a:cubicBezTo>
                    <a:lnTo>
                      <a:pt x="2918" y="1660"/>
                    </a:lnTo>
                    <a:cubicBezTo>
                      <a:pt x="2913" y="1664"/>
                      <a:pt x="2908" y="1667"/>
                      <a:pt x="2904" y="1671"/>
                    </a:cubicBezTo>
                    <a:cubicBezTo>
                      <a:pt x="2515" y="1974"/>
                      <a:pt x="2157" y="2319"/>
                      <a:pt x="1841" y="2693"/>
                    </a:cubicBezTo>
                    <a:cubicBezTo>
                      <a:pt x="1841" y="2693"/>
                      <a:pt x="1841" y="2693"/>
                      <a:pt x="1841" y="2693"/>
                    </a:cubicBezTo>
                    <a:lnTo>
                      <a:pt x="1841" y="2693"/>
                    </a:lnTo>
                    <a:lnTo>
                      <a:pt x="1837" y="2696"/>
                    </a:lnTo>
                    <a:lnTo>
                      <a:pt x="1838" y="2697"/>
                    </a:lnTo>
                    <a:lnTo>
                      <a:pt x="1838" y="2697"/>
                    </a:lnTo>
                    <a:cubicBezTo>
                      <a:pt x="1828" y="2709"/>
                      <a:pt x="1816" y="2721"/>
                      <a:pt x="1806" y="2734"/>
                    </a:cubicBezTo>
                    <a:lnTo>
                      <a:pt x="1803" y="2737"/>
                    </a:lnTo>
                    <a:cubicBezTo>
                      <a:pt x="1792" y="2751"/>
                      <a:pt x="1782" y="2761"/>
                      <a:pt x="1772" y="2775"/>
                    </a:cubicBezTo>
                    <a:cubicBezTo>
                      <a:pt x="1769" y="2778"/>
                      <a:pt x="1769" y="2781"/>
                      <a:pt x="1769" y="2781"/>
                    </a:cubicBezTo>
                    <a:lnTo>
                      <a:pt x="1765" y="2781"/>
                    </a:lnTo>
                    <a:cubicBezTo>
                      <a:pt x="1759" y="2792"/>
                      <a:pt x="1748" y="2806"/>
                      <a:pt x="1738" y="2816"/>
                    </a:cubicBezTo>
                    <a:cubicBezTo>
                      <a:pt x="1735" y="2819"/>
                      <a:pt x="1731" y="2822"/>
                      <a:pt x="1731" y="2826"/>
                    </a:cubicBezTo>
                    <a:lnTo>
                      <a:pt x="1728" y="2830"/>
                    </a:lnTo>
                    <a:cubicBezTo>
                      <a:pt x="1721" y="2836"/>
                      <a:pt x="1715" y="2847"/>
                      <a:pt x="1704" y="2860"/>
                    </a:cubicBezTo>
                    <a:lnTo>
                      <a:pt x="1704" y="2860"/>
                    </a:lnTo>
                    <a:lnTo>
                      <a:pt x="1704" y="2860"/>
                    </a:lnTo>
                    <a:cubicBezTo>
                      <a:pt x="1699" y="2865"/>
                      <a:pt x="1697" y="2869"/>
                      <a:pt x="1694" y="2874"/>
                    </a:cubicBezTo>
                    <a:cubicBezTo>
                      <a:pt x="1687" y="2880"/>
                      <a:pt x="1683" y="2888"/>
                      <a:pt x="1677" y="2894"/>
                    </a:cubicBezTo>
                    <a:cubicBezTo>
                      <a:pt x="1676" y="2896"/>
                      <a:pt x="1674" y="2897"/>
                      <a:pt x="1673" y="2898"/>
                    </a:cubicBezTo>
                    <a:lnTo>
                      <a:pt x="1673" y="2898"/>
                    </a:lnTo>
                    <a:lnTo>
                      <a:pt x="1670" y="2901"/>
                    </a:lnTo>
                    <a:cubicBezTo>
                      <a:pt x="1670" y="2901"/>
                      <a:pt x="1670" y="2902"/>
                      <a:pt x="1669" y="2904"/>
                    </a:cubicBezTo>
                    <a:lnTo>
                      <a:pt x="1666" y="2904"/>
                    </a:lnTo>
                    <a:lnTo>
                      <a:pt x="1668" y="2905"/>
                    </a:lnTo>
                    <a:lnTo>
                      <a:pt x="1668" y="2905"/>
                    </a:lnTo>
                    <a:cubicBezTo>
                      <a:pt x="1668" y="2906"/>
                      <a:pt x="1668" y="2906"/>
                      <a:pt x="1668" y="2906"/>
                    </a:cubicBezTo>
                    <a:lnTo>
                      <a:pt x="1668" y="2906"/>
                    </a:lnTo>
                    <a:lnTo>
                      <a:pt x="1666" y="2904"/>
                    </a:lnTo>
                    <a:cubicBezTo>
                      <a:pt x="1547" y="3061"/>
                      <a:pt x="1435" y="3222"/>
                      <a:pt x="1329" y="3385"/>
                    </a:cubicBezTo>
                    <a:lnTo>
                      <a:pt x="1329" y="3388"/>
                    </a:lnTo>
                    <a:cubicBezTo>
                      <a:pt x="1329" y="3392"/>
                      <a:pt x="1326" y="3395"/>
                      <a:pt x="1326" y="3395"/>
                    </a:cubicBezTo>
                    <a:lnTo>
                      <a:pt x="1322" y="3399"/>
                    </a:lnTo>
                    <a:cubicBezTo>
                      <a:pt x="1319" y="3406"/>
                      <a:pt x="1312" y="3415"/>
                      <a:pt x="1306" y="3426"/>
                    </a:cubicBezTo>
                    <a:lnTo>
                      <a:pt x="1292" y="3450"/>
                    </a:lnTo>
                    <a:cubicBezTo>
                      <a:pt x="1288" y="3456"/>
                      <a:pt x="1285" y="3460"/>
                      <a:pt x="1281" y="3464"/>
                    </a:cubicBezTo>
                    <a:cubicBezTo>
                      <a:pt x="1092" y="3771"/>
                      <a:pt x="924" y="4091"/>
                      <a:pt x="781" y="4425"/>
                    </a:cubicBezTo>
                    <a:lnTo>
                      <a:pt x="781" y="4425"/>
                    </a:lnTo>
                    <a:lnTo>
                      <a:pt x="781" y="4425"/>
                    </a:lnTo>
                    <a:lnTo>
                      <a:pt x="779" y="4430"/>
                    </a:lnTo>
                    <a:lnTo>
                      <a:pt x="779" y="4430"/>
                    </a:lnTo>
                    <a:cubicBezTo>
                      <a:pt x="778" y="4430"/>
                      <a:pt x="778" y="4431"/>
                      <a:pt x="777" y="4431"/>
                    </a:cubicBezTo>
                    <a:cubicBezTo>
                      <a:pt x="552" y="4983"/>
                      <a:pt x="392" y="5556"/>
                      <a:pt x="310" y="6149"/>
                    </a:cubicBezTo>
                    <a:cubicBezTo>
                      <a:pt x="269" y="6456"/>
                      <a:pt x="249" y="6762"/>
                      <a:pt x="249" y="7072"/>
                    </a:cubicBezTo>
                    <a:cubicBezTo>
                      <a:pt x="249" y="7371"/>
                      <a:pt x="268" y="7673"/>
                      <a:pt x="307" y="7969"/>
                    </a:cubicBezTo>
                    <a:lnTo>
                      <a:pt x="307" y="7969"/>
                    </a:lnTo>
                    <a:cubicBezTo>
                      <a:pt x="307" y="7969"/>
                      <a:pt x="307" y="7969"/>
                      <a:pt x="307" y="7969"/>
                    </a:cubicBezTo>
                    <a:lnTo>
                      <a:pt x="307" y="7969"/>
                    </a:lnTo>
                    <a:lnTo>
                      <a:pt x="307" y="7969"/>
                    </a:lnTo>
                    <a:cubicBezTo>
                      <a:pt x="307" y="7969"/>
                      <a:pt x="307" y="7969"/>
                      <a:pt x="307" y="7970"/>
                    </a:cubicBezTo>
                    <a:lnTo>
                      <a:pt x="307" y="7970"/>
                    </a:lnTo>
                    <a:cubicBezTo>
                      <a:pt x="307" y="7973"/>
                      <a:pt x="308" y="7977"/>
                      <a:pt x="309" y="7980"/>
                    </a:cubicBezTo>
                    <a:lnTo>
                      <a:pt x="309" y="7980"/>
                    </a:lnTo>
                    <a:cubicBezTo>
                      <a:pt x="309" y="7984"/>
                      <a:pt x="310" y="7988"/>
                      <a:pt x="310" y="7992"/>
                    </a:cubicBezTo>
                    <a:lnTo>
                      <a:pt x="311" y="7992"/>
                    </a:lnTo>
                    <a:lnTo>
                      <a:pt x="311" y="7992"/>
                    </a:lnTo>
                    <a:cubicBezTo>
                      <a:pt x="312" y="8003"/>
                      <a:pt x="313" y="8015"/>
                      <a:pt x="313" y="8027"/>
                    </a:cubicBezTo>
                    <a:cubicBezTo>
                      <a:pt x="345" y="8231"/>
                      <a:pt x="385" y="8436"/>
                      <a:pt x="433" y="8640"/>
                    </a:cubicBezTo>
                    <a:lnTo>
                      <a:pt x="433" y="8643"/>
                    </a:lnTo>
                    <a:cubicBezTo>
                      <a:pt x="433" y="8643"/>
                      <a:pt x="433" y="8647"/>
                      <a:pt x="436" y="8654"/>
                    </a:cubicBezTo>
                    <a:cubicBezTo>
                      <a:pt x="436" y="8664"/>
                      <a:pt x="439" y="8675"/>
                      <a:pt x="443" y="8681"/>
                    </a:cubicBezTo>
                    <a:lnTo>
                      <a:pt x="450" y="8711"/>
                    </a:lnTo>
                    <a:lnTo>
                      <a:pt x="450" y="8719"/>
                    </a:lnTo>
                    <a:lnTo>
                      <a:pt x="453" y="8722"/>
                    </a:lnTo>
                    <a:cubicBezTo>
                      <a:pt x="535" y="9059"/>
                      <a:pt x="647" y="9393"/>
                      <a:pt x="781" y="9717"/>
                    </a:cubicBezTo>
                    <a:cubicBezTo>
                      <a:pt x="995" y="10215"/>
                      <a:pt x="1265" y="10685"/>
                      <a:pt x="1585" y="11124"/>
                    </a:cubicBezTo>
                    <a:cubicBezTo>
                      <a:pt x="1612" y="11162"/>
                      <a:pt x="1639" y="11196"/>
                      <a:pt x="1666" y="11234"/>
                    </a:cubicBezTo>
                    <a:cubicBezTo>
                      <a:pt x="1755" y="11345"/>
                      <a:pt x="1846" y="11458"/>
                      <a:pt x="1941" y="11563"/>
                    </a:cubicBezTo>
                    <a:lnTo>
                      <a:pt x="1941" y="11563"/>
                    </a:lnTo>
                    <a:lnTo>
                      <a:pt x="1939" y="11564"/>
                    </a:lnTo>
                    <a:cubicBezTo>
                      <a:pt x="1943" y="11567"/>
                      <a:pt x="1946" y="11571"/>
                      <a:pt x="1949" y="11574"/>
                    </a:cubicBezTo>
                    <a:cubicBezTo>
                      <a:pt x="1956" y="11581"/>
                      <a:pt x="1963" y="11591"/>
                      <a:pt x="1970" y="11599"/>
                    </a:cubicBezTo>
                    <a:lnTo>
                      <a:pt x="1973" y="11599"/>
                    </a:lnTo>
                    <a:cubicBezTo>
                      <a:pt x="1976" y="11605"/>
                      <a:pt x="1984" y="11612"/>
                      <a:pt x="1990" y="11619"/>
                    </a:cubicBezTo>
                    <a:cubicBezTo>
                      <a:pt x="1993" y="11626"/>
                      <a:pt x="1997" y="11629"/>
                      <a:pt x="2001" y="11632"/>
                    </a:cubicBezTo>
                    <a:cubicBezTo>
                      <a:pt x="2011" y="11643"/>
                      <a:pt x="2021" y="11653"/>
                      <a:pt x="2028" y="11663"/>
                    </a:cubicBezTo>
                    <a:lnTo>
                      <a:pt x="2031" y="11666"/>
                    </a:lnTo>
                    <a:cubicBezTo>
                      <a:pt x="2297" y="11956"/>
                      <a:pt x="2586" y="12225"/>
                      <a:pt x="2896" y="12467"/>
                    </a:cubicBezTo>
                    <a:lnTo>
                      <a:pt x="2904" y="12474"/>
                    </a:lnTo>
                    <a:lnTo>
                      <a:pt x="2914" y="12481"/>
                    </a:lnTo>
                    <a:lnTo>
                      <a:pt x="2917" y="12484"/>
                    </a:lnTo>
                    <a:lnTo>
                      <a:pt x="2921" y="12484"/>
                    </a:lnTo>
                    <a:lnTo>
                      <a:pt x="2921" y="12488"/>
                    </a:lnTo>
                    <a:lnTo>
                      <a:pt x="2922" y="12486"/>
                    </a:lnTo>
                    <a:lnTo>
                      <a:pt x="2922" y="12486"/>
                    </a:lnTo>
                    <a:lnTo>
                      <a:pt x="2924" y="12488"/>
                    </a:lnTo>
                    <a:lnTo>
                      <a:pt x="2924" y="12487"/>
                    </a:lnTo>
                    <a:lnTo>
                      <a:pt x="2924" y="12487"/>
                    </a:lnTo>
                    <a:cubicBezTo>
                      <a:pt x="2968" y="12524"/>
                      <a:pt x="3014" y="12556"/>
                      <a:pt x="3060" y="12590"/>
                    </a:cubicBezTo>
                    <a:cubicBezTo>
                      <a:pt x="3067" y="12593"/>
                      <a:pt x="3074" y="12596"/>
                      <a:pt x="3077" y="12604"/>
                    </a:cubicBezTo>
                    <a:lnTo>
                      <a:pt x="3088" y="12610"/>
                    </a:lnTo>
                    <a:cubicBezTo>
                      <a:pt x="3374" y="12815"/>
                      <a:pt x="3678" y="12996"/>
                      <a:pt x="3988" y="13156"/>
                    </a:cubicBezTo>
                    <a:cubicBezTo>
                      <a:pt x="4079" y="13201"/>
                      <a:pt x="4170" y="13245"/>
                      <a:pt x="4262" y="13288"/>
                    </a:cubicBezTo>
                    <a:lnTo>
                      <a:pt x="4257" y="13288"/>
                    </a:lnTo>
                    <a:lnTo>
                      <a:pt x="4324" y="13317"/>
                    </a:lnTo>
                    <a:lnTo>
                      <a:pt x="4324" y="13317"/>
                    </a:lnTo>
                    <a:cubicBezTo>
                      <a:pt x="4356" y="13332"/>
                      <a:pt x="4388" y="13346"/>
                      <a:pt x="4420" y="13360"/>
                    </a:cubicBezTo>
                    <a:lnTo>
                      <a:pt x="4423" y="13360"/>
                    </a:lnTo>
                    <a:cubicBezTo>
                      <a:pt x="4423" y="13361"/>
                      <a:pt x="4424" y="13361"/>
                      <a:pt x="4425" y="13362"/>
                    </a:cubicBezTo>
                    <a:lnTo>
                      <a:pt x="4425" y="13362"/>
                    </a:lnTo>
                    <a:lnTo>
                      <a:pt x="4427" y="13364"/>
                    </a:lnTo>
                    <a:lnTo>
                      <a:pt x="4430" y="13364"/>
                    </a:lnTo>
                    <a:cubicBezTo>
                      <a:pt x="4430" y="13364"/>
                      <a:pt x="4430" y="13364"/>
                      <a:pt x="4430" y="13364"/>
                    </a:cubicBezTo>
                    <a:lnTo>
                      <a:pt x="4430" y="13364"/>
                    </a:lnTo>
                    <a:cubicBezTo>
                      <a:pt x="4430" y="13364"/>
                      <a:pt x="4431" y="13365"/>
                      <a:pt x="4434" y="13366"/>
                    </a:cubicBezTo>
                    <a:lnTo>
                      <a:pt x="4434" y="13366"/>
                    </a:lnTo>
                    <a:lnTo>
                      <a:pt x="4434" y="13367"/>
                    </a:lnTo>
                    <a:lnTo>
                      <a:pt x="4438" y="13367"/>
                    </a:lnTo>
                    <a:cubicBezTo>
                      <a:pt x="4439" y="13367"/>
                      <a:pt x="4440" y="13367"/>
                      <a:pt x="4441" y="13368"/>
                    </a:cubicBezTo>
                    <a:lnTo>
                      <a:pt x="4441" y="13368"/>
                    </a:lnTo>
                    <a:lnTo>
                      <a:pt x="4441" y="13370"/>
                    </a:lnTo>
                    <a:lnTo>
                      <a:pt x="4442" y="13368"/>
                    </a:lnTo>
                    <a:lnTo>
                      <a:pt x="4442" y="13368"/>
                    </a:lnTo>
                    <a:cubicBezTo>
                      <a:pt x="4442" y="13369"/>
                      <a:pt x="4443" y="13369"/>
                      <a:pt x="4444" y="13370"/>
                    </a:cubicBezTo>
                    <a:lnTo>
                      <a:pt x="4445" y="13369"/>
                    </a:lnTo>
                    <a:lnTo>
                      <a:pt x="4445" y="13369"/>
                    </a:lnTo>
                    <a:lnTo>
                      <a:pt x="4447" y="13370"/>
                    </a:lnTo>
                    <a:lnTo>
                      <a:pt x="4450" y="13370"/>
                    </a:lnTo>
                    <a:cubicBezTo>
                      <a:pt x="4652" y="13456"/>
                      <a:pt x="4858" y="13529"/>
                      <a:pt x="5068" y="13592"/>
                    </a:cubicBezTo>
                    <a:cubicBezTo>
                      <a:pt x="5084" y="13598"/>
                      <a:pt x="5102" y="13602"/>
                      <a:pt x="5119" y="13609"/>
                    </a:cubicBezTo>
                    <a:cubicBezTo>
                      <a:pt x="5460" y="13707"/>
                      <a:pt x="5804" y="13785"/>
                      <a:pt x="6159" y="13833"/>
                    </a:cubicBezTo>
                    <a:lnTo>
                      <a:pt x="6159" y="13833"/>
                    </a:lnTo>
                    <a:lnTo>
                      <a:pt x="6158" y="13834"/>
                    </a:lnTo>
                    <a:lnTo>
                      <a:pt x="6168" y="13834"/>
                    </a:lnTo>
                    <a:cubicBezTo>
                      <a:pt x="6170" y="13834"/>
                      <a:pt x="6172" y="13834"/>
                      <a:pt x="6174" y="13835"/>
                    </a:cubicBezTo>
                    <a:lnTo>
                      <a:pt x="6174" y="13835"/>
                    </a:lnTo>
                    <a:cubicBezTo>
                      <a:pt x="6175" y="13836"/>
                      <a:pt x="6175" y="13837"/>
                      <a:pt x="6175" y="13837"/>
                    </a:cubicBezTo>
                    <a:lnTo>
                      <a:pt x="6176" y="13835"/>
                    </a:lnTo>
                    <a:lnTo>
                      <a:pt x="6176" y="13835"/>
                    </a:lnTo>
                    <a:cubicBezTo>
                      <a:pt x="6300" y="13852"/>
                      <a:pt x="6427" y="13864"/>
                      <a:pt x="6553" y="13875"/>
                    </a:cubicBezTo>
                    <a:cubicBezTo>
                      <a:pt x="6724" y="13885"/>
                      <a:pt x="6898" y="13892"/>
                      <a:pt x="7072" y="13892"/>
                    </a:cubicBezTo>
                    <a:cubicBezTo>
                      <a:pt x="7377" y="13892"/>
                      <a:pt x="7686" y="13872"/>
                      <a:pt x="7992" y="13831"/>
                    </a:cubicBezTo>
                    <a:lnTo>
                      <a:pt x="7992" y="13831"/>
                    </a:lnTo>
                    <a:lnTo>
                      <a:pt x="7992" y="13834"/>
                    </a:lnTo>
                    <a:lnTo>
                      <a:pt x="7992" y="13831"/>
                    </a:lnTo>
                    <a:lnTo>
                      <a:pt x="7992" y="13831"/>
                    </a:lnTo>
                    <a:cubicBezTo>
                      <a:pt x="7993" y="13831"/>
                      <a:pt x="7994" y="13831"/>
                      <a:pt x="7995" y="13831"/>
                    </a:cubicBezTo>
                    <a:lnTo>
                      <a:pt x="8008" y="13831"/>
                    </a:lnTo>
                    <a:lnTo>
                      <a:pt x="8008" y="13830"/>
                    </a:lnTo>
                    <a:lnTo>
                      <a:pt x="8008" y="13830"/>
                    </a:lnTo>
                    <a:cubicBezTo>
                      <a:pt x="8592" y="13748"/>
                      <a:pt x="9163" y="13591"/>
                      <a:pt x="9706" y="13364"/>
                    </a:cubicBezTo>
                    <a:cubicBezTo>
                      <a:pt x="9707" y="13363"/>
                      <a:pt x="9708" y="13363"/>
                      <a:pt x="9709" y="13362"/>
                    </a:cubicBezTo>
                    <a:lnTo>
                      <a:pt x="9709" y="13362"/>
                    </a:lnTo>
                    <a:lnTo>
                      <a:pt x="9710" y="13364"/>
                    </a:lnTo>
                    <a:cubicBezTo>
                      <a:pt x="9713" y="13364"/>
                      <a:pt x="9713" y="13364"/>
                      <a:pt x="9716" y="13360"/>
                    </a:cubicBezTo>
                    <a:lnTo>
                      <a:pt x="9719" y="13360"/>
                    </a:lnTo>
                    <a:cubicBezTo>
                      <a:pt x="9721" y="13360"/>
                      <a:pt x="9722" y="13359"/>
                      <a:pt x="9723" y="13358"/>
                    </a:cubicBezTo>
                    <a:lnTo>
                      <a:pt x="9723" y="13358"/>
                    </a:lnTo>
                    <a:cubicBezTo>
                      <a:pt x="9725" y="13358"/>
                      <a:pt x="9727" y="13357"/>
                      <a:pt x="9730" y="13357"/>
                    </a:cubicBezTo>
                    <a:lnTo>
                      <a:pt x="9728" y="13354"/>
                    </a:lnTo>
                    <a:lnTo>
                      <a:pt x="9728" y="13354"/>
                    </a:lnTo>
                    <a:cubicBezTo>
                      <a:pt x="9728" y="13354"/>
                      <a:pt x="9728" y="13354"/>
                      <a:pt x="9728" y="13354"/>
                    </a:cubicBezTo>
                    <a:lnTo>
                      <a:pt x="9728" y="13354"/>
                    </a:lnTo>
                    <a:cubicBezTo>
                      <a:pt x="10078" y="13206"/>
                      <a:pt x="10415" y="13029"/>
                      <a:pt x="10732" y="12825"/>
                    </a:cubicBezTo>
                    <a:lnTo>
                      <a:pt x="10735" y="12825"/>
                    </a:lnTo>
                    <a:lnTo>
                      <a:pt x="10735" y="12821"/>
                    </a:lnTo>
                    <a:lnTo>
                      <a:pt x="10739" y="12821"/>
                    </a:lnTo>
                    <a:cubicBezTo>
                      <a:pt x="10745" y="12818"/>
                      <a:pt x="10748" y="12815"/>
                      <a:pt x="10752" y="12812"/>
                    </a:cubicBezTo>
                    <a:lnTo>
                      <a:pt x="10756" y="12812"/>
                    </a:lnTo>
                    <a:cubicBezTo>
                      <a:pt x="10920" y="12705"/>
                      <a:pt x="11081" y="12594"/>
                      <a:pt x="11235" y="12473"/>
                    </a:cubicBezTo>
                    <a:lnTo>
                      <a:pt x="11235" y="12473"/>
                    </a:lnTo>
                    <a:lnTo>
                      <a:pt x="11236" y="12474"/>
                    </a:lnTo>
                    <a:cubicBezTo>
                      <a:pt x="11237" y="12473"/>
                      <a:pt x="11238" y="12472"/>
                      <a:pt x="11240" y="12471"/>
                    </a:cubicBezTo>
                    <a:lnTo>
                      <a:pt x="11240" y="12471"/>
                    </a:lnTo>
                    <a:cubicBezTo>
                      <a:pt x="11241" y="12470"/>
                      <a:pt x="11242" y="12470"/>
                      <a:pt x="11243" y="12470"/>
                    </a:cubicBezTo>
                    <a:cubicBezTo>
                      <a:pt x="11243" y="12469"/>
                      <a:pt x="11243" y="12468"/>
                      <a:pt x="11243" y="12468"/>
                    </a:cubicBezTo>
                    <a:lnTo>
                      <a:pt x="11243" y="12468"/>
                    </a:lnTo>
                    <a:cubicBezTo>
                      <a:pt x="11244" y="12468"/>
                      <a:pt x="11244" y="12467"/>
                      <a:pt x="11244" y="12467"/>
                    </a:cubicBezTo>
                    <a:lnTo>
                      <a:pt x="11244" y="12467"/>
                    </a:lnTo>
                    <a:cubicBezTo>
                      <a:pt x="11244" y="12467"/>
                      <a:pt x="11245" y="12467"/>
                      <a:pt x="11246" y="12467"/>
                    </a:cubicBezTo>
                    <a:lnTo>
                      <a:pt x="11246" y="12466"/>
                    </a:lnTo>
                    <a:lnTo>
                      <a:pt x="11246" y="12466"/>
                    </a:lnTo>
                    <a:cubicBezTo>
                      <a:pt x="11426" y="12325"/>
                      <a:pt x="11597" y="12175"/>
                      <a:pt x="11761" y="12021"/>
                    </a:cubicBezTo>
                    <a:lnTo>
                      <a:pt x="11764" y="12017"/>
                    </a:lnTo>
                    <a:cubicBezTo>
                      <a:pt x="11775" y="12008"/>
                      <a:pt x="11785" y="12000"/>
                      <a:pt x="11795" y="11990"/>
                    </a:cubicBezTo>
                    <a:lnTo>
                      <a:pt x="11795" y="11987"/>
                    </a:lnTo>
                    <a:cubicBezTo>
                      <a:pt x="11799" y="11987"/>
                      <a:pt x="11802" y="11983"/>
                      <a:pt x="11808" y="11976"/>
                    </a:cubicBezTo>
                    <a:cubicBezTo>
                      <a:pt x="11816" y="11970"/>
                      <a:pt x="11822" y="11963"/>
                      <a:pt x="11829" y="11956"/>
                    </a:cubicBezTo>
                    <a:lnTo>
                      <a:pt x="11832" y="11953"/>
                    </a:lnTo>
                    <a:cubicBezTo>
                      <a:pt x="11836" y="11949"/>
                      <a:pt x="11843" y="11942"/>
                      <a:pt x="11849" y="11936"/>
                    </a:cubicBezTo>
                    <a:cubicBezTo>
                      <a:pt x="11853" y="11932"/>
                      <a:pt x="11860" y="11926"/>
                      <a:pt x="11863" y="11922"/>
                    </a:cubicBezTo>
                    <a:cubicBezTo>
                      <a:pt x="11873" y="11912"/>
                      <a:pt x="11880" y="11905"/>
                      <a:pt x="11890" y="11895"/>
                    </a:cubicBezTo>
                    <a:lnTo>
                      <a:pt x="11901" y="11888"/>
                    </a:lnTo>
                    <a:cubicBezTo>
                      <a:pt x="11911" y="11874"/>
                      <a:pt x="11921" y="11864"/>
                      <a:pt x="11931" y="11854"/>
                    </a:cubicBezTo>
                    <a:lnTo>
                      <a:pt x="11934" y="11854"/>
                    </a:lnTo>
                    <a:lnTo>
                      <a:pt x="11934" y="11850"/>
                    </a:lnTo>
                    <a:lnTo>
                      <a:pt x="11934" y="11850"/>
                    </a:lnTo>
                    <a:lnTo>
                      <a:pt x="11934" y="11850"/>
                    </a:lnTo>
                    <a:cubicBezTo>
                      <a:pt x="12124" y="11658"/>
                      <a:pt x="12300" y="11457"/>
                      <a:pt x="12466" y="11247"/>
                    </a:cubicBezTo>
                    <a:cubicBezTo>
                      <a:pt x="12831" y="10770"/>
                      <a:pt x="13134" y="10249"/>
                      <a:pt x="13370" y="9697"/>
                    </a:cubicBezTo>
                    <a:cubicBezTo>
                      <a:pt x="13492" y="9397"/>
                      <a:pt x="13595" y="9090"/>
                      <a:pt x="13676" y="8777"/>
                    </a:cubicBezTo>
                    <a:cubicBezTo>
                      <a:pt x="13676" y="8769"/>
                      <a:pt x="13680" y="8766"/>
                      <a:pt x="13683" y="8756"/>
                    </a:cubicBezTo>
                    <a:lnTo>
                      <a:pt x="13681" y="8756"/>
                    </a:lnTo>
                    <a:lnTo>
                      <a:pt x="13681" y="8756"/>
                    </a:lnTo>
                    <a:cubicBezTo>
                      <a:pt x="13683" y="8749"/>
                      <a:pt x="13684" y="8742"/>
                      <a:pt x="13686" y="8739"/>
                    </a:cubicBezTo>
                    <a:cubicBezTo>
                      <a:pt x="13690" y="8725"/>
                      <a:pt x="13693" y="8715"/>
                      <a:pt x="13697" y="8702"/>
                    </a:cubicBezTo>
                    <a:cubicBezTo>
                      <a:pt x="13734" y="8541"/>
                      <a:pt x="13768" y="8381"/>
                      <a:pt x="13795" y="8221"/>
                    </a:cubicBezTo>
                    <a:cubicBezTo>
                      <a:pt x="13807" y="8148"/>
                      <a:pt x="13820" y="8078"/>
                      <a:pt x="13829" y="8006"/>
                    </a:cubicBezTo>
                    <a:lnTo>
                      <a:pt x="13829" y="8006"/>
                    </a:lnTo>
                    <a:lnTo>
                      <a:pt x="13829" y="8006"/>
                    </a:lnTo>
                    <a:cubicBezTo>
                      <a:pt x="13832" y="7998"/>
                      <a:pt x="13833" y="7992"/>
                      <a:pt x="13833" y="7983"/>
                    </a:cubicBezTo>
                    <a:lnTo>
                      <a:pt x="13833" y="7983"/>
                    </a:lnTo>
                    <a:lnTo>
                      <a:pt x="13833" y="7983"/>
                    </a:lnTo>
                    <a:lnTo>
                      <a:pt x="13833" y="7983"/>
                    </a:lnTo>
                    <a:lnTo>
                      <a:pt x="13833" y="7983"/>
                    </a:lnTo>
                    <a:cubicBezTo>
                      <a:pt x="13833" y="7982"/>
                      <a:pt x="13833" y="7982"/>
                      <a:pt x="13833" y="7981"/>
                    </a:cubicBezTo>
                    <a:lnTo>
                      <a:pt x="13833" y="7981"/>
                    </a:lnTo>
                    <a:cubicBezTo>
                      <a:pt x="13833" y="7976"/>
                      <a:pt x="13834" y="7971"/>
                      <a:pt x="13835" y="7966"/>
                    </a:cubicBezTo>
                    <a:lnTo>
                      <a:pt x="13835" y="7966"/>
                    </a:lnTo>
                    <a:lnTo>
                      <a:pt x="13870" y="7720"/>
                    </a:lnTo>
                    <a:lnTo>
                      <a:pt x="13859" y="7744"/>
                    </a:lnTo>
                    <a:lnTo>
                      <a:pt x="13859" y="7744"/>
                    </a:lnTo>
                    <a:cubicBezTo>
                      <a:pt x="13880" y="7519"/>
                      <a:pt x="13891" y="7294"/>
                      <a:pt x="13891" y="7069"/>
                    </a:cubicBezTo>
                    <a:cubicBezTo>
                      <a:pt x="13891" y="6998"/>
                      <a:pt x="13891" y="6926"/>
                      <a:pt x="13887" y="6858"/>
                    </a:cubicBezTo>
                    <a:lnTo>
                      <a:pt x="13887" y="6851"/>
                    </a:lnTo>
                    <a:lnTo>
                      <a:pt x="13887" y="6803"/>
                    </a:lnTo>
                    <a:lnTo>
                      <a:pt x="13887" y="6789"/>
                    </a:lnTo>
                    <a:cubicBezTo>
                      <a:pt x="13887" y="6776"/>
                      <a:pt x="13884" y="6762"/>
                      <a:pt x="13884" y="6752"/>
                    </a:cubicBezTo>
                    <a:lnTo>
                      <a:pt x="13884" y="6728"/>
                    </a:lnTo>
                    <a:lnTo>
                      <a:pt x="13884" y="6725"/>
                    </a:lnTo>
                    <a:cubicBezTo>
                      <a:pt x="13884" y="6715"/>
                      <a:pt x="13884" y="6707"/>
                      <a:pt x="13881" y="6698"/>
                    </a:cubicBezTo>
                    <a:lnTo>
                      <a:pt x="13881" y="6663"/>
                    </a:lnTo>
                    <a:lnTo>
                      <a:pt x="13881" y="6660"/>
                    </a:lnTo>
                    <a:lnTo>
                      <a:pt x="13881" y="6650"/>
                    </a:lnTo>
                    <a:lnTo>
                      <a:pt x="13881" y="6646"/>
                    </a:lnTo>
                    <a:cubicBezTo>
                      <a:pt x="13877" y="6630"/>
                      <a:pt x="13877" y="6616"/>
                      <a:pt x="13877" y="6599"/>
                    </a:cubicBezTo>
                    <a:lnTo>
                      <a:pt x="13877" y="6595"/>
                    </a:lnTo>
                    <a:lnTo>
                      <a:pt x="13877" y="6592"/>
                    </a:lnTo>
                    <a:cubicBezTo>
                      <a:pt x="13867" y="6459"/>
                      <a:pt x="13853" y="6326"/>
                      <a:pt x="13840" y="6193"/>
                    </a:cubicBezTo>
                    <a:lnTo>
                      <a:pt x="13840" y="6190"/>
                    </a:lnTo>
                    <a:lnTo>
                      <a:pt x="13836" y="6190"/>
                    </a:lnTo>
                    <a:cubicBezTo>
                      <a:pt x="13836" y="6180"/>
                      <a:pt x="13836" y="6169"/>
                      <a:pt x="13833" y="6155"/>
                    </a:cubicBezTo>
                    <a:cubicBezTo>
                      <a:pt x="13750" y="5566"/>
                      <a:pt x="13596" y="4991"/>
                      <a:pt x="13368" y="4442"/>
                    </a:cubicBezTo>
                    <a:lnTo>
                      <a:pt x="13368" y="4442"/>
                    </a:lnTo>
                    <a:lnTo>
                      <a:pt x="13370" y="4442"/>
                    </a:lnTo>
                    <a:cubicBezTo>
                      <a:pt x="13368" y="4439"/>
                      <a:pt x="13367" y="4437"/>
                      <a:pt x="13366" y="4434"/>
                    </a:cubicBezTo>
                    <a:lnTo>
                      <a:pt x="13366" y="4434"/>
                    </a:lnTo>
                    <a:lnTo>
                      <a:pt x="13366" y="4431"/>
                    </a:lnTo>
                    <a:lnTo>
                      <a:pt x="13363" y="4429"/>
                    </a:lnTo>
                    <a:lnTo>
                      <a:pt x="13363" y="4429"/>
                    </a:lnTo>
                    <a:cubicBezTo>
                      <a:pt x="13363" y="4427"/>
                      <a:pt x="13362" y="4426"/>
                      <a:pt x="13362" y="4425"/>
                    </a:cubicBezTo>
                    <a:lnTo>
                      <a:pt x="13362" y="4425"/>
                    </a:lnTo>
                    <a:lnTo>
                      <a:pt x="13362" y="4425"/>
                    </a:lnTo>
                    <a:cubicBezTo>
                      <a:pt x="13361" y="4424"/>
                      <a:pt x="13361" y="4423"/>
                      <a:pt x="13360" y="4422"/>
                    </a:cubicBezTo>
                    <a:lnTo>
                      <a:pt x="13360" y="4422"/>
                    </a:lnTo>
                    <a:cubicBezTo>
                      <a:pt x="13356" y="4414"/>
                      <a:pt x="13353" y="4405"/>
                      <a:pt x="13349" y="4397"/>
                    </a:cubicBezTo>
                    <a:cubicBezTo>
                      <a:pt x="13169" y="3978"/>
                      <a:pt x="12947" y="3579"/>
                      <a:pt x="12691" y="3204"/>
                    </a:cubicBezTo>
                    <a:lnTo>
                      <a:pt x="12690" y="3205"/>
                    </a:lnTo>
                    <a:lnTo>
                      <a:pt x="12690" y="3205"/>
                    </a:lnTo>
                    <a:cubicBezTo>
                      <a:pt x="12687" y="3200"/>
                      <a:pt x="12684" y="3197"/>
                      <a:pt x="12684" y="3195"/>
                    </a:cubicBezTo>
                    <a:cubicBezTo>
                      <a:pt x="12678" y="3184"/>
                      <a:pt x="12667" y="3174"/>
                      <a:pt x="12661" y="3163"/>
                    </a:cubicBezTo>
                    <a:cubicBezTo>
                      <a:pt x="12657" y="3154"/>
                      <a:pt x="12650" y="3146"/>
                      <a:pt x="12643" y="3136"/>
                    </a:cubicBezTo>
                    <a:lnTo>
                      <a:pt x="12642" y="3137"/>
                    </a:lnTo>
                    <a:lnTo>
                      <a:pt x="12642" y="3137"/>
                    </a:lnTo>
                    <a:cubicBezTo>
                      <a:pt x="12639" y="3131"/>
                      <a:pt x="12637" y="3125"/>
                      <a:pt x="12634" y="3123"/>
                    </a:cubicBezTo>
                    <a:cubicBezTo>
                      <a:pt x="12589" y="3060"/>
                      <a:pt x="12542" y="2996"/>
                      <a:pt x="12497" y="2936"/>
                    </a:cubicBezTo>
                    <a:lnTo>
                      <a:pt x="12497" y="2936"/>
                    </a:lnTo>
                    <a:lnTo>
                      <a:pt x="12497" y="2935"/>
                    </a:lnTo>
                    <a:lnTo>
                      <a:pt x="12496" y="2934"/>
                    </a:lnTo>
                    <a:lnTo>
                      <a:pt x="12496" y="2934"/>
                    </a:lnTo>
                    <a:cubicBezTo>
                      <a:pt x="12494" y="2931"/>
                      <a:pt x="12492" y="2928"/>
                      <a:pt x="12489" y="2925"/>
                    </a:cubicBezTo>
                    <a:lnTo>
                      <a:pt x="12489" y="2925"/>
                    </a:lnTo>
                    <a:lnTo>
                      <a:pt x="12490" y="2925"/>
                    </a:lnTo>
                    <a:cubicBezTo>
                      <a:pt x="12490" y="2925"/>
                      <a:pt x="12486" y="2921"/>
                      <a:pt x="12483" y="2918"/>
                    </a:cubicBezTo>
                    <a:lnTo>
                      <a:pt x="12483" y="2918"/>
                    </a:lnTo>
                    <a:cubicBezTo>
                      <a:pt x="12482" y="2916"/>
                      <a:pt x="12481" y="2913"/>
                      <a:pt x="12480" y="2912"/>
                    </a:cubicBezTo>
                    <a:lnTo>
                      <a:pt x="12479" y="2912"/>
                    </a:lnTo>
                    <a:lnTo>
                      <a:pt x="12479" y="2912"/>
                    </a:lnTo>
                    <a:cubicBezTo>
                      <a:pt x="12478" y="2910"/>
                      <a:pt x="12477" y="2909"/>
                      <a:pt x="12476" y="2907"/>
                    </a:cubicBezTo>
                    <a:lnTo>
                      <a:pt x="12476" y="2907"/>
                    </a:lnTo>
                    <a:cubicBezTo>
                      <a:pt x="12475" y="2906"/>
                      <a:pt x="12474" y="2904"/>
                      <a:pt x="12473" y="2903"/>
                    </a:cubicBezTo>
                    <a:lnTo>
                      <a:pt x="12473" y="2903"/>
                    </a:lnTo>
                    <a:lnTo>
                      <a:pt x="12473" y="2901"/>
                    </a:lnTo>
                    <a:lnTo>
                      <a:pt x="12470" y="2901"/>
                    </a:lnTo>
                    <a:cubicBezTo>
                      <a:pt x="12468" y="2898"/>
                      <a:pt x="12465" y="2893"/>
                      <a:pt x="12463" y="2891"/>
                    </a:cubicBezTo>
                    <a:lnTo>
                      <a:pt x="12461" y="2892"/>
                    </a:lnTo>
                    <a:lnTo>
                      <a:pt x="12461" y="2892"/>
                    </a:lnTo>
                    <a:cubicBezTo>
                      <a:pt x="12391" y="2803"/>
                      <a:pt x="12322" y="2714"/>
                      <a:pt x="12248" y="2632"/>
                    </a:cubicBezTo>
                    <a:lnTo>
                      <a:pt x="12238" y="2622"/>
                    </a:lnTo>
                    <a:lnTo>
                      <a:pt x="12217" y="2594"/>
                    </a:lnTo>
                    <a:lnTo>
                      <a:pt x="12200" y="2577"/>
                    </a:lnTo>
                    <a:cubicBezTo>
                      <a:pt x="12194" y="2567"/>
                      <a:pt x="12190" y="2564"/>
                      <a:pt x="12187" y="2561"/>
                    </a:cubicBezTo>
                    <a:lnTo>
                      <a:pt x="12184" y="2557"/>
                    </a:lnTo>
                    <a:cubicBezTo>
                      <a:pt x="12176" y="2550"/>
                      <a:pt x="12167" y="2540"/>
                      <a:pt x="12156" y="2526"/>
                    </a:cubicBezTo>
                    <a:lnTo>
                      <a:pt x="12155" y="2527"/>
                    </a:lnTo>
                    <a:lnTo>
                      <a:pt x="12155" y="2527"/>
                    </a:lnTo>
                    <a:cubicBezTo>
                      <a:pt x="12155" y="2526"/>
                      <a:pt x="12154" y="2524"/>
                      <a:pt x="12153" y="2523"/>
                    </a:cubicBezTo>
                    <a:cubicBezTo>
                      <a:pt x="12143" y="2509"/>
                      <a:pt x="12129" y="2499"/>
                      <a:pt x="12118" y="2485"/>
                    </a:cubicBezTo>
                    <a:lnTo>
                      <a:pt x="12109" y="2472"/>
                    </a:lnTo>
                    <a:lnTo>
                      <a:pt x="12106" y="2472"/>
                    </a:lnTo>
                    <a:cubicBezTo>
                      <a:pt x="11843" y="2187"/>
                      <a:pt x="11559" y="1922"/>
                      <a:pt x="11256" y="1682"/>
                    </a:cubicBezTo>
                    <a:lnTo>
                      <a:pt x="11256" y="1682"/>
                    </a:lnTo>
                    <a:lnTo>
                      <a:pt x="11256" y="1681"/>
                    </a:lnTo>
                    <a:lnTo>
                      <a:pt x="11250" y="1678"/>
                    </a:lnTo>
                    <a:lnTo>
                      <a:pt x="11250" y="1678"/>
                    </a:lnTo>
                    <a:lnTo>
                      <a:pt x="11250" y="1678"/>
                    </a:lnTo>
                    <a:lnTo>
                      <a:pt x="11250" y="1678"/>
                    </a:lnTo>
                    <a:lnTo>
                      <a:pt x="11250" y="1677"/>
                    </a:lnTo>
                    <a:lnTo>
                      <a:pt x="11249" y="1677"/>
                    </a:lnTo>
                    <a:lnTo>
                      <a:pt x="11246" y="1674"/>
                    </a:lnTo>
                    <a:lnTo>
                      <a:pt x="11245" y="1674"/>
                    </a:lnTo>
                    <a:cubicBezTo>
                      <a:pt x="11241" y="1671"/>
                      <a:pt x="11237" y="1667"/>
                      <a:pt x="11233" y="1664"/>
                    </a:cubicBezTo>
                    <a:cubicBezTo>
                      <a:pt x="10827" y="1358"/>
                      <a:pt x="10394" y="1095"/>
                      <a:pt x="9938" y="880"/>
                    </a:cubicBezTo>
                    <a:cubicBezTo>
                      <a:pt x="9930" y="877"/>
                      <a:pt x="9924" y="873"/>
                      <a:pt x="9914" y="870"/>
                    </a:cubicBezTo>
                    <a:lnTo>
                      <a:pt x="9914" y="867"/>
                    </a:lnTo>
                    <a:cubicBezTo>
                      <a:pt x="9910" y="867"/>
                      <a:pt x="9907" y="867"/>
                      <a:pt x="9903" y="863"/>
                    </a:cubicBezTo>
                    <a:cubicBezTo>
                      <a:pt x="9836" y="832"/>
                      <a:pt x="9771" y="802"/>
                      <a:pt x="9702" y="774"/>
                    </a:cubicBezTo>
                    <a:cubicBezTo>
                      <a:pt x="9574" y="724"/>
                      <a:pt x="9445" y="673"/>
                      <a:pt x="9316" y="629"/>
                    </a:cubicBezTo>
                    <a:lnTo>
                      <a:pt x="9316" y="629"/>
                    </a:lnTo>
                    <a:cubicBezTo>
                      <a:pt x="9314" y="627"/>
                      <a:pt x="9312" y="626"/>
                      <a:pt x="9310" y="626"/>
                    </a:cubicBezTo>
                    <a:lnTo>
                      <a:pt x="9310" y="626"/>
                    </a:lnTo>
                    <a:lnTo>
                      <a:pt x="9310" y="625"/>
                    </a:lnTo>
                    <a:cubicBezTo>
                      <a:pt x="9301" y="621"/>
                      <a:pt x="9287" y="618"/>
                      <a:pt x="9276" y="614"/>
                    </a:cubicBezTo>
                    <a:cubicBezTo>
                      <a:pt x="9266" y="611"/>
                      <a:pt x="9256" y="607"/>
                      <a:pt x="9249" y="604"/>
                    </a:cubicBezTo>
                    <a:lnTo>
                      <a:pt x="9246" y="604"/>
                    </a:lnTo>
                    <a:cubicBezTo>
                      <a:pt x="9246" y="604"/>
                      <a:pt x="9243" y="604"/>
                      <a:pt x="9235" y="601"/>
                    </a:cubicBezTo>
                    <a:lnTo>
                      <a:pt x="9235" y="603"/>
                    </a:lnTo>
                    <a:lnTo>
                      <a:pt x="9235" y="603"/>
                    </a:lnTo>
                    <a:cubicBezTo>
                      <a:pt x="8827" y="467"/>
                      <a:pt x="8409" y="368"/>
                      <a:pt x="7981" y="307"/>
                    </a:cubicBezTo>
                    <a:cubicBezTo>
                      <a:pt x="7977" y="307"/>
                      <a:pt x="7972" y="306"/>
                      <a:pt x="7967" y="306"/>
                    </a:cubicBezTo>
                    <a:lnTo>
                      <a:pt x="7967" y="306"/>
                    </a:lnTo>
                    <a:cubicBezTo>
                      <a:pt x="7966" y="305"/>
                      <a:pt x="7965" y="305"/>
                      <a:pt x="7964" y="305"/>
                    </a:cubicBezTo>
                    <a:lnTo>
                      <a:pt x="7964" y="305"/>
                    </a:lnTo>
                    <a:lnTo>
                      <a:pt x="7964" y="304"/>
                    </a:lnTo>
                    <a:lnTo>
                      <a:pt x="7961" y="304"/>
                    </a:lnTo>
                    <a:lnTo>
                      <a:pt x="7961" y="304"/>
                    </a:lnTo>
                    <a:lnTo>
                      <a:pt x="7961" y="304"/>
                    </a:lnTo>
                    <a:cubicBezTo>
                      <a:pt x="7961" y="304"/>
                      <a:pt x="7961" y="304"/>
                      <a:pt x="7961" y="304"/>
                    </a:cubicBezTo>
                    <a:lnTo>
                      <a:pt x="7961" y="304"/>
                    </a:lnTo>
                    <a:lnTo>
                      <a:pt x="7961" y="304"/>
                    </a:lnTo>
                    <a:lnTo>
                      <a:pt x="7958" y="304"/>
                    </a:lnTo>
                    <a:lnTo>
                      <a:pt x="7958" y="304"/>
                    </a:lnTo>
                    <a:lnTo>
                      <a:pt x="7958" y="304"/>
                    </a:lnTo>
                    <a:cubicBezTo>
                      <a:pt x="7662" y="269"/>
                      <a:pt x="7367" y="250"/>
                      <a:pt x="7072" y="250"/>
                    </a:cubicBezTo>
                    <a:close/>
                    <a:moveTo>
                      <a:pt x="7075" y="82"/>
                    </a:moveTo>
                    <a:cubicBezTo>
                      <a:pt x="7252" y="82"/>
                      <a:pt x="7426" y="90"/>
                      <a:pt x="7603" y="103"/>
                    </a:cubicBezTo>
                    <a:cubicBezTo>
                      <a:pt x="7634" y="107"/>
                      <a:pt x="7665" y="107"/>
                      <a:pt x="7695" y="110"/>
                    </a:cubicBezTo>
                    <a:lnTo>
                      <a:pt x="7698" y="110"/>
                    </a:lnTo>
                    <a:cubicBezTo>
                      <a:pt x="8060" y="144"/>
                      <a:pt x="8421" y="202"/>
                      <a:pt x="8776" y="294"/>
                    </a:cubicBezTo>
                    <a:cubicBezTo>
                      <a:pt x="8960" y="338"/>
                      <a:pt x="9144" y="393"/>
                      <a:pt x="9321" y="455"/>
                    </a:cubicBezTo>
                    <a:cubicBezTo>
                      <a:pt x="9488" y="512"/>
                      <a:pt x="9652" y="573"/>
                      <a:pt x="9812" y="642"/>
                    </a:cubicBezTo>
                    <a:cubicBezTo>
                      <a:pt x="9955" y="703"/>
                      <a:pt x="10094" y="771"/>
                      <a:pt x="10231" y="839"/>
                    </a:cubicBezTo>
                    <a:cubicBezTo>
                      <a:pt x="10237" y="843"/>
                      <a:pt x="10241" y="843"/>
                      <a:pt x="10245" y="846"/>
                    </a:cubicBezTo>
                    <a:cubicBezTo>
                      <a:pt x="10257" y="853"/>
                      <a:pt x="10270" y="859"/>
                      <a:pt x="10286" y="866"/>
                    </a:cubicBezTo>
                    <a:lnTo>
                      <a:pt x="10286" y="866"/>
                    </a:lnTo>
                    <a:lnTo>
                      <a:pt x="10285" y="867"/>
                    </a:lnTo>
                    <a:cubicBezTo>
                      <a:pt x="10292" y="870"/>
                      <a:pt x="10295" y="873"/>
                      <a:pt x="10303" y="877"/>
                    </a:cubicBezTo>
                    <a:lnTo>
                      <a:pt x="10303" y="876"/>
                    </a:lnTo>
                    <a:lnTo>
                      <a:pt x="10303" y="876"/>
                    </a:lnTo>
                    <a:cubicBezTo>
                      <a:pt x="10318" y="885"/>
                      <a:pt x="10330" y="891"/>
                      <a:pt x="10339" y="897"/>
                    </a:cubicBezTo>
                    <a:lnTo>
                      <a:pt x="10343" y="897"/>
                    </a:lnTo>
                    <a:cubicBezTo>
                      <a:pt x="10350" y="900"/>
                      <a:pt x="10357" y="904"/>
                      <a:pt x="10364" y="908"/>
                    </a:cubicBezTo>
                    <a:cubicBezTo>
                      <a:pt x="10380" y="917"/>
                      <a:pt x="10401" y="928"/>
                      <a:pt x="10418" y="938"/>
                    </a:cubicBezTo>
                    <a:cubicBezTo>
                      <a:pt x="10429" y="945"/>
                      <a:pt x="10442" y="949"/>
                      <a:pt x="10452" y="955"/>
                    </a:cubicBezTo>
                    <a:cubicBezTo>
                      <a:pt x="10459" y="962"/>
                      <a:pt x="10469" y="966"/>
                      <a:pt x="10479" y="972"/>
                    </a:cubicBezTo>
                    <a:cubicBezTo>
                      <a:pt x="10490" y="976"/>
                      <a:pt x="10500" y="982"/>
                      <a:pt x="10510" y="989"/>
                    </a:cubicBezTo>
                    <a:cubicBezTo>
                      <a:pt x="10519" y="992"/>
                      <a:pt x="10526" y="998"/>
                      <a:pt x="10535" y="1002"/>
                    </a:cubicBezTo>
                    <a:lnTo>
                      <a:pt x="10535" y="1002"/>
                    </a:lnTo>
                    <a:lnTo>
                      <a:pt x="10534" y="1003"/>
                    </a:lnTo>
                    <a:cubicBezTo>
                      <a:pt x="10548" y="1010"/>
                      <a:pt x="10558" y="1016"/>
                      <a:pt x="10572" y="1023"/>
                    </a:cubicBezTo>
                    <a:cubicBezTo>
                      <a:pt x="10578" y="1027"/>
                      <a:pt x="10585" y="1034"/>
                      <a:pt x="10592" y="1037"/>
                    </a:cubicBezTo>
                    <a:cubicBezTo>
                      <a:pt x="10605" y="1043"/>
                      <a:pt x="10619" y="1051"/>
                      <a:pt x="10630" y="1057"/>
                    </a:cubicBezTo>
                    <a:cubicBezTo>
                      <a:pt x="10636" y="1061"/>
                      <a:pt x="10643" y="1068"/>
                      <a:pt x="10650" y="1071"/>
                    </a:cubicBezTo>
                    <a:cubicBezTo>
                      <a:pt x="10667" y="1078"/>
                      <a:pt x="10680" y="1088"/>
                      <a:pt x="10694" y="1098"/>
                    </a:cubicBezTo>
                    <a:cubicBezTo>
                      <a:pt x="10701" y="1102"/>
                      <a:pt x="10704" y="1102"/>
                      <a:pt x="10707" y="1105"/>
                    </a:cubicBezTo>
                    <a:cubicBezTo>
                      <a:pt x="10725" y="1114"/>
                      <a:pt x="10744" y="1126"/>
                      <a:pt x="10759" y="1136"/>
                    </a:cubicBezTo>
                    <a:lnTo>
                      <a:pt x="10759" y="1136"/>
                    </a:lnTo>
                    <a:lnTo>
                      <a:pt x="10759" y="1136"/>
                    </a:lnTo>
                    <a:lnTo>
                      <a:pt x="10760" y="1136"/>
                    </a:lnTo>
                    <a:cubicBezTo>
                      <a:pt x="10761" y="1136"/>
                      <a:pt x="10761" y="1137"/>
                      <a:pt x="10762" y="1137"/>
                    </a:cubicBezTo>
                    <a:lnTo>
                      <a:pt x="10762" y="1137"/>
                    </a:lnTo>
                    <a:lnTo>
                      <a:pt x="10762" y="1139"/>
                    </a:lnTo>
                    <a:lnTo>
                      <a:pt x="10766" y="1142"/>
                    </a:lnTo>
                    <a:cubicBezTo>
                      <a:pt x="10786" y="1153"/>
                      <a:pt x="10803" y="1163"/>
                      <a:pt x="10824" y="1177"/>
                    </a:cubicBezTo>
                    <a:cubicBezTo>
                      <a:pt x="10827" y="1180"/>
                      <a:pt x="10830" y="1180"/>
                      <a:pt x="10834" y="1183"/>
                    </a:cubicBezTo>
                    <a:cubicBezTo>
                      <a:pt x="10851" y="1194"/>
                      <a:pt x="10868" y="1204"/>
                      <a:pt x="10885" y="1214"/>
                    </a:cubicBezTo>
                    <a:lnTo>
                      <a:pt x="10885" y="1218"/>
                    </a:lnTo>
                    <a:cubicBezTo>
                      <a:pt x="10885" y="1218"/>
                      <a:pt x="10887" y="1220"/>
                      <a:pt x="10894" y="1222"/>
                    </a:cubicBezTo>
                    <a:lnTo>
                      <a:pt x="10894" y="1222"/>
                    </a:lnTo>
                    <a:cubicBezTo>
                      <a:pt x="11319" y="1502"/>
                      <a:pt x="11717" y="1825"/>
                      <a:pt x="12071" y="2193"/>
                    </a:cubicBezTo>
                    <a:cubicBezTo>
                      <a:pt x="12143" y="2264"/>
                      <a:pt x="12211" y="2336"/>
                      <a:pt x="12275" y="2410"/>
                    </a:cubicBezTo>
                    <a:cubicBezTo>
                      <a:pt x="12565" y="2734"/>
                      <a:pt x="12824" y="3082"/>
                      <a:pt x="13049" y="3453"/>
                    </a:cubicBezTo>
                    <a:cubicBezTo>
                      <a:pt x="13161" y="3634"/>
                      <a:pt x="13263" y="3824"/>
                      <a:pt x="13356" y="4016"/>
                    </a:cubicBezTo>
                    <a:cubicBezTo>
                      <a:pt x="13373" y="4053"/>
                      <a:pt x="13390" y="4089"/>
                      <a:pt x="13410" y="4126"/>
                    </a:cubicBezTo>
                    <a:lnTo>
                      <a:pt x="13410" y="4126"/>
                    </a:lnTo>
                    <a:lnTo>
                      <a:pt x="13407" y="4128"/>
                    </a:lnTo>
                    <a:cubicBezTo>
                      <a:pt x="13411" y="4135"/>
                      <a:pt x="13414" y="4138"/>
                      <a:pt x="13417" y="4145"/>
                    </a:cubicBezTo>
                    <a:cubicBezTo>
                      <a:pt x="13417" y="4148"/>
                      <a:pt x="13420" y="4156"/>
                      <a:pt x="13424" y="4162"/>
                    </a:cubicBezTo>
                    <a:cubicBezTo>
                      <a:pt x="13441" y="4200"/>
                      <a:pt x="13458" y="4237"/>
                      <a:pt x="13475" y="4274"/>
                    </a:cubicBezTo>
                    <a:cubicBezTo>
                      <a:pt x="13567" y="4486"/>
                      <a:pt x="13649" y="4700"/>
                      <a:pt x="13721" y="4919"/>
                    </a:cubicBezTo>
                    <a:cubicBezTo>
                      <a:pt x="13812" y="5202"/>
                      <a:pt x="13887" y="5488"/>
                      <a:pt x="13938" y="5777"/>
                    </a:cubicBezTo>
                    <a:lnTo>
                      <a:pt x="13949" y="5825"/>
                    </a:lnTo>
                    <a:cubicBezTo>
                      <a:pt x="13969" y="5955"/>
                      <a:pt x="13990" y="6084"/>
                      <a:pt x="14007" y="6217"/>
                    </a:cubicBezTo>
                    <a:cubicBezTo>
                      <a:pt x="14040" y="6503"/>
                      <a:pt x="14058" y="6789"/>
                      <a:pt x="14058" y="7080"/>
                    </a:cubicBezTo>
                    <a:cubicBezTo>
                      <a:pt x="14058" y="7566"/>
                      <a:pt x="14010" y="8054"/>
                      <a:pt x="13905" y="8531"/>
                    </a:cubicBezTo>
                    <a:cubicBezTo>
                      <a:pt x="13867" y="8705"/>
                      <a:pt x="13826" y="8875"/>
                      <a:pt x="13775" y="9046"/>
                    </a:cubicBezTo>
                    <a:lnTo>
                      <a:pt x="13775" y="9049"/>
                    </a:lnTo>
                    <a:cubicBezTo>
                      <a:pt x="13771" y="9052"/>
                      <a:pt x="13771" y="9056"/>
                      <a:pt x="13771" y="9059"/>
                    </a:cubicBezTo>
                    <a:lnTo>
                      <a:pt x="13771" y="9063"/>
                    </a:lnTo>
                    <a:cubicBezTo>
                      <a:pt x="13765" y="9076"/>
                      <a:pt x="13762" y="9090"/>
                      <a:pt x="13758" y="9104"/>
                    </a:cubicBezTo>
                    <a:cubicBezTo>
                      <a:pt x="13754" y="9117"/>
                      <a:pt x="13748" y="9131"/>
                      <a:pt x="13744" y="9145"/>
                    </a:cubicBezTo>
                    <a:cubicBezTo>
                      <a:pt x="13744" y="9151"/>
                      <a:pt x="13741" y="9158"/>
                      <a:pt x="13741" y="9161"/>
                    </a:cubicBezTo>
                    <a:cubicBezTo>
                      <a:pt x="13734" y="9182"/>
                      <a:pt x="13727" y="9202"/>
                      <a:pt x="13721" y="9223"/>
                    </a:cubicBezTo>
                    <a:cubicBezTo>
                      <a:pt x="13683" y="9339"/>
                      <a:pt x="13645" y="9447"/>
                      <a:pt x="13601" y="9560"/>
                    </a:cubicBezTo>
                    <a:lnTo>
                      <a:pt x="13601" y="9564"/>
                    </a:lnTo>
                    <a:cubicBezTo>
                      <a:pt x="13595" y="9581"/>
                      <a:pt x="13587" y="9601"/>
                      <a:pt x="13581" y="9618"/>
                    </a:cubicBezTo>
                    <a:cubicBezTo>
                      <a:pt x="13577" y="9625"/>
                      <a:pt x="13574" y="9631"/>
                      <a:pt x="13570" y="9639"/>
                    </a:cubicBezTo>
                    <a:cubicBezTo>
                      <a:pt x="13567" y="9652"/>
                      <a:pt x="13560" y="9666"/>
                      <a:pt x="13557" y="9676"/>
                    </a:cubicBezTo>
                    <a:cubicBezTo>
                      <a:pt x="13550" y="9690"/>
                      <a:pt x="13546" y="9703"/>
                      <a:pt x="13540" y="9717"/>
                    </a:cubicBezTo>
                    <a:cubicBezTo>
                      <a:pt x="13540" y="9720"/>
                      <a:pt x="13537" y="9723"/>
                      <a:pt x="13534" y="9731"/>
                    </a:cubicBezTo>
                    <a:lnTo>
                      <a:pt x="13534" y="9731"/>
                    </a:lnTo>
                    <a:lnTo>
                      <a:pt x="13533" y="9730"/>
                    </a:lnTo>
                    <a:cubicBezTo>
                      <a:pt x="13403" y="10051"/>
                      <a:pt x="13247" y="10361"/>
                      <a:pt x="13070" y="10658"/>
                    </a:cubicBezTo>
                    <a:cubicBezTo>
                      <a:pt x="13032" y="10719"/>
                      <a:pt x="12991" y="10781"/>
                      <a:pt x="12953" y="10845"/>
                    </a:cubicBezTo>
                    <a:cubicBezTo>
                      <a:pt x="12715" y="11213"/>
                      <a:pt x="12442" y="11561"/>
                      <a:pt x="12139" y="11877"/>
                    </a:cubicBezTo>
                    <a:cubicBezTo>
                      <a:pt x="11975" y="12055"/>
                      <a:pt x="11802" y="12219"/>
                      <a:pt x="11618" y="12376"/>
                    </a:cubicBezTo>
                    <a:cubicBezTo>
                      <a:pt x="11448" y="12522"/>
                      <a:pt x="11267" y="12662"/>
                      <a:pt x="11083" y="12791"/>
                    </a:cubicBezTo>
                    <a:lnTo>
                      <a:pt x="11083" y="12791"/>
                    </a:lnTo>
                    <a:lnTo>
                      <a:pt x="11083" y="12791"/>
                    </a:lnTo>
                    <a:cubicBezTo>
                      <a:pt x="11083" y="12791"/>
                      <a:pt x="11080" y="12794"/>
                      <a:pt x="11076" y="12794"/>
                    </a:cubicBezTo>
                    <a:lnTo>
                      <a:pt x="11077" y="12796"/>
                    </a:lnTo>
                    <a:lnTo>
                      <a:pt x="11077" y="12796"/>
                    </a:lnTo>
                    <a:cubicBezTo>
                      <a:pt x="11061" y="12806"/>
                      <a:pt x="11048" y="12819"/>
                      <a:pt x="11031" y="12829"/>
                    </a:cubicBezTo>
                    <a:lnTo>
                      <a:pt x="11004" y="12846"/>
                    </a:lnTo>
                    <a:cubicBezTo>
                      <a:pt x="10994" y="12852"/>
                      <a:pt x="10987" y="12859"/>
                      <a:pt x="10981" y="12862"/>
                    </a:cubicBezTo>
                    <a:lnTo>
                      <a:pt x="10977" y="12866"/>
                    </a:lnTo>
                    <a:cubicBezTo>
                      <a:pt x="10963" y="12873"/>
                      <a:pt x="10953" y="12883"/>
                      <a:pt x="10940" y="12890"/>
                    </a:cubicBezTo>
                    <a:cubicBezTo>
                      <a:pt x="10932" y="12893"/>
                      <a:pt x="10926" y="12900"/>
                      <a:pt x="10919" y="12903"/>
                    </a:cubicBezTo>
                    <a:lnTo>
                      <a:pt x="10882" y="12928"/>
                    </a:lnTo>
                    <a:cubicBezTo>
                      <a:pt x="10872" y="12933"/>
                      <a:pt x="10866" y="12939"/>
                      <a:pt x="10859" y="12945"/>
                    </a:cubicBezTo>
                    <a:lnTo>
                      <a:pt x="10859" y="12945"/>
                    </a:lnTo>
                    <a:lnTo>
                      <a:pt x="10858" y="12944"/>
                    </a:lnTo>
                    <a:cubicBezTo>
                      <a:pt x="10844" y="12951"/>
                      <a:pt x="10838" y="12958"/>
                      <a:pt x="10827" y="12964"/>
                    </a:cubicBezTo>
                    <a:cubicBezTo>
                      <a:pt x="10616" y="13098"/>
                      <a:pt x="10397" y="13224"/>
                      <a:pt x="10173" y="13333"/>
                    </a:cubicBezTo>
                    <a:cubicBezTo>
                      <a:pt x="9996" y="13422"/>
                      <a:pt x="9818" y="13500"/>
                      <a:pt x="9634" y="13571"/>
                    </a:cubicBezTo>
                    <a:lnTo>
                      <a:pt x="9635" y="13572"/>
                    </a:lnTo>
                    <a:lnTo>
                      <a:pt x="9635" y="13572"/>
                    </a:lnTo>
                    <a:cubicBezTo>
                      <a:pt x="9631" y="13573"/>
                      <a:pt x="9627" y="13575"/>
                      <a:pt x="9624" y="13578"/>
                    </a:cubicBezTo>
                    <a:cubicBezTo>
                      <a:pt x="9444" y="13650"/>
                      <a:pt x="9260" y="13711"/>
                      <a:pt x="9076" y="13769"/>
                    </a:cubicBezTo>
                    <a:cubicBezTo>
                      <a:pt x="9014" y="13786"/>
                      <a:pt x="8953" y="13803"/>
                      <a:pt x="8895" y="13817"/>
                    </a:cubicBezTo>
                    <a:cubicBezTo>
                      <a:pt x="8397" y="13953"/>
                      <a:pt x="7886" y="14032"/>
                      <a:pt x="7371" y="14052"/>
                    </a:cubicBezTo>
                    <a:cubicBezTo>
                      <a:pt x="7320" y="14056"/>
                      <a:pt x="7266" y="14056"/>
                      <a:pt x="7215" y="14056"/>
                    </a:cubicBezTo>
                    <a:cubicBezTo>
                      <a:pt x="7163" y="14059"/>
                      <a:pt x="7116" y="14059"/>
                      <a:pt x="7064" y="14059"/>
                    </a:cubicBezTo>
                    <a:cubicBezTo>
                      <a:pt x="6768" y="14059"/>
                      <a:pt x="6472" y="14038"/>
                      <a:pt x="6175" y="14001"/>
                    </a:cubicBezTo>
                    <a:cubicBezTo>
                      <a:pt x="5820" y="13957"/>
                      <a:pt x="5473" y="13885"/>
                      <a:pt x="5133" y="13786"/>
                    </a:cubicBezTo>
                    <a:cubicBezTo>
                      <a:pt x="5071" y="13769"/>
                      <a:pt x="5010" y="13749"/>
                      <a:pt x="4952" y="13732"/>
                    </a:cubicBezTo>
                    <a:cubicBezTo>
                      <a:pt x="4532" y="13598"/>
                      <a:pt x="4131" y="13428"/>
                      <a:pt x="3749" y="13220"/>
                    </a:cubicBezTo>
                    <a:cubicBezTo>
                      <a:pt x="3517" y="13095"/>
                      <a:pt x="3292" y="12955"/>
                      <a:pt x="3077" y="12805"/>
                    </a:cubicBezTo>
                    <a:cubicBezTo>
                      <a:pt x="3071" y="12798"/>
                      <a:pt x="3064" y="12794"/>
                      <a:pt x="3053" y="12788"/>
                    </a:cubicBezTo>
                    <a:cubicBezTo>
                      <a:pt x="2607" y="12474"/>
                      <a:pt x="2198" y="12110"/>
                      <a:pt x="1837" y="11701"/>
                    </a:cubicBezTo>
                    <a:cubicBezTo>
                      <a:pt x="1806" y="11663"/>
                      <a:pt x="1776" y="11629"/>
                      <a:pt x="1745" y="11591"/>
                    </a:cubicBezTo>
                    <a:cubicBezTo>
                      <a:pt x="1677" y="11513"/>
                      <a:pt x="1612" y="11431"/>
                      <a:pt x="1547" y="11346"/>
                    </a:cubicBezTo>
                    <a:cubicBezTo>
                      <a:pt x="1414" y="11179"/>
                      <a:pt x="1292" y="11001"/>
                      <a:pt x="1176" y="10822"/>
                    </a:cubicBezTo>
                    <a:cubicBezTo>
                      <a:pt x="1149" y="10781"/>
                      <a:pt x="1122" y="10736"/>
                      <a:pt x="1097" y="10695"/>
                    </a:cubicBezTo>
                    <a:cubicBezTo>
                      <a:pt x="831" y="10256"/>
                      <a:pt x="610" y="9789"/>
                      <a:pt x="447" y="9304"/>
                    </a:cubicBezTo>
                    <a:cubicBezTo>
                      <a:pt x="439" y="9277"/>
                      <a:pt x="430" y="9247"/>
                      <a:pt x="422" y="9219"/>
                    </a:cubicBezTo>
                    <a:cubicBezTo>
                      <a:pt x="310" y="8882"/>
                      <a:pt x="228" y="8535"/>
                      <a:pt x="170" y="8184"/>
                    </a:cubicBezTo>
                    <a:cubicBezTo>
                      <a:pt x="112" y="7826"/>
                      <a:pt x="82" y="7461"/>
                      <a:pt x="82" y="7096"/>
                    </a:cubicBezTo>
                    <a:lnTo>
                      <a:pt x="82" y="7022"/>
                    </a:lnTo>
                    <a:cubicBezTo>
                      <a:pt x="85" y="6946"/>
                      <a:pt x="85" y="6871"/>
                      <a:pt x="89" y="6797"/>
                    </a:cubicBezTo>
                    <a:cubicBezTo>
                      <a:pt x="106" y="6347"/>
                      <a:pt x="164" y="5900"/>
                      <a:pt x="269" y="5464"/>
                    </a:cubicBezTo>
                    <a:cubicBezTo>
                      <a:pt x="324" y="5229"/>
                      <a:pt x="392" y="4997"/>
                      <a:pt x="471" y="4769"/>
                    </a:cubicBezTo>
                    <a:lnTo>
                      <a:pt x="474" y="4769"/>
                    </a:lnTo>
                    <a:lnTo>
                      <a:pt x="474" y="4765"/>
                    </a:lnTo>
                    <a:lnTo>
                      <a:pt x="474" y="4762"/>
                    </a:lnTo>
                    <a:cubicBezTo>
                      <a:pt x="647" y="4268"/>
                      <a:pt x="876" y="3788"/>
                      <a:pt x="1158" y="3347"/>
                    </a:cubicBezTo>
                    <a:cubicBezTo>
                      <a:pt x="1203" y="3280"/>
                      <a:pt x="1244" y="3211"/>
                      <a:pt x="1292" y="3146"/>
                    </a:cubicBezTo>
                    <a:cubicBezTo>
                      <a:pt x="1377" y="3020"/>
                      <a:pt x="1469" y="2894"/>
                      <a:pt x="1564" y="2772"/>
                    </a:cubicBezTo>
                    <a:cubicBezTo>
                      <a:pt x="1581" y="2751"/>
                      <a:pt x="1598" y="2731"/>
                      <a:pt x="1616" y="2707"/>
                    </a:cubicBezTo>
                    <a:cubicBezTo>
                      <a:pt x="1874" y="2380"/>
                      <a:pt x="2164" y="2076"/>
                      <a:pt x="2481" y="1804"/>
                    </a:cubicBezTo>
                    <a:cubicBezTo>
                      <a:pt x="2723" y="1592"/>
                      <a:pt x="2978" y="1398"/>
                      <a:pt x="3248" y="1221"/>
                    </a:cubicBezTo>
                    <a:lnTo>
                      <a:pt x="3251" y="1221"/>
                    </a:lnTo>
                    <a:cubicBezTo>
                      <a:pt x="3251" y="1221"/>
                      <a:pt x="3251" y="1218"/>
                      <a:pt x="3255" y="1218"/>
                    </a:cubicBezTo>
                    <a:lnTo>
                      <a:pt x="3258" y="1218"/>
                    </a:lnTo>
                    <a:cubicBezTo>
                      <a:pt x="3371" y="1142"/>
                      <a:pt x="3486" y="1071"/>
                      <a:pt x="3606" y="1003"/>
                    </a:cubicBezTo>
                    <a:cubicBezTo>
                      <a:pt x="3711" y="941"/>
                      <a:pt x="3821" y="884"/>
                      <a:pt x="3929" y="829"/>
                    </a:cubicBezTo>
                    <a:lnTo>
                      <a:pt x="3933" y="829"/>
                    </a:lnTo>
                    <a:cubicBezTo>
                      <a:pt x="3933" y="829"/>
                      <a:pt x="3934" y="828"/>
                      <a:pt x="3936" y="826"/>
                    </a:cubicBezTo>
                    <a:lnTo>
                      <a:pt x="3988" y="802"/>
                    </a:lnTo>
                    <a:cubicBezTo>
                      <a:pt x="3997" y="795"/>
                      <a:pt x="4005" y="792"/>
                      <a:pt x="4011" y="788"/>
                    </a:cubicBezTo>
                    <a:lnTo>
                      <a:pt x="4015" y="788"/>
                    </a:lnTo>
                    <a:cubicBezTo>
                      <a:pt x="4025" y="782"/>
                      <a:pt x="4035" y="778"/>
                      <a:pt x="4046" y="771"/>
                    </a:cubicBezTo>
                    <a:cubicBezTo>
                      <a:pt x="4059" y="765"/>
                      <a:pt x="4069" y="761"/>
                      <a:pt x="4082" y="754"/>
                    </a:cubicBezTo>
                    <a:cubicBezTo>
                      <a:pt x="4089" y="751"/>
                      <a:pt x="4096" y="748"/>
                      <a:pt x="4106" y="742"/>
                    </a:cubicBezTo>
                    <a:lnTo>
                      <a:pt x="4106" y="742"/>
                    </a:lnTo>
                    <a:lnTo>
                      <a:pt x="4107" y="744"/>
                    </a:lnTo>
                    <a:cubicBezTo>
                      <a:pt x="4120" y="737"/>
                      <a:pt x="4137" y="727"/>
                      <a:pt x="4151" y="720"/>
                    </a:cubicBezTo>
                    <a:lnTo>
                      <a:pt x="4154" y="720"/>
                    </a:lnTo>
                    <a:cubicBezTo>
                      <a:pt x="4158" y="720"/>
                      <a:pt x="4161" y="716"/>
                      <a:pt x="4164" y="716"/>
                    </a:cubicBezTo>
                    <a:cubicBezTo>
                      <a:pt x="4185" y="706"/>
                      <a:pt x="4202" y="700"/>
                      <a:pt x="4219" y="689"/>
                    </a:cubicBezTo>
                    <a:lnTo>
                      <a:pt x="4222" y="689"/>
                    </a:lnTo>
                    <a:cubicBezTo>
                      <a:pt x="4557" y="540"/>
                      <a:pt x="4904" y="414"/>
                      <a:pt x="5259" y="321"/>
                    </a:cubicBezTo>
                    <a:cubicBezTo>
                      <a:pt x="5391" y="284"/>
                      <a:pt x="5528" y="253"/>
                      <a:pt x="5668" y="226"/>
                    </a:cubicBezTo>
                    <a:cubicBezTo>
                      <a:pt x="5998" y="158"/>
                      <a:pt x="6336" y="113"/>
                      <a:pt x="6673" y="93"/>
                    </a:cubicBezTo>
                    <a:cubicBezTo>
                      <a:pt x="6806" y="86"/>
                      <a:pt x="6942" y="82"/>
                      <a:pt x="7075" y="82"/>
                    </a:cubicBezTo>
                    <a:close/>
                    <a:moveTo>
                      <a:pt x="7075" y="1"/>
                    </a:moveTo>
                    <a:cubicBezTo>
                      <a:pt x="6939" y="1"/>
                      <a:pt x="6802" y="5"/>
                      <a:pt x="6666" y="11"/>
                    </a:cubicBezTo>
                    <a:cubicBezTo>
                      <a:pt x="6325" y="32"/>
                      <a:pt x="5984" y="76"/>
                      <a:pt x="5650" y="144"/>
                    </a:cubicBezTo>
                    <a:cubicBezTo>
                      <a:pt x="5510" y="172"/>
                      <a:pt x="5375" y="205"/>
                      <a:pt x="5235" y="243"/>
                    </a:cubicBezTo>
                    <a:cubicBezTo>
                      <a:pt x="4877" y="338"/>
                      <a:pt x="4529" y="461"/>
                      <a:pt x="4189" y="614"/>
                    </a:cubicBezTo>
                    <a:cubicBezTo>
                      <a:pt x="4168" y="625"/>
                      <a:pt x="4151" y="631"/>
                      <a:pt x="4131" y="642"/>
                    </a:cubicBezTo>
                    <a:cubicBezTo>
                      <a:pt x="4127" y="642"/>
                      <a:pt x="4120" y="645"/>
                      <a:pt x="4117" y="648"/>
                    </a:cubicBezTo>
                    <a:cubicBezTo>
                      <a:pt x="4103" y="655"/>
                      <a:pt x="4086" y="662"/>
                      <a:pt x="4073" y="669"/>
                    </a:cubicBezTo>
                    <a:lnTo>
                      <a:pt x="4069" y="669"/>
                    </a:lnTo>
                    <a:cubicBezTo>
                      <a:pt x="4062" y="672"/>
                      <a:pt x="4055" y="675"/>
                      <a:pt x="4046" y="679"/>
                    </a:cubicBezTo>
                    <a:cubicBezTo>
                      <a:pt x="4035" y="686"/>
                      <a:pt x="4025" y="693"/>
                      <a:pt x="4011" y="696"/>
                    </a:cubicBezTo>
                    <a:cubicBezTo>
                      <a:pt x="4001" y="703"/>
                      <a:pt x="3988" y="710"/>
                      <a:pt x="3977" y="713"/>
                    </a:cubicBezTo>
                    <a:cubicBezTo>
                      <a:pt x="3967" y="716"/>
                      <a:pt x="3960" y="724"/>
                      <a:pt x="3950" y="727"/>
                    </a:cubicBezTo>
                    <a:lnTo>
                      <a:pt x="3898" y="751"/>
                    </a:lnTo>
                    <a:lnTo>
                      <a:pt x="3898" y="754"/>
                    </a:lnTo>
                    <a:cubicBezTo>
                      <a:pt x="3898" y="754"/>
                      <a:pt x="3895" y="754"/>
                      <a:pt x="3892" y="757"/>
                    </a:cubicBezTo>
                    <a:cubicBezTo>
                      <a:pt x="3783" y="812"/>
                      <a:pt x="3670" y="870"/>
                      <a:pt x="3565" y="931"/>
                    </a:cubicBezTo>
                    <a:cubicBezTo>
                      <a:pt x="3447" y="998"/>
                      <a:pt x="3329" y="1070"/>
                      <a:pt x="3215" y="1147"/>
                    </a:cubicBezTo>
                    <a:lnTo>
                      <a:pt x="3215" y="1147"/>
                    </a:lnTo>
                    <a:lnTo>
                      <a:pt x="3214" y="1146"/>
                    </a:lnTo>
                    <a:cubicBezTo>
                      <a:pt x="3211" y="1150"/>
                      <a:pt x="3207" y="1153"/>
                      <a:pt x="3203" y="1153"/>
                    </a:cubicBezTo>
                    <a:cubicBezTo>
                      <a:pt x="2931" y="1330"/>
                      <a:pt x="2672" y="1528"/>
                      <a:pt x="2430" y="1739"/>
                    </a:cubicBezTo>
                    <a:cubicBezTo>
                      <a:pt x="2110" y="2018"/>
                      <a:pt x="1817" y="2325"/>
                      <a:pt x="1551" y="2656"/>
                    </a:cubicBezTo>
                    <a:cubicBezTo>
                      <a:pt x="1534" y="2679"/>
                      <a:pt x="1517" y="2700"/>
                      <a:pt x="1499" y="2720"/>
                    </a:cubicBezTo>
                    <a:cubicBezTo>
                      <a:pt x="1404" y="2843"/>
                      <a:pt x="1312" y="2973"/>
                      <a:pt x="1224" y="3102"/>
                    </a:cubicBezTo>
                    <a:cubicBezTo>
                      <a:pt x="1179" y="3167"/>
                      <a:pt x="1131" y="3235"/>
                      <a:pt x="1090" y="3303"/>
                    </a:cubicBezTo>
                    <a:cubicBezTo>
                      <a:pt x="804" y="3750"/>
                      <a:pt x="573" y="4233"/>
                      <a:pt x="399" y="4735"/>
                    </a:cubicBezTo>
                    <a:lnTo>
                      <a:pt x="395" y="4738"/>
                    </a:lnTo>
                    <a:lnTo>
                      <a:pt x="395" y="4741"/>
                    </a:lnTo>
                    <a:cubicBezTo>
                      <a:pt x="313" y="4973"/>
                      <a:pt x="246" y="5205"/>
                      <a:pt x="191" y="5444"/>
                    </a:cubicBezTo>
                    <a:cubicBezTo>
                      <a:pt x="85" y="5886"/>
                      <a:pt x="24" y="6336"/>
                      <a:pt x="7" y="6793"/>
                    </a:cubicBezTo>
                    <a:cubicBezTo>
                      <a:pt x="3" y="6868"/>
                      <a:pt x="3" y="6946"/>
                      <a:pt x="0" y="7022"/>
                    </a:cubicBezTo>
                    <a:lnTo>
                      <a:pt x="0" y="7096"/>
                    </a:lnTo>
                    <a:cubicBezTo>
                      <a:pt x="0" y="7464"/>
                      <a:pt x="30" y="7832"/>
                      <a:pt x="92" y="8197"/>
                    </a:cubicBezTo>
                    <a:cubicBezTo>
                      <a:pt x="147" y="8552"/>
                      <a:pt x="232" y="8903"/>
                      <a:pt x="345" y="9247"/>
                    </a:cubicBezTo>
                    <a:cubicBezTo>
                      <a:pt x="351" y="9274"/>
                      <a:pt x="361" y="9301"/>
                      <a:pt x="372" y="9329"/>
                    </a:cubicBezTo>
                    <a:cubicBezTo>
                      <a:pt x="535" y="9823"/>
                      <a:pt x="757" y="10293"/>
                      <a:pt x="1026" y="10736"/>
                    </a:cubicBezTo>
                    <a:cubicBezTo>
                      <a:pt x="1053" y="10781"/>
                      <a:pt x="1081" y="10822"/>
                      <a:pt x="1108" y="10866"/>
                    </a:cubicBezTo>
                    <a:cubicBezTo>
                      <a:pt x="1224" y="11050"/>
                      <a:pt x="1350" y="11226"/>
                      <a:pt x="1482" y="11397"/>
                    </a:cubicBezTo>
                    <a:cubicBezTo>
                      <a:pt x="1547" y="11482"/>
                      <a:pt x="1616" y="11564"/>
                      <a:pt x="1683" y="11646"/>
                    </a:cubicBezTo>
                    <a:cubicBezTo>
                      <a:pt x="1715" y="11684"/>
                      <a:pt x="1745" y="11717"/>
                      <a:pt x="1776" y="11752"/>
                    </a:cubicBezTo>
                    <a:lnTo>
                      <a:pt x="1776" y="11755"/>
                    </a:lnTo>
                    <a:cubicBezTo>
                      <a:pt x="2140" y="12167"/>
                      <a:pt x="2556" y="12539"/>
                      <a:pt x="3009" y="12856"/>
                    </a:cubicBezTo>
                    <a:cubicBezTo>
                      <a:pt x="3016" y="12859"/>
                      <a:pt x="3023" y="12866"/>
                      <a:pt x="3030" y="12870"/>
                    </a:cubicBezTo>
                    <a:lnTo>
                      <a:pt x="3030" y="12873"/>
                    </a:lnTo>
                    <a:cubicBezTo>
                      <a:pt x="3248" y="13023"/>
                      <a:pt x="3473" y="13166"/>
                      <a:pt x="3708" y="13292"/>
                    </a:cubicBezTo>
                    <a:cubicBezTo>
                      <a:pt x="4096" y="13503"/>
                      <a:pt x="4505" y="13674"/>
                      <a:pt x="4925" y="13807"/>
                    </a:cubicBezTo>
                    <a:cubicBezTo>
                      <a:pt x="4986" y="13827"/>
                      <a:pt x="5048" y="13848"/>
                      <a:pt x="5109" y="13864"/>
                    </a:cubicBezTo>
                    <a:cubicBezTo>
                      <a:pt x="5452" y="13966"/>
                      <a:pt x="5807" y="14038"/>
                      <a:pt x="6165" y="14083"/>
                    </a:cubicBezTo>
                    <a:cubicBezTo>
                      <a:pt x="6465" y="14120"/>
                      <a:pt x="6765" y="14141"/>
                      <a:pt x="7064" y="14141"/>
                    </a:cubicBezTo>
                    <a:cubicBezTo>
                      <a:pt x="7116" y="14141"/>
                      <a:pt x="7167" y="14141"/>
                      <a:pt x="7215" y="14137"/>
                    </a:cubicBezTo>
                    <a:cubicBezTo>
                      <a:pt x="7269" y="14137"/>
                      <a:pt x="7320" y="14137"/>
                      <a:pt x="7374" y="14134"/>
                    </a:cubicBezTo>
                    <a:cubicBezTo>
                      <a:pt x="7896" y="14114"/>
                      <a:pt x="8414" y="14032"/>
                      <a:pt x="8915" y="13895"/>
                    </a:cubicBezTo>
                    <a:cubicBezTo>
                      <a:pt x="8977" y="13881"/>
                      <a:pt x="9038" y="13864"/>
                      <a:pt x="9096" y="13848"/>
                    </a:cubicBezTo>
                    <a:cubicBezTo>
                      <a:pt x="9287" y="13790"/>
                      <a:pt x="9471" y="13725"/>
                      <a:pt x="9655" y="13653"/>
                    </a:cubicBezTo>
                    <a:cubicBezTo>
                      <a:pt x="9658" y="13650"/>
                      <a:pt x="9661" y="13650"/>
                      <a:pt x="9665" y="13650"/>
                    </a:cubicBezTo>
                    <a:cubicBezTo>
                      <a:pt x="9849" y="13575"/>
                      <a:pt x="10029" y="13493"/>
                      <a:pt x="10207" y="13408"/>
                    </a:cubicBezTo>
                    <a:cubicBezTo>
                      <a:pt x="10435" y="13296"/>
                      <a:pt x="10657" y="13169"/>
                      <a:pt x="10871" y="13033"/>
                    </a:cubicBezTo>
                    <a:cubicBezTo>
                      <a:pt x="10882" y="13026"/>
                      <a:pt x="10888" y="13019"/>
                      <a:pt x="10899" y="13016"/>
                    </a:cubicBezTo>
                    <a:cubicBezTo>
                      <a:pt x="10909" y="13009"/>
                      <a:pt x="10916" y="13002"/>
                      <a:pt x="10926" y="12996"/>
                    </a:cubicBezTo>
                    <a:lnTo>
                      <a:pt x="10963" y="12972"/>
                    </a:lnTo>
                    <a:lnTo>
                      <a:pt x="10967" y="12972"/>
                    </a:lnTo>
                    <a:cubicBezTo>
                      <a:pt x="10970" y="12969"/>
                      <a:pt x="10977" y="12961"/>
                      <a:pt x="10984" y="12958"/>
                    </a:cubicBezTo>
                    <a:cubicBezTo>
                      <a:pt x="10997" y="12952"/>
                      <a:pt x="11009" y="12943"/>
                      <a:pt x="11021" y="12934"/>
                    </a:cubicBezTo>
                    <a:lnTo>
                      <a:pt x="11021" y="12934"/>
                    </a:lnTo>
                    <a:lnTo>
                      <a:pt x="11022" y="12934"/>
                    </a:lnTo>
                    <a:cubicBezTo>
                      <a:pt x="11031" y="12928"/>
                      <a:pt x="11042" y="12920"/>
                      <a:pt x="11052" y="12914"/>
                    </a:cubicBezTo>
                    <a:lnTo>
                      <a:pt x="11080" y="12897"/>
                    </a:lnTo>
                    <a:lnTo>
                      <a:pt x="11076" y="12897"/>
                    </a:lnTo>
                    <a:cubicBezTo>
                      <a:pt x="11093" y="12883"/>
                      <a:pt x="11110" y="12873"/>
                      <a:pt x="11127" y="12859"/>
                    </a:cubicBezTo>
                    <a:cubicBezTo>
                      <a:pt x="11127" y="12859"/>
                      <a:pt x="11128" y="12859"/>
                      <a:pt x="11130" y="12858"/>
                    </a:cubicBezTo>
                    <a:lnTo>
                      <a:pt x="11130" y="12858"/>
                    </a:lnTo>
                    <a:lnTo>
                      <a:pt x="11130" y="12859"/>
                    </a:lnTo>
                    <a:cubicBezTo>
                      <a:pt x="11318" y="12726"/>
                      <a:pt x="11498" y="12587"/>
                      <a:pt x="11673" y="12437"/>
                    </a:cubicBezTo>
                    <a:cubicBezTo>
                      <a:pt x="11857" y="12280"/>
                      <a:pt x="12033" y="12113"/>
                      <a:pt x="12200" y="11936"/>
                    </a:cubicBezTo>
                    <a:cubicBezTo>
                      <a:pt x="12507" y="11615"/>
                      <a:pt x="12780" y="11261"/>
                      <a:pt x="13022" y="10889"/>
                    </a:cubicBezTo>
                    <a:cubicBezTo>
                      <a:pt x="13063" y="10825"/>
                      <a:pt x="13100" y="10763"/>
                      <a:pt x="13141" y="10699"/>
                    </a:cubicBezTo>
                    <a:cubicBezTo>
                      <a:pt x="13321" y="10399"/>
                      <a:pt x="13479" y="10085"/>
                      <a:pt x="13611" y="9762"/>
                    </a:cubicBezTo>
                    <a:lnTo>
                      <a:pt x="13611" y="9758"/>
                    </a:lnTo>
                    <a:cubicBezTo>
                      <a:pt x="13611" y="9758"/>
                      <a:pt x="13615" y="9754"/>
                      <a:pt x="13615" y="9748"/>
                    </a:cubicBezTo>
                    <a:cubicBezTo>
                      <a:pt x="13622" y="9734"/>
                      <a:pt x="13628" y="9721"/>
                      <a:pt x="13631" y="9707"/>
                    </a:cubicBezTo>
                    <a:cubicBezTo>
                      <a:pt x="13639" y="9693"/>
                      <a:pt x="13642" y="9683"/>
                      <a:pt x="13645" y="9669"/>
                    </a:cubicBezTo>
                    <a:lnTo>
                      <a:pt x="13649" y="9669"/>
                    </a:lnTo>
                    <a:cubicBezTo>
                      <a:pt x="13649" y="9663"/>
                      <a:pt x="13652" y="9656"/>
                      <a:pt x="13656" y="9649"/>
                    </a:cubicBezTo>
                    <a:cubicBezTo>
                      <a:pt x="13663" y="9631"/>
                      <a:pt x="13669" y="9611"/>
                      <a:pt x="13676" y="9595"/>
                    </a:cubicBezTo>
                    <a:lnTo>
                      <a:pt x="13676" y="9591"/>
                    </a:lnTo>
                    <a:cubicBezTo>
                      <a:pt x="13676" y="9591"/>
                      <a:pt x="13680" y="9591"/>
                      <a:pt x="13680" y="9587"/>
                    </a:cubicBezTo>
                    <a:cubicBezTo>
                      <a:pt x="13721" y="9475"/>
                      <a:pt x="13762" y="9362"/>
                      <a:pt x="13799" y="9250"/>
                    </a:cubicBezTo>
                    <a:lnTo>
                      <a:pt x="13799" y="9247"/>
                    </a:lnTo>
                    <a:cubicBezTo>
                      <a:pt x="13806" y="9227"/>
                      <a:pt x="13812" y="9206"/>
                      <a:pt x="13816" y="9189"/>
                    </a:cubicBezTo>
                    <a:lnTo>
                      <a:pt x="13816" y="9186"/>
                    </a:lnTo>
                    <a:cubicBezTo>
                      <a:pt x="13820" y="9182"/>
                      <a:pt x="13823" y="9175"/>
                      <a:pt x="13823" y="9169"/>
                    </a:cubicBezTo>
                    <a:cubicBezTo>
                      <a:pt x="13826" y="9155"/>
                      <a:pt x="13833" y="9141"/>
                      <a:pt x="13836" y="9128"/>
                    </a:cubicBezTo>
                    <a:cubicBezTo>
                      <a:pt x="13840" y="9114"/>
                      <a:pt x="13843" y="9100"/>
                      <a:pt x="13850" y="9087"/>
                    </a:cubicBezTo>
                    <a:lnTo>
                      <a:pt x="13847" y="9086"/>
                    </a:lnTo>
                    <a:lnTo>
                      <a:pt x="13847" y="9086"/>
                    </a:lnTo>
                    <a:cubicBezTo>
                      <a:pt x="13850" y="9079"/>
                      <a:pt x="13853" y="9076"/>
                      <a:pt x="13853" y="9070"/>
                    </a:cubicBezTo>
                    <a:cubicBezTo>
                      <a:pt x="13905" y="8899"/>
                      <a:pt x="13949" y="8725"/>
                      <a:pt x="13986" y="8548"/>
                    </a:cubicBezTo>
                    <a:cubicBezTo>
                      <a:pt x="14089" y="8068"/>
                      <a:pt x="14139" y="7574"/>
                      <a:pt x="14139" y="7080"/>
                    </a:cubicBezTo>
                    <a:cubicBezTo>
                      <a:pt x="14139" y="6789"/>
                      <a:pt x="14122" y="6496"/>
                      <a:pt x="14089" y="6207"/>
                    </a:cubicBezTo>
                    <a:cubicBezTo>
                      <a:pt x="14072" y="6074"/>
                      <a:pt x="14051" y="5941"/>
                      <a:pt x="14027" y="5808"/>
                    </a:cubicBezTo>
                    <a:lnTo>
                      <a:pt x="14020" y="5764"/>
                    </a:lnTo>
                    <a:cubicBezTo>
                      <a:pt x="13966" y="5471"/>
                      <a:pt x="13891" y="5178"/>
                      <a:pt x="13799" y="4895"/>
                    </a:cubicBezTo>
                    <a:cubicBezTo>
                      <a:pt x="13727" y="4673"/>
                      <a:pt x="13645" y="4455"/>
                      <a:pt x="13550" y="4244"/>
                    </a:cubicBezTo>
                    <a:cubicBezTo>
                      <a:pt x="13533" y="4203"/>
                      <a:pt x="13516" y="4165"/>
                      <a:pt x="13499" y="4128"/>
                    </a:cubicBezTo>
                    <a:cubicBezTo>
                      <a:pt x="13496" y="4121"/>
                      <a:pt x="13496" y="4118"/>
                      <a:pt x="13492" y="4111"/>
                    </a:cubicBezTo>
                    <a:cubicBezTo>
                      <a:pt x="13488" y="4104"/>
                      <a:pt x="13485" y="4101"/>
                      <a:pt x="13485" y="4094"/>
                    </a:cubicBezTo>
                    <a:lnTo>
                      <a:pt x="13482" y="4094"/>
                    </a:lnTo>
                    <a:cubicBezTo>
                      <a:pt x="13465" y="4057"/>
                      <a:pt x="13447" y="4019"/>
                      <a:pt x="13431" y="3981"/>
                    </a:cubicBezTo>
                    <a:cubicBezTo>
                      <a:pt x="13335" y="3783"/>
                      <a:pt x="13233" y="3593"/>
                      <a:pt x="13120" y="3409"/>
                    </a:cubicBezTo>
                    <a:cubicBezTo>
                      <a:pt x="12892" y="3034"/>
                      <a:pt x="12630" y="2683"/>
                      <a:pt x="12337" y="2356"/>
                    </a:cubicBezTo>
                    <a:cubicBezTo>
                      <a:pt x="12269" y="2281"/>
                      <a:pt x="12200" y="2206"/>
                      <a:pt x="12132" y="2135"/>
                    </a:cubicBezTo>
                    <a:cubicBezTo>
                      <a:pt x="11771" y="1763"/>
                      <a:pt x="11369" y="1432"/>
                      <a:pt x="10936" y="1153"/>
                    </a:cubicBezTo>
                    <a:lnTo>
                      <a:pt x="10932" y="1150"/>
                    </a:lnTo>
                    <a:cubicBezTo>
                      <a:pt x="10932" y="1150"/>
                      <a:pt x="10931" y="1148"/>
                      <a:pt x="10929" y="1146"/>
                    </a:cubicBezTo>
                    <a:lnTo>
                      <a:pt x="10929" y="1146"/>
                    </a:lnTo>
                    <a:lnTo>
                      <a:pt x="10929" y="1146"/>
                    </a:lnTo>
                    <a:cubicBezTo>
                      <a:pt x="10913" y="1136"/>
                      <a:pt x="10897" y="1126"/>
                      <a:pt x="10881" y="1117"/>
                    </a:cubicBezTo>
                    <a:lnTo>
                      <a:pt x="10881" y="1117"/>
                    </a:lnTo>
                    <a:lnTo>
                      <a:pt x="10882" y="1115"/>
                    </a:lnTo>
                    <a:cubicBezTo>
                      <a:pt x="10875" y="1112"/>
                      <a:pt x="10871" y="1109"/>
                      <a:pt x="10868" y="1109"/>
                    </a:cubicBezTo>
                    <a:cubicBezTo>
                      <a:pt x="10847" y="1095"/>
                      <a:pt x="10830" y="1084"/>
                      <a:pt x="10810" y="1071"/>
                    </a:cubicBezTo>
                    <a:cubicBezTo>
                      <a:pt x="10790" y="1058"/>
                      <a:pt x="10771" y="1048"/>
                      <a:pt x="10751" y="1035"/>
                    </a:cubicBezTo>
                    <a:lnTo>
                      <a:pt x="10751" y="1035"/>
                    </a:lnTo>
                    <a:lnTo>
                      <a:pt x="10752" y="1034"/>
                    </a:lnTo>
                    <a:cubicBezTo>
                      <a:pt x="10745" y="1030"/>
                      <a:pt x="10742" y="1030"/>
                      <a:pt x="10739" y="1027"/>
                    </a:cubicBezTo>
                    <a:cubicBezTo>
                      <a:pt x="10721" y="1016"/>
                      <a:pt x="10707" y="1010"/>
                      <a:pt x="10691" y="999"/>
                    </a:cubicBezTo>
                    <a:cubicBezTo>
                      <a:pt x="10684" y="996"/>
                      <a:pt x="10677" y="993"/>
                      <a:pt x="10674" y="989"/>
                    </a:cubicBezTo>
                    <a:lnTo>
                      <a:pt x="10671" y="986"/>
                    </a:lnTo>
                    <a:cubicBezTo>
                      <a:pt x="10660" y="979"/>
                      <a:pt x="10646" y="972"/>
                      <a:pt x="10633" y="966"/>
                    </a:cubicBezTo>
                    <a:lnTo>
                      <a:pt x="10636" y="966"/>
                    </a:lnTo>
                    <a:cubicBezTo>
                      <a:pt x="10626" y="962"/>
                      <a:pt x="10619" y="955"/>
                      <a:pt x="10613" y="952"/>
                    </a:cubicBezTo>
                    <a:cubicBezTo>
                      <a:pt x="10599" y="945"/>
                      <a:pt x="10589" y="938"/>
                      <a:pt x="10575" y="931"/>
                    </a:cubicBezTo>
                    <a:cubicBezTo>
                      <a:pt x="10568" y="928"/>
                      <a:pt x="10558" y="921"/>
                      <a:pt x="10551" y="917"/>
                    </a:cubicBezTo>
                    <a:cubicBezTo>
                      <a:pt x="10541" y="911"/>
                      <a:pt x="10531" y="904"/>
                      <a:pt x="10517" y="900"/>
                    </a:cubicBezTo>
                    <a:lnTo>
                      <a:pt x="10520" y="900"/>
                    </a:lnTo>
                    <a:cubicBezTo>
                      <a:pt x="10510" y="894"/>
                      <a:pt x="10500" y="890"/>
                      <a:pt x="10490" y="884"/>
                    </a:cubicBezTo>
                    <a:cubicBezTo>
                      <a:pt x="10479" y="877"/>
                      <a:pt x="10469" y="873"/>
                      <a:pt x="10459" y="867"/>
                    </a:cubicBezTo>
                    <a:cubicBezTo>
                      <a:pt x="10438" y="856"/>
                      <a:pt x="10421" y="846"/>
                      <a:pt x="10401" y="836"/>
                    </a:cubicBezTo>
                    <a:cubicBezTo>
                      <a:pt x="10394" y="832"/>
                      <a:pt x="10388" y="829"/>
                      <a:pt x="10380" y="826"/>
                    </a:cubicBezTo>
                    <a:cubicBezTo>
                      <a:pt x="10367" y="815"/>
                      <a:pt x="10353" y="809"/>
                      <a:pt x="10339" y="802"/>
                    </a:cubicBezTo>
                    <a:cubicBezTo>
                      <a:pt x="10333" y="798"/>
                      <a:pt x="10330" y="798"/>
                      <a:pt x="10326" y="795"/>
                    </a:cubicBezTo>
                    <a:lnTo>
                      <a:pt x="10323" y="795"/>
                    </a:lnTo>
                    <a:cubicBezTo>
                      <a:pt x="10309" y="788"/>
                      <a:pt x="10295" y="782"/>
                      <a:pt x="10282" y="771"/>
                    </a:cubicBezTo>
                    <a:cubicBezTo>
                      <a:pt x="10275" y="771"/>
                      <a:pt x="10272" y="768"/>
                      <a:pt x="10268" y="768"/>
                    </a:cubicBezTo>
                    <a:cubicBezTo>
                      <a:pt x="10128" y="696"/>
                      <a:pt x="9989" y="628"/>
                      <a:pt x="9842" y="567"/>
                    </a:cubicBezTo>
                    <a:cubicBezTo>
                      <a:pt x="9682" y="499"/>
                      <a:pt x="9515" y="434"/>
                      <a:pt x="9348" y="376"/>
                    </a:cubicBezTo>
                    <a:cubicBezTo>
                      <a:pt x="9167" y="315"/>
                      <a:pt x="8983" y="260"/>
                      <a:pt x="8796" y="212"/>
                    </a:cubicBezTo>
                    <a:cubicBezTo>
                      <a:pt x="8438" y="123"/>
                      <a:pt x="8074" y="62"/>
                      <a:pt x="7706" y="28"/>
                    </a:cubicBezTo>
                    <a:cubicBezTo>
                      <a:pt x="7671" y="25"/>
                      <a:pt x="7640" y="25"/>
                      <a:pt x="7610" y="21"/>
                    </a:cubicBezTo>
                    <a:cubicBezTo>
                      <a:pt x="7433" y="8"/>
                      <a:pt x="7252" y="1"/>
                      <a:pt x="7075"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824;p42">
                <a:extLst>
                  <a:ext uri="{FF2B5EF4-FFF2-40B4-BE49-F238E27FC236}">
                    <a16:creationId xmlns:a16="http://schemas.microsoft.com/office/drawing/2014/main" id="{5BD94F44-E483-2D41-B642-78F566E01149}"/>
                  </a:ext>
                </a:extLst>
              </p:cNvPr>
              <p:cNvSpPr/>
              <p:nvPr/>
            </p:nvSpPr>
            <p:spPr>
              <a:xfrm>
                <a:off x="3245050" y="4390728"/>
                <a:ext cx="13849" cy="1217467"/>
              </a:xfrm>
              <a:custGeom>
                <a:avLst/>
                <a:gdLst/>
                <a:ahLst/>
                <a:cxnLst/>
                <a:rect l="l" t="t" r="r" b="b"/>
                <a:pathLst>
                  <a:path w="249" h="21890" extrusionOk="0">
                    <a:moveTo>
                      <a:pt x="126" y="0"/>
                    </a:moveTo>
                    <a:cubicBezTo>
                      <a:pt x="58" y="0"/>
                      <a:pt x="0" y="54"/>
                      <a:pt x="0" y="123"/>
                    </a:cubicBezTo>
                    <a:lnTo>
                      <a:pt x="0" y="9106"/>
                    </a:lnTo>
                    <a:lnTo>
                      <a:pt x="0" y="18079"/>
                    </a:lnTo>
                    <a:lnTo>
                      <a:pt x="0" y="21763"/>
                    </a:lnTo>
                    <a:cubicBezTo>
                      <a:pt x="0" y="21831"/>
                      <a:pt x="58" y="21889"/>
                      <a:pt x="126" y="21889"/>
                    </a:cubicBezTo>
                    <a:cubicBezTo>
                      <a:pt x="194" y="21889"/>
                      <a:pt x="249" y="21831"/>
                      <a:pt x="249" y="21763"/>
                    </a:cubicBezTo>
                    <a:lnTo>
                      <a:pt x="249" y="13881"/>
                    </a:lnTo>
                    <a:lnTo>
                      <a:pt x="249" y="4775"/>
                    </a:lnTo>
                    <a:lnTo>
                      <a:pt x="249" y="123"/>
                    </a:lnTo>
                    <a:cubicBezTo>
                      <a:pt x="249" y="54"/>
                      <a:pt x="194" y="0"/>
                      <a:pt x="126"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825;p42">
                <a:extLst>
                  <a:ext uri="{FF2B5EF4-FFF2-40B4-BE49-F238E27FC236}">
                    <a16:creationId xmlns:a16="http://schemas.microsoft.com/office/drawing/2014/main" id="{F3D723DA-C0FF-2247-8613-0639DAF48104}"/>
                  </a:ext>
                </a:extLst>
              </p:cNvPr>
              <p:cNvSpPr/>
              <p:nvPr/>
            </p:nvSpPr>
            <p:spPr>
              <a:xfrm>
                <a:off x="3242769" y="4388448"/>
                <a:ext cx="18409" cy="1222028"/>
              </a:xfrm>
              <a:custGeom>
                <a:avLst/>
                <a:gdLst/>
                <a:ahLst/>
                <a:cxnLst/>
                <a:rect l="l" t="t" r="r" b="b"/>
                <a:pathLst>
                  <a:path w="331" h="21972" extrusionOk="0">
                    <a:moveTo>
                      <a:pt x="167" y="82"/>
                    </a:moveTo>
                    <a:cubicBezTo>
                      <a:pt x="188" y="82"/>
                      <a:pt x="208" y="89"/>
                      <a:pt x="225" y="106"/>
                    </a:cubicBezTo>
                    <a:cubicBezTo>
                      <a:pt x="239" y="120"/>
                      <a:pt x="249" y="144"/>
                      <a:pt x="249" y="164"/>
                    </a:cubicBezTo>
                    <a:lnTo>
                      <a:pt x="249" y="4816"/>
                    </a:lnTo>
                    <a:lnTo>
                      <a:pt x="249" y="13922"/>
                    </a:lnTo>
                    <a:lnTo>
                      <a:pt x="249" y="21804"/>
                    </a:lnTo>
                    <a:cubicBezTo>
                      <a:pt x="249" y="21828"/>
                      <a:pt x="239" y="21848"/>
                      <a:pt x="225" y="21862"/>
                    </a:cubicBezTo>
                    <a:cubicBezTo>
                      <a:pt x="208" y="21880"/>
                      <a:pt x="188" y="21889"/>
                      <a:pt x="167" y="21889"/>
                    </a:cubicBezTo>
                    <a:cubicBezTo>
                      <a:pt x="143" y="21889"/>
                      <a:pt x="123" y="21880"/>
                      <a:pt x="106" y="21862"/>
                    </a:cubicBezTo>
                    <a:cubicBezTo>
                      <a:pt x="92" y="21848"/>
                      <a:pt x="82" y="21828"/>
                      <a:pt x="82" y="21804"/>
                    </a:cubicBezTo>
                    <a:lnTo>
                      <a:pt x="82" y="18120"/>
                    </a:lnTo>
                    <a:lnTo>
                      <a:pt x="82" y="9147"/>
                    </a:lnTo>
                    <a:lnTo>
                      <a:pt x="82" y="164"/>
                    </a:lnTo>
                    <a:cubicBezTo>
                      <a:pt x="82" y="144"/>
                      <a:pt x="92" y="120"/>
                      <a:pt x="109" y="106"/>
                    </a:cubicBezTo>
                    <a:cubicBezTo>
                      <a:pt x="123" y="89"/>
                      <a:pt x="143" y="82"/>
                      <a:pt x="167" y="82"/>
                    </a:cubicBezTo>
                    <a:close/>
                    <a:moveTo>
                      <a:pt x="167" y="0"/>
                    </a:moveTo>
                    <a:cubicBezTo>
                      <a:pt x="120" y="0"/>
                      <a:pt x="79" y="18"/>
                      <a:pt x="51" y="48"/>
                    </a:cubicBezTo>
                    <a:cubicBezTo>
                      <a:pt x="21" y="79"/>
                      <a:pt x="0" y="120"/>
                      <a:pt x="0" y="164"/>
                    </a:cubicBezTo>
                    <a:lnTo>
                      <a:pt x="0" y="9147"/>
                    </a:lnTo>
                    <a:lnTo>
                      <a:pt x="0" y="18120"/>
                    </a:lnTo>
                    <a:lnTo>
                      <a:pt x="0" y="21804"/>
                    </a:lnTo>
                    <a:cubicBezTo>
                      <a:pt x="0" y="21852"/>
                      <a:pt x="21" y="21893"/>
                      <a:pt x="51" y="21920"/>
                    </a:cubicBezTo>
                    <a:cubicBezTo>
                      <a:pt x="79" y="21951"/>
                      <a:pt x="120" y="21971"/>
                      <a:pt x="167" y="21971"/>
                    </a:cubicBezTo>
                    <a:cubicBezTo>
                      <a:pt x="211" y="21971"/>
                      <a:pt x="252" y="21951"/>
                      <a:pt x="283" y="21920"/>
                    </a:cubicBezTo>
                    <a:cubicBezTo>
                      <a:pt x="310" y="21893"/>
                      <a:pt x="331" y="21852"/>
                      <a:pt x="331" y="21804"/>
                    </a:cubicBezTo>
                    <a:lnTo>
                      <a:pt x="331" y="13922"/>
                    </a:lnTo>
                    <a:lnTo>
                      <a:pt x="331" y="4816"/>
                    </a:lnTo>
                    <a:lnTo>
                      <a:pt x="331" y="164"/>
                    </a:lnTo>
                    <a:cubicBezTo>
                      <a:pt x="331" y="120"/>
                      <a:pt x="310" y="79"/>
                      <a:pt x="283" y="48"/>
                    </a:cubicBezTo>
                    <a:cubicBezTo>
                      <a:pt x="252" y="18"/>
                      <a:pt x="211" y="0"/>
                      <a:pt x="167"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826;p42">
                <a:extLst>
                  <a:ext uri="{FF2B5EF4-FFF2-40B4-BE49-F238E27FC236}">
                    <a16:creationId xmlns:a16="http://schemas.microsoft.com/office/drawing/2014/main" id="{E44D7126-C281-D44C-8F91-ABA7BFD0E405}"/>
                  </a:ext>
                </a:extLst>
              </p:cNvPr>
              <p:cNvSpPr/>
              <p:nvPr/>
            </p:nvSpPr>
            <p:spPr>
              <a:xfrm>
                <a:off x="3397778" y="4389394"/>
                <a:ext cx="13738" cy="1219581"/>
              </a:xfrm>
              <a:custGeom>
                <a:avLst/>
                <a:gdLst/>
                <a:ahLst/>
                <a:cxnLst/>
                <a:rect l="l" t="t" r="r" b="b"/>
                <a:pathLst>
                  <a:path w="247" h="21928" extrusionOk="0">
                    <a:moveTo>
                      <a:pt x="123" y="1"/>
                    </a:moveTo>
                    <a:cubicBezTo>
                      <a:pt x="55" y="1"/>
                      <a:pt x="1" y="58"/>
                      <a:pt x="1" y="123"/>
                    </a:cubicBezTo>
                    <a:lnTo>
                      <a:pt x="1" y="8796"/>
                    </a:lnTo>
                    <a:lnTo>
                      <a:pt x="1" y="17879"/>
                    </a:lnTo>
                    <a:lnTo>
                      <a:pt x="1" y="21804"/>
                    </a:lnTo>
                    <a:cubicBezTo>
                      <a:pt x="1" y="21872"/>
                      <a:pt x="55" y="21927"/>
                      <a:pt x="123" y="21927"/>
                    </a:cubicBezTo>
                    <a:cubicBezTo>
                      <a:pt x="192" y="21927"/>
                      <a:pt x="246" y="21872"/>
                      <a:pt x="246" y="21804"/>
                    </a:cubicBezTo>
                    <a:lnTo>
                      <a:pt x="246" y="13721"/>
                    </a:lnTo>
                    <a:lnTo>
                      <a:pt x="246" y="4816"/>
                    </a:lnTo>
                    <a:lnTo>
                      <a:pt x="246" y="123"/>
                    </a:lnTo>
                    <a:cubicBezTo>
                      <a:pt x="246" y="58"/>
                      <a:pt x="192" y="1"/>
                      <a:pt x="123"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827;p42">
                <a:extLst>
                  <a:ext uri="{FF2B5EF4-FFF2-40B4-BE49-F238E27FC236}">
                    <a16:creationId xmlns:a16="http://schemas.microsoft.com/office/drawing/2014/main" id="{F7B70011-AF73-DA42-A30F-7439F51D896A}"/>
                  </a:ext>
                </a:extLst>
              </p:cNvPr>
              <p:cNvSpPr/>
              <p:nvPr/>
            </p:nvSpPr>
            <p:spPr>
              <a:xfrm>
                <a:off x="3395498" y="4387113"/>
                <a:ext cx="18243" cy="1224141"/>
              </a:xfrm>
              <a:custGeom>
                <a:avLst/>
                <a:gdLst/>
                <a:ahLst/>
                <a:cxnLst/>
                <a:rect l="l" t="t" r="r" b="b"/>
                <a:pathLst>
                  <a:path w="328" h="22010" extrusionOk="0">
                    <a:moveTo>
                      <a:pt x="164" y="83"/>
                    </a:moveTo>
                    <a:cubicBezTo>
                      <a:pt x="188" y="83"/>
                      <a:pt x="209" y="92"/>
                      <a:pt x="222" y="106"/>
                    </a:cubicBezTo>
                    <a:cubicBezTo>
                      <a:pt x="240" y="123"/>
                      <a:pt x="246" y="144"/>
                      <a:pt x="246" y="164"/>
                    </a:cubicBezTo>
                    <a:lnTo>
                      <a:pt x="246" y="4857"/>
                    </a:lnTo>
                    <a:lnTo>
                      <a:pt x="246" y="13762"/>
                    </a:lnTo>
                    <a:lnTo>
                      <a:pt x="246" y="21845"/>
                    </a:lnTo>
                    <a:cubicBezTo>
                      <a:pt x="246" y="21869"/>
                      <a:pt x="240" y="21890"/>
                      <a:pt x="222" y="21904"/>
                    </a:cubicBezTo>
                    <a:cubicBezTo>
                      <a:pt x="209" y="21921"/>
                      <a:pt x="188" y="21927"/>
                      <a:pt x="164" y="21927"/>
                    </a:cubicBezTo>
                    <a:cubicBezTo>
                      <a:pt x="144" y="21927"/>
                      <a:pt x="120" y="21921"/>
                      <a:pt x="106" y="21904"/>
                    </a:cubicBezTo>
                    <a:cubicBezTo>
                      <a:pt x="90" y="21890"/>
                      <a:pt x="83" y="21869"/>
                      <a:pt x="83" y="21845"/>
                    </a:cubicBezTo>
                    <a:lnTo>
                      <a:pt x="83" y="17920"/>
                    </a:lnTo>
                    <a:lnTo>
                      <a:pt x="83" y="8837"/>
                    </a:lnTo>
                    <a:lnTo>
                      <a:pt x="83" y="164"/>
                    </a:lnTo>
                    <a:cubicBezTo>
                      <a:pt x="83" y="144"/>
                      <a:pt x="90" y="123"/>
                      <a:pt x="106" y="106"/>
                    </a:cubicBezTo>
                    <a:cubicBezTo>
                      <a:pt x="120" y="92"/>
                      <a:pt x="144" y="83"/>
                      <a:pt x="164" y="83"/>
                    </a:cubicBezTo>
                    <a:close/>
                    <a:moveTo>
                      <a:pt x="164" y="1"/>
                    </a:moveTo>
                    <a:cubicBezTo>
                      <a:pt x="120" y="1"/>
                      <a:pt x="79" y="21"/>
                      <a:pt x="49" y="48"/>
                    </a:cubicBezTo>
                    <a:cubicBezTo>
                      <a:pt x="18" y="78"/>
                      <a:pt x="1" y="119"/>
                      <a:pt x="1" y="164"/>
                    </a:cubicBezTo>
                    <a:lnTo>
                      <a:pt x="1" y="8837"/>
                    </a:lnTo>
                    <a:lnTo>
                      <a:pt x="1" y="17920"/>
                    </a:lnTo>
                    <a:lnTo>
                      <a:pt x="1" y="21845"/>
                    </a:lnTo>
                    <a:cubicBezTo>
                      <a:pt x="1" y="21890"/>
                      <a:pt x="18" y="21931"/>
                      <a:pt x="49" y="21962"/>
                    </a:cubicBezTo>
                    <a:cubicBezTo>
                      <a:pt x="79" y="21992"/>
                      <a:pt x="120" y="22009"/>
                      <a:pt x="164" y="22009"/>
                    </a:cubicBezTo>
                    <a:cubicBezTo>
                      <a:pt x="209" y="22009"/>
                      <a:pt x="254" y="21992"/>
                      <a:pt x="280" y="21962"/>
                    </a:cubicBezTo>
                    <a:cubicBezTo>
                      <a:pt x="311" y="21931"/>
                      <a:pt x="328" y="21890"/>
                      <a:pt x="328" y="21845"/>
                    </a:cubicBezTo>
                    <a:lnTo>
                      <a:pt x="328" y="13762"/>
                    </a:lnTo>
                    <a:lnTo>
                      <a:pt x="328" y="4857"/>
                    </a:lnTo>
                    <a:lnTo>
                      <a:pt x="328" y="164"/>
                    </a:lnTo>
                    <a:cubicBezTo>
                      <a:pt x="328" y="119"/>
                      <a:pt x="311" y="78"/>
                      <a:pt x="280" y="48"/>
                    </a:cubicBezTo>
                    <a:cubicBezTo>
                      <a:pt x="254" y="21"/>
                      <a:pt x="209" y="1"/>
                      <a:pt x="164"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828;p42">
                <a:extLst>
                  <a:ext uri="{FF2B5EF4-FFF2-40B4-BE49-F238E27FC236}">
                    <a16:creationId xmlns:a16="http://schemas.microsoft.com/office/drawing/2014/main" id="{4CCF52E5-3076-C641-BC6D-922E73A4C85F}"/>
                  </a:ext>
                </a:extLst>
              </p:cNvPr>
              <p:cNvSpPr/>
              <p:nvPr/>
            </p:nvSpPr>
            <p:spPr>
              <a:xfrm>
                <a:off x="3245995" y="4369093"/>
                <a:ext cx="165518" cy="34260"/>
              </a:xfrm>
              <a:custGeom>
                <a:avLst/>
                <a:gdLst/>
                <a:ahLst/>
                <a:cxnLst/>
                <a:rect l="l" t="t" r="r" b="b"/>
                <a:pathLst>
                  <a:path w="2976" h="616" extrusionOk="0">
                    <a:moveTo>
                      <a:pt x="1680" y="1"/>
                    </a:moveTo>
                    <a:cubicBezTo>
                      <a:pt x="1619" y="1"/>
                      <a:pt x="1561" y="4"/>
                      <a:pt x="1500" y="7"/>
                    </a:cubicBezTo>
                    <a:cubicBezTo>
                      <a:pt x="1240" y="18"/>
                      <a:pt x="979" y="59"/>
                      <a:pt x="729" y="120"/>
                    </a:cubicBezTo>
                    <a:cubicBezTo>
                      <a:pt x="498" y="178"/>
                      <a:pt x="273" y="263"/>
                      <a:pt x="71" y="386"/>
                    </a:cubicBezTo>
                    <a:cubicBezTo>
                      <a:pt x="13" y="423"/>
                      <a:pt x="0" y="505"/>
                      <a:pt x="34" y="559"/>
                    </a:cubicBezTo>
                    <a:cubicBezTo>
                      <a:pt x="58" y="597"/>
                      <a:pt x="97" y="616"/>
                      <a:pt x="139" y="616"/>
                    </a:cubicBezTo>
                    <a:cubicBezTo>
                      <a:pt x="162" y="616"/>
                      <a:pt x="186" y="610"/>
                      <a:pt x="208" y="597"/>
                    </a:cubicBezTo>
                    <a:cubicBezTo>
                      <a:pt x="253" y="567"/>
                      <a:pt x="299" y="542"/>
                      <a:pt x="345" y="519"/>
                    </a:cubicBezTo>
                    <a:lnTo>
                      <a:pt x="345" y="519"/>
                    </a:lnTo>
                    <a:cubicBezTo>
                      <a:pt x="345" y="519"/>
                      <a:pt x="345" y="519"/>
                      <a:pt x="345" y="519"/>
                    </a:cubicBezTo>
                    <a:cubicBezTo>
                      <a:pt x="345" y="519"/>
                      <a:pt x="345" y="519"/>
                      <a:pt x="345" y="519"/>
                    </a:cubicBezTo>
                    <a:lnTo>
                      <a:pt x="345" y="519"/>
                    </a:lnTo>
                    <a:cubicBezTo>
                      <a:pt x="345" y="519"/>
                      <a:pt x="345" y="519"/>
                      <a:pt x="345" y="519"/>
                    </a:cubicBezTo>
                    <a:lnTo>
                      <a:pt x="345" y="519"/>
                    </a:lnTo>
                    <a:cubicBezTo>
                      <a:pt x="347" y="519"/>
                      <a:pt x="350" y="519"/>
                      <a:pt x="351" y="517"/>
                    </a:cubicBezTo>
                    <a:lnTo>
                      <a:pt x="351" y="517"/>
                    </a:lnTo>
                    <a:cubicBezTo>
                      <a:pt x="349" y="518"/>
                      <a:pt x="346" y="519"/>
                      <a:pt x="345" y="519"/>
                    </a:cubicBezTo>
                    <a:lnTo>
                      <a:pt x="345" y="519"/>
                    </a:lnTo>
                    <a:cubicBezTo>
                      <a:pt x="347" y="518"/>
                      <a:pt x="349" y="516"/>
                      <a:pt x="351" y="515"/>
                    </a:cubicBezTo>
                    <a:lnTo>
                      <a:pt x="351" y="515"/>
                    </a:lnTo>
                    <a:cubicBezTo>
                      <a:pt x="351" y="516"/>
                      <a:pt x="351" y="516"/>
                      <a:pt x="351" y="517"/>
                    </a:cubicBezTo>
                    <a:lnTo>
                      <a:pt x="351" y="517"/>
                    </a:lnTo>
                    <a:cubicBezTo>
                      <a:pt x="352" y="516"/>
                      <a:pt x="353" y="515"/>
                      <a:pt x="354" y="515"/>
                    </a:cubicBezTo>
                    <a:lnTo>
                      <a:pt x="354" y="515"/>
                    </a:lnTo>
                    <a:cubicBezTo>
                      <a:pt x="358" y="514"/>
                      <a:pt x="362" y="512"/>
                      <a:pt x="365" y="512"/>
                    </a:cubicBezTo>
                    <a:lnTo>
                      <a:pt x="358" y="512"/>
                    </a:lnTo>
                    <a:cubicBezTo>
                      <a:pt x="365" y="509"/>
                      <a:pt x="368" y="509"/>
                      <a:pt x="372" y="505"/>
                    </a:cubicBezTo>
                    <a:lnTo>
                      <a:pt x="372" y="505"/>
                    </a:lnTo>
                    <a:cubicBezTo>
                      <a:pt x="368" y="509"/>
                      <a:pt x="365" y="509"/>
                      <a:pt x="365" y="512"/>
                    </a:cubicBezTo>
                    <a:cubicBezTo>
                      <a:pt x="576" y="413"/>
                      <a:pt x="801" y="352"/>
                      <a:pt x="1029" y="308"/>
                    </a:cubicBezTo>
                    <a:cubicBezTo>
                      <a:pt x="1248" y="270"/>
                      <a:pt x="1468" y="250"/>
                      <a:pt x="1687" y="250"/>
                    </a:cubicBezTo>
                    <a:cubicBezTo>
                      <a:pt x="1773" y="250"/>
                      <a:pt x="1858" y="253"/>
                      <a:pt x="1943" y="259"/>
                    </a:cubicBezTo>
                    <a:cubicBezTo>
                      <a:pt x="2133" y="277"/>
                      <a:pt x="2321" y="314"/>
                      <a:pt x="2501" y="375"/>
                    </a:cubicBezTo>
                    <a:cubicBezTo>
                      <a:pt x="2604" y="413"/>
                      <a:pt x="2699" y="457"/>
                      <a:pt x="2791" y="519"/>
                    </a:cubicBezTo>
                    <a:cubicBezTo>
                      <a:pt x="2804" y="528"/>
                      <a:pt x="2823" y="532"/>
                      <a:pt x="2842" y="532"/>
                    </a:cubicBezTo>
                    <a:cubicBezTo>
                      <a:pt x="2857" y="532"/>
                      <a:pt x="2873" y="530"/>
                      <a:pt x="2887" y="525"/>
                    </a:cubicBezTo>
                    <a:cubicBezTo>
                      <a:pt x="2917" y="515"/>
                      <a:pt x="2942" y="495"/>
                      <a:pt x="2958" y="464"/>
                    </a:cubicBezTo>
                    <a:cubicBezTo>
                      <a:pt x="2972" y="437"/>
                      <a:pt x="2975" y="399"/>
                      <a:pt x="2965" y="369"/>
                    </a:cubicBezTo>
                    <a:cubicBezTo>
                      <a:pt x="2955" y="335"/>
                      <a:pt x="2931" y="317"/>
                      <a:pt x="2904" y="297"/>
                    </a:cubicBezTo>
                    <a:cubicBezTo>
                      <a:pt x="2712" y="171"/>
                      <a:pt x="2492" y="100"/>
                      <a:pt x="2270" y="55"/>
                    </a:cubicBezTo>
                    <a:cubicBezTo>
                      <a:pt x="2075" y="18"/>
                      <a:pt x="1878" y="1"/>
                      <a:pt x="1680"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829;p42">
                <a:extLst>
                  <a:ext uri="{FF2B5EF4-FFF2-40B4-BE49-F238E27FC236}">
                    <a16:creationId xmlns:a16="http://schemas.microsoft.com/office/drawing/2014/main" id="{88174FC4-EE74-854A-8957-09B61E8DAF3C}"/>
                  </a:ext>
                </a:extLst>
              </p:cNvPr>
              <p:cNvSpPr/>
              <p:nvPr/>
            </p:nvSpPr>
            <p:spPr>
              <a:xfrm>
                <a:off x="3244660" y="4366812"/>
                <a:ext cx="168910" cy="38765"/>
              </a:xfrm>
              <a:custGeom>
                <a:avLst/>
                <a:gdLst/>
                <a:ahLst/>
                <a:cxnLst/>
                <a:rect l="l" t="t" r="r" b="b"/>
                <a:pathLst>
                  <a:path w="3037" h="697" extrusionOk="0">
                    <a:moveTo>
                      <a:pt x="1704" y="83"/>
                    </a:moveTo>
                    <a:cubicBezTo>
                      <a:pt x="1898" y="83"/>
                      <a:pt x="2096" y="100"/>
                      <a:pt x="2287" y="137"/>
                    </a:cubicBezTo>
                    <a:cubicBezTo>
                      <a:pt x="2505" y="182"/>
                      <a:pt x="2720" y="253"/>
                      <a:pt x="2904" y="372"/>
                    </a:cubicBezTo>
                    <a:cubicBezTo>
                      <a:pt x="2917" y="382"/>
                      <a:pt x="2928" y="389"/>
                      <a:pt x="2934" y="396"/>
                    </a:cubicBezTo>
                    <a:cubicBezTo>
                      <a:pt x="2941" y="407"/>
                      <a:pt x="2948" y="413"/>
                      <a:pt x="2952" y="423"/>
                    </a:cubicBezTo>
                    <a:cubicBezTo>
                      <a:pt x="2952" y="430"/>
                      <a:pt x="2955" y="440"/>
                      <a:pt x="2955" y="448"/>
                    </a:cubicBezTo>
                    <a:cubicBezTo>
                      <a:pt x="2955" y="461"/>
                      <a:pt x="2952" y="478"/>
                      <a:pt x="2945" y="488"/>
                    </a:cubicBezTo>
                    <a:cubicBezTo>
                      <a:pt x="2934" y="509"/>
                      <a:pt x="2917" y="522"/>
                      <a:pt x="2897" y="529"/>
                    </a:cubicBezTo>
                    <a:cubicBezTo>
                      <a:pt x="2890" y="533"/>
                      <a:pt x="2880" y="533"/>
                      <a:pt x="2870" y="533"/>
                    </a:cubicBezTo>
                    <a:cubicBezTo>
                      <a:pt x="2863" y="533"/>
                      <a:pt x="2856" y="533"/>
                      <a:pt x="2849" y="529"/>
                    </a:cubicBezTo>
                    <a:cubicBezTo>
                      <a:pt x="2843" y="529"/>
                      <a:pt x="2839" y="525"/>
                      <a:pt x="2835" y="525"/>
                    </a:cubicBezTo>
                    <a:cubicBezTo>
                      <a:pt x="2744" y="464"/>
                      <a:pt x="2645" y="416"/>
                      <a:pt x="2539" y="376"/>
                    </a:cubicBezTo>
                    <a:cubicBezTo>
                      <a:pt x="2355" y="314"/>
                      <a:pt x="2164" y="280"/>
                      <a:pt x="1970" y="259"/>
                    </a:cubicBezTo>
                    <a:cubicBezTo>
                      <a:pt x="1882" y="253"/>
                      <a:pt x="1796" y="250"/>
                      <a:pt x="1708" y="250"/>
                    </a:cubicBezTo>
                    <a:cubicBezTo>
                      <a:pt x="1486" y="250"/>
                      <a:pt x="1264" y="270"/>
                      <a:pt x="1047" y="308"/>
                    </a:cubicBezTo>
                    <a:cubicBezTo>
                      <a:pt x="1046" y="308"/>
                      <a:pt x="1045" y="308"/>
                      <a:pt x="1044" y="308"/>
                    </a:cubicBezTo>
                    <a:lnTo>
                      <a:pt x="1044" y="308"/>
                    </a:lnTo>
                    <a:lnTo>
                      <a:pt x="1043" y="308"/>
                    </a:lnTo>
                    <a:cubicBezTo>
                      <a:pt x="1040" y="309"/>
                      <a:pt x="1036" y="310"/>
                      <a:pt x="1033" y="310"/>
                    </a:cubicBezTo>
                    <a:lnTo>
                      <a:pt x="1033" y="310"/>
                    </a:lnTo>
                    <a:cubicBezTo>
                      <a:pt x="808" y="354"/>
                      <a:pt x="588" y="417"/>
                      <a:pt x="380" y="512"/>
                    </a:cubicBezTo>
                    <a:lnTo>
                      <a:pt x="380" y="512"/>
                    </a:lnTo>
                    <a:lnTo>
                      <a:pt x="378" y="509"/>
                    </a:lnTo>
                    <a:cubicBezTo>
                      <a:pt x="377" y="510"/>
                      <a:pt x="376" y="511"/>
                      <a:pt x="374" y="512"/>
                    </a:cubicBezTo>
                    <a:lnTo>
                      <a:pt x="374" y="512"/>
                    </a:lnTo>
                    <a:cubicBezTo>
                      <a:pt x="373" y="513"/>
                      <a:pt x="372" y="513"/>
                      <a:pt x="370" y="514"/>
                    </a:cubicBezTo>
                    <a:lnTo>
                      <a:pt x="370" y="514"/>
                    </a:lnTo>
                    <a:cubicBezTo>
                      <a:pt x="368" y="515"/>
                      <a:pt x="366" y="515"/>
                      <a:pt x="365" y="515"/>
                    </a:cubicBezTo>
                    <a:cubicBezTo>
                      <a:pt x="363" y="517"/>
                      <a:pt x="361" y="518"/>
                      <a:pt x="359" y="520"/>
                    </a:cubicBezTo>
                    <a:lnTo>
                      <a:pt x="359" y="520"/>
                    </a:lnTo>
                    <a:lnTo>
                      <a:pt x="358" y="519"/>
                    </a:lnTo>
                    <a:cubicBezTo>
                      <a:pt x="356" y="520"/>
                      <a:pt x="354" y="521"/>
                      <a:pt x="352" y="522"/>
                    </a:cubicBezTo>
                    <a:lnTo>
                      <a:pt x="352" y="522"/>
                    </a:lnTo>
                    <a:cubicBezTo>
                      <a:pt x="352" y="522"/>
                      <a:pt x="352" y="522"/>
                      <a:pt x="351" y="522"/>
                    </a:cubicBezTo>
                    <a:lnTo>
                      <a:pt x="352" y="522"/>
                    </a:lnTo>
                    <a:lnTo>
                      <a:pt x="352" y="522"/>
                    </a:lnTo>
                    <a:cubicBezTo>
                      <a:pt x="303" y="548"/>
                      <a:pt x="257" y="575"/>
                      <a:pt x="208" y="600"/>
                    </a:cubicBezTo>
                    <a:cubicBezTo>
                      <a:pt x="194" y="611"/>
                      <a:pt x="177" y="614"/>
                      <a:pt x="160" y="614"/>
                    </a:cubicBezTo>
                    <a:cubicBezTo>
                      <a:pt x="147" y="614"/>
                      <a:pt x="136" y="611"/>
                      <a:pt x="123" y="604"/>
                    </a:cubicBezTo>
                    <a:cubicBezTo>
                      <a:pt x="113" y="600"/>
                      <a:pt x="103" y="591"/>
                      <a:pt x="92" y="577"/>
                    </a:cubicBezTo>
                    <a:lnTo>
                      <a:pt x="91" y="578"/>
                    </a:lnTo>
                    <a:lnTo>
                      <a:pt x="91" y="578"/>
                    </a:lnTo>
                    <a:cubicBezTo>
                      <a:pt x="85" y="564"/>
                      <a:pt x="82" y="549"/>
                      <a:pt x="82" y="533"/>
                    </a:cubicBezTo>
                    <a:cubicBezTo>
                      <a:pt x="82" y="519"/>
                      <a:pt x="86" y="505"/>
                      <a:pt x="89" y="492"/>
                    </a:cubicBezTo>
                    <a:cubicBezTo>
                      <a:pt x="95" y="481"/>
                      <a:pt x="106" y="471"/>
                      <a:pt x="116" y="464"/>
                    </a:cubicBezTo>
                    <a:cubicBezTo>
                      <a:pt x="314" y="341"/>
                      <a:pt x="536" y="259"/>
                      <a:pt x="764" y="202"/>
                    </a:cubicBezTo>
                    <a:cubicBezTo>
                      <a:pt x="1012" y="141"/>
                      <a:pt x="1268" y="100"/>
                      <a:pt x="1524" y="89"/>
                    </a:cubicBezTo>
                    <a:cubicBezTo>
                      <a:pt x="1585" y="86"/>
                      <a:pt x="1643" y="83"/>
                      <a:pt x="1704" y="83"/>
                    </a:cubicBezTo>
                    <a:close/>
                    <a:moveTo>
                      <a:pt x="1704" y="1"/>
                    </a:moveTo>
                    <a:cubicBezTo>
                      <a:pt x="1643" y="1"/>
                      <a:pt x="1582" y="4"/>
                      <a:pt x="1520" y="8"/>
                    </a:cubicBezTo>
                    <a:lnTo>
                      <a:pt x="1520" y="8"/>
                    </a:lnTo>
                    <a:lnTo>
                      <a:pt x="1520" y="8"/>
                    </a:lnTo>
                    <a:cubicBezTo>
                      <a:pt x="1256" y="18"/>
                      <a:pt x="994" y="59"/>
                      <a:pt x="743" y="124"/>
                    </a:cubicBezTo>
                    <a:cubicBezTo>
                      <a:pt x="508" y="182"/>
                      <a:pt x="279" y="267"/>
                      <a:pt x="75" y="393"/>
                    </a:cubicBezTo>
                    <a:lnTo>
                      <a:pt x="72" y="393"/>
                    </a:lnTo>
                    <a:cubicBezTo>
                      <a:pt x="48" y="410"/>
                      <a:pt x="31" y="430"/>
                      <a:pt x="17" y="454"/>
                    </a:cubicBezTo>
                    <a:cubicBezTo>
                      <a:pt x="4" y="478"/>
                      <a:pt x="1" y="505"/>
                      <a:pt x="1" y="533"/>
                    </a:cubicBezTo>
                    <a:cubicBezTo>
                      <a:pt x="1" y="563"/>
                      <a:pt x="7" y="594"/>
                      <a:pt x="24" y="624"/>
                    </a:cubicBezTo>
                    <a:cubicBezTo>
                      <a:pt x="41" y="648"/>
                      <a:pt x="62" y="665"/>
                      <a:pt x="86" y="679"/>
                    </a:cubicBezTo>
                    <a:cubicBezTo>
                      <a:pt x="109" y="689"/>
                      <a:pt x="136" y="696"/>
                      <a:pt x="160" y="696"/>
                    </a:cubicBezTo>
                    <a:cubicBezTo>
                      <a:pt x="191" y="696"/>
                      <a:pt x="226" y="689"/>
                      <a:pt x="253" y="672"/>
                    </a:cubicBezTo>
                    <a:cubicBezTo>
                      <a:pt x="298" y="646"/>
                      <a:pt x="340" y="620"/>
                      <a:pt x="389" y="597"/>
                    </a:cubicBezTo>
                    <a:lnTo>
                      <a:pt x="389" y="597"/>
                    </a:lnTo>
                    <a:cubicBezTo>
                      <a:pt x="389" y="597"/>
                      <a:pt x="389" y="597"/>
                      <a:pt x="389" y="597"/>
                    </a:cubicBezTo>
                    <a:lnTo>
                      <a:pt x="389" y="597"/>
                    </a:lnTo>
                    <a:cubicBezTo>
                      <a:pt x="391" y="596"/>
                      <a:pt x="393" y="595"/>
                      <a:pt x="396" y="594"/>
                    </a:cubicBezTo>
                    <a:lnTo>
                      <a:pt x="395" y="593"/>
                    </a:lnTo>
                    <a:lnTo>
                      <a:pt x="395" y="593"/>
                    </a:lnTo>
                    <a:cubicBezTo>
                      <a:pt x="397" y="593"/>
                      <a:pt x="400" y="592"/>
                      <a:pt x="402" y="591"/>
                    </a:cubicBezTo>
                    <a:cubicBezTo>
                      <a:pt x="614" y="495"/>
                      <a:pt x="835" y="434"/>
                      <a:pt x="1064" y="389"/>
                    </a:cubicBezTo>
                    <a:lnTo>
                      <a:pt x="1064" y="389"/>
                    </a:lnTo>
                    <a:lnTo>
                      <a:pt x="1064" y="389"/>
                    </a:lnTo>
                    <a:cubicBezTo>
                      <a:pt x="1278" y="352"/>
                      <a:pt x="1495" y="331"/>
                      <a:pt x="1708" y="331"/>
                    </a:cubicBezTo>
                    <a:cubicBezTo>
                      <a:pt x="1793" y="331"/>
                      <a:pt x="1878" y="335"/>
                      <a:pt x="1964" y="341"/>
                    </a:cubicBezTo>
                    <a:cubicBezTo>
                      <a:pt x="2151" y="358"/>
                      <a:pt x="2335" y="393"/>
                      <a:pt x="2512" y="454"/>
                    </a:cubicBezTo>
                    <a:cubicBezTo>
                      <a:pt x="2611" y="492"/>
                      <a:pt x="2703" y="536"/>
                      <a:pt x="2791" y="594"/>
                    </a:cubicBezTo>
                    <a:cubicBezTo>
                      <a:pt x="2805" y="600"/>
                      <a:pt x="2815" y="607"/>
                      <a:pt x="2829" y="611"/>
                    </a:cubicBezTo>
                    <a:cubicBezTo>
                      <a:pt x="2843" y="614"/>
                      <a:pt x="2856" y="614"/>
                      <a:pt x="2870" y="614"/>
                    </a:cubicBezTo>
                    <a:cubicBezTo>
                      <a:pt x="2887" y="614"/>
                      <a:pt x="2904" y="611"/>
                      <a:pt x="2921" y="607"/>
                    </a:cubicBezTo>
                    <a:cubicBezTo>
                      <a:pt x="2966" y="594"/>
                      <a:pt x="2996" y="563"/>
                      <a:pt x="3016" y="525"/>
                    </a:cubicBezTo>
                    <a:lnTo>
                      <a:pt x="3019" y="525"/>
                    </a:lnTo>
                    <a:cubicBezTo>
                      <a:pt x="3030" y="502"/>
                      <a:pt x="3037" y="475"/>
                      <a:pt x="3037" y="448"/>
                    </a:cubicBezTo>
                    <a:cubicBezTo>
                      <a:pt x="3037" y="430"/>
                      <a:pt x="3033" y="413"/>
                      <a:pt x="3027" y="399"/>
                    </a:cubicBezTo>
                    <a:lnTo>
                      <a:pt x="3027" y="396"/>
                    </a:lnTo>
                    <a:cubicBezTo>
                      <a:pt x="3019" y="376"/>
                      <a:pt x="3010" y="355"/>
                      <a:pt x="2996" y="341"/>
                    </a:cubicBezTo>
                    <a:cubicBezTo>
                      <a:pt x="2982" y="328"/>
                      <a:pt x="2966" y="314"/>
                      <a:pt x="2952" y="304"/>
                    </a:cubicBezTo>
                    <a:cubicBezTo>
                      <a:pt x="2754" y="174"/>
                      <a:pt x="2529" y="103"/>
                      <a:pt x="2301" y="59"/>
                    </a:cubicBezTo>
                    <a:cubicBezTo>
                      <a:pt x="2107" y="18"/>
                      <a:pt x="1905" y="1"/>
                      <a:pt x="1704"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830;p42">
                <a:extLst>
                  <a:ext uri="{FF2B5EF4-FFF2-40B4-BE49-F238E27FC236}">
                    <a16:creationId xmlns:a16="http://schemas.microsoft.com/office/drawing/2014/main" id="{3B7617DF-3158-F040-B368-69848AFEBE56}"/>
                  </a:ext>
                </a:extLst>
              </p:cNvPr>
              <p:cNvSpPr/>
              <p:nvPr/>
            </p:nvSpPr>
            <p:spPr>
              <a:xfrm>
                <a:off x="3067960" y="3312782"/>
                <a:ext cx="106007" cy="105228"/>
              </a:xfrm>
              <a:custGeom>
                <a:avLst/>
                <a:gdLst/>
                <a:ahLst/>
                <a:cxnLst/>
                <a:rect l="l" t="t" r="r" b="b"/>
                <a:pathLst>
                  <a:path w="1906" h="1892" extrusionOk="0">
                    <a:moveTo>
                      <a:pt x="953" y="0"/>
                    </a:moveTo>
                    <a:cubicBezTo>
                      <a:pt x="437" y="0"/>
                      <a:pt x="15" y="413"/>
                      <a:pt x="8" y="934"/>
                    </a:cubicBezTo>
                    <a:cubicBezTo>
                      <a:pt x="1" y="1455"/>
                      <a:pt x="417" y="1885"/>
                      <a:pt x="938" y="1891"/>
                    </a:cubicBezTo>
                    <a:cubicBezTo>
                      <a:pt x="943" y="1891"/>
                      <a:pt x="947" y="1891"/>
                      <a:pt x="952" y="1891"/>
                    </a:cubicBezTo>
                    <a:cubicBezTo>
                      <a:pt x="1467" y="1891"/>
                      <a:pt x="1889" y="1474"/>
                      <a:pt x="1899" y="958"/>
                    </a:cubicBezTo>
                    <a:cubicBezTo>
                      <a:pt x="1906" y="436"/>
                      <a:pt x="1487" y="7"/>
                      <a:pt x="965" y="0"/>
                    </a:cubicBezTo>
                    <a:cubicBezTo>
                      <a:pt x="961" y="0"/>
                      <a:pt x="957" y="0"/>
                      <a:pt x="953"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831;p42">
                <a:extLst>
                  <a:ext uri="{FF2B5EF4-FFF2-40B4-BE49-F238E27FC236}">
                    <a16:creationId xmlns:a16="http://schemas.microsoft.com/office/drawing/2014/main" id="{63592D7E-BAD3-0A4B-83D8-E047906C0AE4}"/>
                  </a:ext>
                </a:extLst>
              </p:cNvPr>
              <p:cNvSpPr/>
              <p:nvPr/>
            </p:nvSpPr>
            <p:spPr>
              <a:xfrm>
                <a:off x="3066124" y="3310501"/>
                <a:ext cx="109789" cy="109789"/>
              </a:xfrm>
              <a:custGeom>
                <a:avLst/>
                <a:gdLst/>
                <a:ahLst/>
                <a:cxnLst/>
                <a:rect l="l" t="t" r="r" b="b"/>
                <a:pathLst>
                  <a:path w="1974" h="1974" extrusionOk="0">
                    <a:moveTo>
                      <a:pt x="998" y="82"/>
                    </a:moveTo>
                    <a:cubicBezTo>
                      <a:pt x="1248" y="85"/>
                      <a:pt x="1468" y="188"/>
                      <a:pt x="1629" y="351"/>
                    </a:cubicBezTo>
                    <a:cubicBezTo>
                      <a:pt x="1792" y="515"/>
                      <a:pt x="1891" y="740"/>
                      <a:pt x="1891" y="985"/>
                    </a:cubicBezTo>
                    <a:lnTo>
                      <a:pt x="1891" y="999"/>
                    </a:lnTo>
                    <a:cubicBezTo>
                      <a:pt x="1888" y="1248"/>
                      <a:pt x="1783" y="1469"/>
                      <a:pt x="1619" y="1633"/>
                    </a:cubicBezTo>
                    <a:cubicBezTo>
                      <a:pt x="1455" y="1793"/>
                      <a:pt x="1234" y="1891"/>
                      <a:pt x="985" y="1891"/>
                    </a:cubicBezTo>
                    <a:lnTo>
                      <a:pt x="971" y="1891"/>
                    </a:lnTo>
                    <a:cubicBezTo>
                      <a:pt x="726" y="1888"/>
                      <a:pt x="501" y="1786"/>
                      <a:pt x="341" y="1622"/>
                    </a:cubicBezTo>
                    <a:cubicBezTo>
                      <a:pt x="180" y="1459"/>
                      <a:pt x="82" y="1234"/>
                      <a:pt x="82" y="985"/>
                    </a:cubicBezTo>
                    <a:lnTo>
                      <a:pt x="82" y="975"/>
                    </a:lnTo>
                    <a:cubicBezTo>
                      <a:pt x="85" y="726"/>
                      <a:pt x="188" y="505"/>
                      <a:pt x="351" y="341"/>
                    </a:cubicBezTo>
                    <a:cubicBezTo>
                      <a:pt x="515" y="181"/>
                      <a:pt x="740" y="82"/>
                      <a:pt x="985" y="82"/>
                    </a:cubicBezTo>
                    <a:close/>
                    <a:moveTo>
                      <a:pt x="985" y="0"/>
                    </a:moveTo>
                    <a:cubicBezTo>
                      <a:pt x="716" y="0"/>
                      <a:pt x="471" y="109"/>
                      <a:pt x="293" y="283"/>
                    </a:cubicBezTo>
                    <a:cubicBezTo>
                      <a:pt x="116" y="460"/>
                      <a:pt x="4" y="702"/>
                      <a:pt x="0" y="971"/>
                    </a:cubicBezTo>
                    <a:lnTo>
                      <a:pt x="0" y="985"/>
                    </a:lnTo>
                    <a:cubicBezTo>
                      <a:pt x="0" y="1254"/>
                      <a:pt x="106" y="1500"/>
                      <a:pt x="282" y="1677"/>
                    </a:cubicBezTo>
                    <a:cubicBezTo>
                      <a:pt x="460" y="1858"/>
                      <a:pt x="702" y="1970"/>
                      <a:pt x="971" y="1973"/>
                    </a:cubicBezTo>
                    <a:lnTo>
                      <a:pt x="985" y="1973"/>
                    </a:lnTo>
                    <a:cubicBezTo>
                      <a:pt x="1254" y="1973"/>
                      <a:pt x="1500" y="1864"/>
                      <a:pt x="1677" y="1691"/>
                    </a:cubicBezTo>
                    <a:cubicBezTo>
                      <a:pt x="1857" y="1513"/>
                      <a:pt x="1970" y="1271"/>
                      <a:pt x="1973" y="1002"/>
                    </a:cubicBezTo>
                    <a:lnTo>
                      <a:pt x="1973" y="985"/>
                    </a:lnTo>
                    <a:cubicBezTo>
                      <a:pt x="1973" y="716"/>
                      <a:pt x="1864" y="474"/>
                      <a:pt x="1687" y="293"/>
                    </a:cubicBezTo>
                    <a:cubicBezTo>
                      <a:pt x="1513" y="116"/>
                      <a:pt x="1268" y="4"/>
                      <a:pt x="998"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832;p42">
                <a:extLst>
                  <a:ext uri="{FF2B5EF4-FFF2-40B4-BE49-F238E27FC236}">
                    <a16:creationId xmlns:a16="http://schemas.microsoft.com/office/drawing/2014/main" id="{700367EA-BD0E-A54C-ACFF-16DB45F3C68B}"/>
                  </a:ext>
                </a:extLst>
              </p:cNvPr>
              <p:cNvSpPr/>
              <p:nvPr/>
            </p:nvSpPr>
            <p:spPr>
              <a:xfrm>
                <a:off x="3511352" y="3310279"/>
                <a:ext cx="106007" cy="105284"/>
              </a:xfrm>
              <a:custGeom>
                <a:avLst/>
                <a:gdLst/>
                <a:ahLst/>
                <a:cxnLst/>
                <a:rect l="l" t="t" r="r" b="b"/>
                <a:pathLst>
                  <a:path w="1906" h="1893" extrusionOk="0">
                    <a:moveTo>
                      <a:pt x="954" y="1"/>
                    </a:moveTo>
                    <a:cubicBezTo>
                      <a:pt x="439" y="1"/>
                      <a:pt x="17" y="418"/>
                      <a:pt x="7" y="934"/>
                    </a:cubicBezTo>
                    <a:cubicBezTo>
                      <a:pt x="0" y="1456"/>
                      <a:pt x="420" y="1885"/>
                      <a:pt x="941" y="1892"/>
                    </a:cubicBezTo>
                    <a:cubicBezTo>
                      <a:pt x="945" y="1892"/>
                      <a:pt x="950" y="1892"/>
                      <a:pt x="954" y="1892"/>
                    </a:cubicBezTo>
                    <a:cubicBezTo>
                      <a:pt x="1470" y="1892"/>
                      <a:pt x="1892" y="1479"/>
                      <a:pt x="1899" y="962"/>
                    </a:cubicBezTo>
                    <a:cubicBezTo>
                      <a:pt x="1905" y="440"/>
                      <a:pt x="1490" y="11"/>
                      <a:pt x="968" y="1"/>
                    </a:cubicBezTo>
                    <a:cubicBezTo>
                      <a:pt x="963" y="1"/>
                      <a:pt x="959" y="1"/>
                      <a:pt x="954"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833;p42">
                <a:extLst>
                  <a:ext uri="{FF2B5EF4-FFF2-40B4-BE49-F238E27FC236}">
                    <a16:creationId xmlns:a16="http://schemas.microsoft.com/office/drawing/2014/main" id="{2BB8C9D0-4761-5043-9776-34DEBC0EC159}"/>
                  </a:ext>
                </a:extLst>
              </p:cNvPr>
              <p:cNvSpPr/>
              <p:nvPr/>
            </p:nvSpPr>
            <p:spPr>
              <a:xfrm>
                <a:off x="3509405" y="3308054"/>
                <a:ext cx="109845" cy="109733"/>
              </a:xfrm>
              <a:custGeom>
                <a:avLst/>
                <a:gdLst/>
                <a:ahLst/>
                <a:cxnLst/>
                <a:rect l="l" t="t" r="r" b="b"/>
                <a:pathLst>
                  <a:path w="1975" h="1973" extrusionOk="0">
                    <a:moveTo>
                      <a:pt x="1003" y="82"/>
                    </a:moveTo>
                    <a:cubicBezTo>
                      <a:pt x="1248" y="85"/>
                      <a:pt x="1473" y="191"/>
                      <a:pt x="1633" y="354"/>
                    </a:cubicBezTo>
                    <a:cubicBezTo>
                      <a:pt x="1794" y="518"/>
                      <a:pt x="1893" y="740"/>
                      <a:pt x="1893" y="988"/>
                    </a:cubicBezTo>
                    <a:lnTo>
                      <a:pt x="1893" y="1002"/>
                    </a:lnTo>
                    <a:cubicBezTo>
                      <a:pt x="1889" y="1247"/>
                      <a:pt x="1787" y="1472"/>
                      <a:pt x="1624" y="1633"/>
                    </a:cubicBezTo>
                    <a:cubicBezTo>
                      <a:pt x="1460" y="1792"/>
                      <a:pt x="1235" y="1891"/>
                      <a:pt x="990" y="1891"/>
                    </a:cubicBezTo>
                    <a:lnTo>
                      <a:pt x="976" y="1891"/>
                    </a:lnTo>
                    <a:cubicBezTo>
                      <a:pt x="727" y="1888"/>
                      <a:pt x="505" y="1786"/>
                      <a:pt x="345" y="1622"/>
                    </a:cubicBezTo>
                    <a:cubicBezTo>
                      <a:pt x="182" y="1458"/>
                      <a:pt x="83" y="1234"/>
                      <a:pt x="83" y="988"/>
                    </a:cubicBezTo>
                    <a:lnTo>
                      <a:pt x="83" y="974"/>
                    </a:lnTo>
                    <a:cubicBezTo>
                      <a:pt x="87" y="726"/>
                      <a:pt x="192" y="504"/>
                      <a:pt x="356" y="344"/>
                    </a:cubicBezTo>
                    <a:cubicBezTo>
                      <a:pt x="519" y="184"/>
                      <a:pt x="741" y="82"/>
                      <a:pt x="990" y="82"/>
                    </a:cubicBezTo>
                    <a:close/>
                    <a:moveTo>
                      <a:pt x="990" y="0"/>
                    </a:moveTo>
                    <a:cubicBezTo>
                      <a:pt x="721" y="0"/>
                      <a:pt x="475" y="109"/>
                      <a:pt x="298" y="286"/>
                    </a:cubicBezTo>
                    <a:cubicBezTo>
                      <a:pt x="117" y="460"/>
                      <a:pt x="5" y="705"/>
                      <a:pt x="1" y="974"/>
                    </a:cubicBezTo>
                    <a:lnTo>
                      <a:pt x="1" y="988"/>
                    </a:lnTo>
                    <a:cubicBezTo>
                      <a:pt x="1" y="1257"/>
                      <a:pt x="110" y="1503"/>
                      <a:pt x="287" y="1680"/>
                    </a:cubicBezTo>
                    <a:cubicBezTo>
                      <a:pt x="461" y="1858"/>
                      <a:pt x="707" y="1970"/>
                      <a:pt x="976" y="1973"/>
                    </a:cubicBezTo>
                    <a:lnTo>
                      <a:pt x="990" y="1973"/>
                    </a:lnTo>
                    <a:cubicBezTo>
                      <a:pt x="1259" y="1973"/>
                      <a:pt x="1504" y="1867"/>
                      <a:pt x="1682" y="1690"/>
                    </a:cubicBezTo>
                    <a:cubicBezTo>
                      <a:pt x="1858" y="1513"/>
                      <a:pt x="1971" y="1271"/>
                      <a:pt x="1974" y="1002"/>
                    </a:cubicBezTo>
                    <a:lnTo>
                      <a:pt x="1974" y="988"/>
                    </a:lnTo>
                    <a:cubicBezTo>
                      <a:pt x="1974" y="719"/>
                      <a:pt x="1866" y="474"/>
                      <a:pt x="1691" y="296"/>
                    </a:cubicBezTo>
                    <a:cubicBezTo>
                      <a:pt x="1514" y="115"/>
                      <a:pt x="1273" y="3"/>
                      <a:pt x="1003"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834;p42">
                <a:extLst>
                  <a:ext uri="{FF2B5EF4-FFF2-40B4-BE49-F238E27FC236}">
                    <a16:creationId xmlns:a16="http://schemas.microsoft.com/office/drawing/2014/main" id="{1A917DD2-E545-2D43-8D45-3261D8014C65}"/>
                  </a:ext>
                </a:extLst>
              </p:cNvPr>
              <p:cNvSpPr/>
              <p:nvPr/>
            </p:nvSpPr>
            <p:spPr>
              <a:xfrm>
                <a:off x="3307565" y="3362227"/>
                <a:ext cx="69800" cy="51057"/>
              </a:xfrm>
              <a:custGeom>
                <a:avLst/>
                <a:gdLst/>
                <a:ahLst/>
                <a:cxnLst/>
                <a:rect l="l" t="t" r="r" b="b"/>
                <a:pathLst>
                  <a:path w="1255" h="918" extrusionOk="0">
                    <a:moveTo>
                      <a:pt x="836" y="580"/>
                    </a:moveTo>
                    <a:lnTo>
                      <a:pt x="833" y="583"/>
                    </a:lnTo>
                    <a:cubicBezTo>
                      <a:pt x="834" y="582"/>
                      <a:pt x="835" y="581"/>
                      <a:pt x="836" y="580"/>
                    </a:cubicBezTo>
                    <a:close/>
                    <a:moveTo>
                      <a:pt x="461" y="651"/>
                    </a:moveTo>
                    <a:lnTo>
                      <a:pt x="461" y="651"/>
                    </a:lnTo>
                    <a:cubicBezTo>
                      <a:pt x="461" y="651"/>
                      <a:pt x="462" y="651"/>
                      <a:pt x="462" y="651"/>
                    </a:cubicBezTo>
                    <a:lnTo>
                      <a:pt x="462" y="651"/>
                    </a:lnTo>
                    <a:cubicBezTo>
                      <a:pt x="462" y="651"/>
                      <a:pt x="461" y="651"/>
                      <a:pt x="461" y="651"/>
                    </a:cubicBezTo>
                    <a:close/>
                    <a:moveTo>
                      <a:pt x="1115" y="0"/>
                    </a:moveTo>
                    <a:cubicBezTo>
                      <a:pt x="1050" y="0"/>
                      <a:pt x="986" y="58"/>
                      <a:pt x="992" y="127"/>
                    </a:cubicBezTo>
                    <a:cubicBezTo>
                      <a:pt x="996" y="181"/>
                      <a:pt x="996" y="239"/>
                      <a:pt x="989" y="294"/>
                    </a:cubicBezTo>
                    <a:cubicBezTo>
                      <a:pt x="982" y="338"/>
                      <a:pt x="968" y="379"/>
                      <a:pt x="955" y="420"/>
                    </a:cubicBezTo>
                    <a:cubicBezTo>
                      <a:pt x="938" y="454"/>
                      <a:pt x="921" y="484"/>
                      <a:pt x="897" y="516"/>
                    </a:cubicBezTo>
                    <a:cubicBezTo>
                      <a:pt x="877" y="539"/>
                      <a:pt x="856" y="563"/>
                      <a:pt x="828" y="583"/>
                    </a:cubicBezTo>
                    <a:cubicBezTo>
                      <a:pt x="801" y="604"/>
                      <a:pt x="771" y="621"/>
                      <a:pt x="740" y="638"/>
                    </a:cubicBezTo>
                    <a:cubicBezTo>
                      <a:pt x="706" y="648"/>
                      <a:pt x="672" y="659"/>
                      <a:pt x="638" y="665"/>
                    </a:cubicBezTo>
                    <a:cubicBezTo>
                      <a:pt x="619" y="667"/>
                      <a:pt x="600" y="668"/>
                      <a:pt x="582" y="668"/>
                    </a:cubicBezTo>
                    <a:cubicBezTo>
                      <a:pt x="563" y="668"/>
                      <a:pt x="544" y="667"/>
                      <a:pt x="526" y="665"/>
                    </a:cubicBezTo>
                    <a:cubicBezTo>
                      <a:pt x="505" y="663"/>
                      <a:pt x="484" y="658"/>
                      <a:pt x="463" y="651"/>
                    </a:cubicBezTo>
                    <a:lnTo>
                      <a:pt x="463" y="651"/>
                    </a:lnTo>
                    <a:cubicBezTo>
                      <a:pt x="464" y="651"/>
                      <a:pt x="464" y="651"/>
                      <a:pt x="465" y="651"/>
                    </a:cubicBezTo>
                    <a:cubicBezTo>
                      <a:pt x="464" y="651"/>
                      <a:pt x="463" y="651"/>
                      <a:pt x="462" y="651"/>
                    </a:cubicBezTo>
                    <a:lnTo>
                      <a:pt x="462" y="651"/>
                    </a:lnTo>
                    <a:cubicBezTo>
                      <a:pt x="463" y="651"/>
                      <a:pt x="463" y="651"/>
                      <a:pt x="463" y="651"/>
                    </a:cubicBezTo>
                    <a:lnTo>
                      <a:pt x="463" y="651"/>
                    </a:lnTo>
                    <a:cubicBezTo>
                      <a:pt x="460" y="651"/>
                      <a:pt x="457" y="651"/>
                      <a:pt x="454" y="648"/>
                    </a:cubicBezTo>
                    <a:lnTo>
                      <a:pt x="454" y="648"/>
                    </a:lnTo>
                    <a:cubicBezTo>
                      <a:pt x="456" y="649"/>
                      <a:pt x="459" y="650"/>
                      <a:pt x="461" y="651"/>
                    </a:cubicBezTo>
                    <a:lnTo>
                      <a:pt x="461" y="651"/>
                    </a:lnTo>
                    <a:cubicBezTo>
                      <a:pt x="458" y="650"/>
                      <a:pt x="456" y="648"/>
                      <a:pt x="454" y="648"/>
                    </a:cubicBezTo>
                    <a:cubicBezTo>
                      <a:pt x="454" y="648"/>
                      <a:pt x="454" y="648"/>
                      <a:pt x="454" y="648"/>
                    </a:cubicBezTo>
                    <a:lnTo>
                      <a:pt x="454" y="648"/>
                    </a:lnTo>
                    <a:cubicBezTo>
                      <a:pt x="451" y="647"/>
                      <a:pt x="447" y="646"/>
                      <a:pt x="444" y="645"/>
                    </a:cubicBezTo>
                    <a:cubicBezTo>
                      <a:pt x="416" y="631"/>
                      <a:pt x="393" y="618"/>
                      <a:pt x="369" y="597"/>
                    </a:cubicBezTo>
                    <a:cubicBezTo>
                      <a:pt x="352" y="583"/>
                      <a:pt x="334" y="570"/>
                      <a:pt x="321" y="552"/>
                    </a:cubicBezTo>
                    <a:cubicBezTo>
                      <a:pt x="307" y="529"/>
                      <a:pt x="294" y="505"/>
                      <a:pt x="280" y="481"/>
                    </a:cubicBezTo>
                    <a:cubicBezTo>
                      <a:pt x="267" y="447"/>
                      <a:pt x="260" y="413"/>
                      <a:pt x="253" y="376"/>
                    </a:cubicBezTo>
                    <a:cubicBezTo>
                      <a:pt x="246" y="321"/>
                      <a:pt x="246" y="266"/>
                      <a:pt x="253" y="212"/>
                    </a:cubicBezTo>
                    <a:lnTo>
                      <a:pt x="253" y="205"/>
                    </a:lnTo>
                    <a:cubicBezTo>
                      <a:pt x="260" y="171"/>
                      <a:pt x="260" y="143"/>
                      <a:pt x="240" y="110"/>
                    </a:cubicBezTo>
                    <a:cubicBezTo>
                      <a:pt x="226" y="82"/>
                      <a:pt x="199" y="62"/>
                      <a:pt x="168" y="55"/>
                    </a:cubicBezTo>
                    <a:cubicBezTo>
                      <a:pt x="155" y="51"/>
                      <a:pt x="142" y="50"/>
                      <a:pt x="130" y="50"/>
                    </a:cubicBezTo>
                    <a:cubicBezTo>
                      <a:pt x="109" y="50"/>
                      <a:pt x="89" y="55"/>
                      <a:pt x="72" y="66"/>
                    </a:cubicBezTo>
                    <a:cubicBezTo>
                      <a:pt x="45" y="79"/>
                      <a:pt x="18" y="110"/>
                      <a:pt x="15" y="140"/>
                    </a:cubicBezTo>
                    <a:cubicBezTo>
                      <a:pt x="7" y="198"/>
                      <a:pt x="1" y="253"/>
                      <a:pt x="1" y="311"/>
                    </a:cubicBezTo>
                    <a:cubicBezTo>
                      <a:pt x="1" y="362"/>
                      <a:pt x="7" y="413"/>
                      <a:pt x="18" y="461"/>
                    </a:cubicBezTo>
                    <a:cubicBezTo>
                      <a:pt x="35" y="556"/>
                      <a:pt x="79" y="645"/>
                      <a:pt x="141" y="720"/>
                    </a:cubicBezTo>
                    <a:cubicBezTo>
                      <a:pt x="253" y="853"/>
                      <a:pt x="424" y="917"/>
                      <a:pt x="594" y="917"/>
                    </a:cubicBezTo>
                    <a:cubicBezTo>
                      <a:pt x="767" y="914"/>
                      <a:pt x="935" y="835"/>
                      <a:pt x="1053" y="713"/>
                    </a:cubicBezTo>
                    <a:cubicBezTo>
                      <a:pt x="1204" y="556"/>
                      <a:pt x="1255" y="335"/>
                      <a:pt x="1237" y="127"/>
                    </a:cubicBezTo>
                    <a:cubicBezTo>
                      <a:pt x="1234" y="58"/>
                      <a:pt x="1187" y="0"/>
                      <a:pt x="1115"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835;p42">
                <a:extLst>
                  <a:ext uri="{FF2B5EF4-FFF2-40B4-BE49-F238E27FC236}">
                    <a16:creationId xmlns:a16="http://schemas.microsoft.com/office/drawing/2014/main" id="{73F699A9-0570-524D-9FD0-98861CDB4323}"/>
                  </a:ext>
                </a:extLst>
              </p:cNvPr>
              <p:cNvSpPr/>
              <p:nvPr/>
            </p:nvSpPr>
            <p:spPr>
              <a:xfrm>
                <a:off x="3305285" y="3359946"/>
                <a:ext cx="73638" cy="55618"/>
              </a:xfrm>
              <a:custGeom>
                <a:avLst/>
                <a:gdLst/>
                <a:ahLst/>
                <a:cxnLst/>
                <a:rect l="l" t="t" r="r" b="b"/>
                <a:pathLst>
                  <a:path w="1324" h="1000" extrusionOk="0">
                    <a:moveTo>
                      <a:pt x="1156" y="82"/>
                    </a:moveTo>
                    <a:cubicBezTo>
                      <a:pt x="1170" y="82"/>
                      <a:pt x="1180" y="86"/>
                      <a:pt x="1187" y="90"/>
                    </a:cubicBezTo>
                    <a:cubicBezTo>
                      <a:pt x="1201" y="96"/>
                      <a:pt x="1214" y="107"/>
                      <a:pt x="1224" y="120"/>
                    </a:cubicBezTo>
                    <a:cubicBezTo>
                      <a:pt x="1231" y="134"/>
                      <a:pt x="1238" y="151"/>
                      <a:pt x="1238" y="168"/>
                    </a:cubicBezTo>
                    <a:cubicBezTo>
                      <a:pt x="1242" y="192"/>
                      <a:pt x="1242" y="215"/>
                      <a:pt x="1242" y="239"/>
                    </a:cubicBezTo>
                    <a:cubicBezTo>
                      <a:pt x="1242" y="328"/>
                      <a:pt x="1228" y="420"/>
                      <a:pt x="1201" y="502"/>
                    </a:cubicBezTo>
                    <a:cubicBezTo>
                      <a:pt x="1170" y="584"/>
                      <a:pt x="1125" y="662"/>
                      <a:pt x="1064" y="727"/>
                    </a:cubicBezTo>
                    <a:cubicBezTo>
                      <a:pt x="1009" y="785"/>
                      <a:pt x="941" y="832"/>
                      <a:pt x="869" y="863"/>
                    </a:cubicBezTo>
                    <a:cubicBezTo>
                      <a:pt x="795" y="897"/>
                      <a:pt x="717" y="917"/>
                      <a:pt x="635" y="917"/>
                    </a:cubicBezTo>
                    <a:lnTo>
                      <a:pt x="628" y="917"/>
                    </a:lnTo>
                    <a:cubicBezTo>
                      <a:pt x="550" y="917"/>
                      <a:pt x="471" y="900"/>
                      <a:pt x="399" y="870"/>
                    </a:cubicBezTo>
                    <a:cubicBezTo>
                      <a:pt x="328" y="839"/>
                      <a:pt x="263" y="795"/>
                      <a:pt x="212" y="733"/>
                    </a:cubicBezTo>
                    <a:cubicBezTo>
                      <a:pt x="154" y="665"/>
                      <a:pt x="113" y="580"/>
                      <a:pt x="97" y="495"/>
                    </a:cubicBezTo>
                    <a:cubicBezTo>
                      <a:pt x="89" y="447"/>
                      <a:pt x="83" y="396"/>
                      <a:pt x="83" y="352"/>
                    </a:cubicBezTo>
                    <a:cubicBezTo>
                      <a:pt x="83" y="297"/>
                      <a:pt x="89" y="242"/>
                      <a:pt x="97" y="188"/>
                    </a:cubicBezTo>
                    <a:cubicBezTo>
                      <a:pt x="97" y="184"/>
                      <a:pt x="97" y="181"/>
                      <a:pt x="100" y="178"/>
                    </a:cubicBezTo>
                    <a:cubicBezTo>
                      <a:pt x="103" y="171"/>
                      <a:pt x="106" y="164"/>
                      <a:pt x="113" y="157"/>
                    </a:cubicBezTo>
                    <a:cubicBezTo>
                      <a:pt x="120" y="151"/>
                      <a:pt x="127" y="148"/>
                      <a:pt x="133" y="144"/>
                    </a:cubicBezTo>
                    <a:cubicBezTo>
                      <a:pt x="144" y="134"/>
                      <a:pt x="161" y="130"/>
                      <a:pt x="174" y="130"/>
                    </a:cubicBezTo>
                    <a:cubicBezTo>
                      <a:pt x="182" y="130"/>
                      <a:pt x="188" y="134"/>
                      <a:pt x="195" y="134"/>
                    </a:cubicBezTo>
                    <a:cubicBezTo>
                      <a:pt x="215" y="140"/>
                      <a:pt x="236" y="154"/>
                      <a:pt x="246" y="171"/>
                    </a:cubicBezTo>
                    <a:cubicBezTo>
                      <a:pt x="250" y="178"/>
                      <a:pt x="253" y="184"/>
                      <a:pt x="253" y="192"/>
                    </a:cubicBezTo>
                    <a:cubicBezTo>
                      <a:pt x="256" y="198"/>
                      <a:pt x="256" y="205"/>
                      <a:pt x="256" y="212"/>
                    </a:cubicBezTo>
                    <a:cubicBezTo>
                      <a:pt x="256" y="219"/>
                      <a:pt x="256" y="229"/>
                      <a:pt x="253" y="242"/>
                    </a:cubicBezTo>
                    <a:lnTo>
                      <a:pt x="253" y="250"/>
                    </a:lnTo>
                    <a:cubicBezTo>
                      <a:pt x="253" y="250"/>
                      <a:pt x="253" y="250"/>
                      <a:pt x="253" y="250"/>
                    </a:cubicBezTo>
                    <a:lnTo>
                      <a:pt x="253" y="250"/>
                    </a:lnTo>
                    <a:cubicBezTo>
                      <a:pt x="250" y="256"/>
                      <a:pt x="250" y="263"/>
                      <a:pt x="250" y="270"/>
                    </a:cubicBezTo>
                    <a:lnTo>
                      <a:pt x="251" y="270"/>
                    </a:lnTo>
                    <a:lnTo>
                      <a:pt x="251" y="270"/>
                    </a:lnTo>
                    <a:cubicBezTo>
                      <a:pt x="250" y="294"/>
                      <a:pt x="250" y="319"/>
                      <a:pt x="250" y="345"/>
                    </a:cubicBezTo>
                    <a:cubicBezTo>
                      <a:pt x="250" y="362"/>
                      <a:pt x="250" y="380"/>
                      <a:pt x="251" y="399"/>
                    </a:cubicBezTo>
                    <a:lnTo>
                      <a:pt x="251" y="399"/>
                    </a:lnTo>
                    <a:lnTo>
                      <a:pt x="250" y="400"/>
                    </a:lnTo>
                    <a:lnTo>
                      <a:pt x="250" y="406"/>
                    </a:lnTo>
                    <a:lnTo>
                      <a:pt x="251" y="406"/>
                    </a:lnTo>
                    <a:lnTo>
                      <a:pt x="251" y="406"/>
                    </a:lnTo>
                    <a:cubicBezTo>
                      <a:pt x="252" y="410"/>
                      <a:pt x="252" y="415"/>
                      <a:pt x="253" y="420"/>
                    </a:cubicBezTo>
                    <a:lnTo>
                      <a:pt x="253" y="423"/>
                    </a:lnTo>
                    <a:cubicBezTo>
                      <a:pt x="260" y="461"/>
                      <a:pt x="270" y="498"/>
                      <a:pt x="284" y="536"/>
                    </a:cubicBezTo>
                    <a:lnTo>
                      <a:pt x="284" y="539"/>
                    </a:lnTo>
                    <a:cubicBezTo>
                      <a:pt x="297" y="566"/>
                      <a:pt x="311" y="593"/>
                      <a:pt x="331" y="618"/>
                    </a:cubicBezTo>
                    <a:cubicBezTo>
                      <a:pt x="348" y="638"/>
                      <a:pt x="366" y="655"/>
                      <a:pt x="383" y="669"/>
                    </a:cubicBezTo>
                    <a:lnTo>
                      <a:pt x="383" y="672"/>
                    </a:lnTo>
                    <a:lnTo>
                      <a:pt x="386" y="672"/>
                    </a:lnTo>
                    <a:cubicBezTo>
                      <a:pt x="410" y="692"/>
                      <a:pt x="440" y="709"/>
                      <a:pt x="468" y="723"/>
                    </a:cubicBezTo>
                    <a:lnTo>
                      <a:pt x="474" y="723"/>
                    </a:lnTo>
                    <a:cubicBezTo>
                      <a:pt x="474" y="723"/>
                      <a:pt x="474" y="723"/>
                      <a:pt x="474" y="723"/>
                    </a:cubicBezTo>
                    <a:lnTo>
                      <a:pt x="474" y="723"/>
                    </a:lnTo>
                    <a:cubicBezTo>
                      <a:pt x="475" y="724"/>
                      <a:pt x="477" y="725"/>
                      <a:pt x="478" y="726"/>
                    </a:cubicBezTo>
                    <a:lnTo>
                      <a:pt x="478" y="726"/>
                    </a:lnTo>
                    <a:lnTo>
                      <a:pt x="478" y="727"/>
                    </a:lnTo>
                    <a:cubicBezTo>
                      <a:pt x="481" y="727"/>
                      <a:pt x="481" y="730"/>
                      <a:pt x="485" y="730"/>
                    </a:cubicBezTo>
                    <a:lnTo>
                      <a:pt x="486" y="728"/>
                    </a:lnTo>
                    <a:lnTo>
                      <a:pt x="486" y="728"/>
                    </a:lnTo>
                    <a:cubicBezTo>
                      <a:pt x="510" y="735"/>
                      <a:pt x="533" y="742"/>
                      <a:pt x="556" y="747"/>
                    </a:cubicBezTo>
                    <a:lnTo>
                      <a:pt x="563" y="747"/>
                    </a:lnTo>
                    <a:cubicBezTo>
                      <a:pt x="580" y="750"/>
                      <a:pt x="600" y="750"/>
                      <a:pt x="621" y="750"/>
                    </a:cubicBezTo>
                    <a:cubicBezTo>
                      <a:pt x="641" y="750"/>
                      <a:pt x="662" y="750"/>
                      <a:pt x="682" y="747"/>
                    </a:cubicBezTo>
                    <a:lnTo>
                      <a:pt x="685" y="747"/>
                    </a:lnTo>
                    <a:cubicBezTo>
                      <a:pt x="723" y="741"/>
                      <a:pt x="757" y="730"/>
                      <a:pt x="795" y="716"/>
                    </a:cubicBezTo>
                    <a:lnTo>
                      <a:pt x="798" y="716"/>
                    </a:lnTo>
                    <a:cubicBezTo>
                      <a:pt x="833" y="700"/>
                      <a:pt x="863" y="679"/>
                      <a:pt x="894" y="659"/>
                    </a:cubicBezTo>
                    <a:lnTo>
                      <a:pt x="897" y="659"/>
                    </a:lnTo>
                    <a:lnTo>
                      <a:pt x="897" y="655"/>
                    </a:lnTo>
                    <a:cubicBezTo>
                      <a:pt x="904" y="651"/>
                      <a:pt x="907" y="648"/>
                      <a:pt x="910" y="648"/>
                    </a:cubicBezTo>
                    <a:lnTo>
                      <a:pt x="909" y="646"/>
                    </a:lnTo>
                    <a:lnTo>
                      <a:pt x="909" y="646"/>
                    </a:lnTo>
                    <a:lnTo>
                      <a:pt x="910" y="645"/>
                    </a:lnTo>
                    <a:lnTo>
                      <a:pt x="910" y="644"/>
                    </a:lnTo>
                    <a:lnTo>
                      <a:pt x="910" y="644"/>
                    </a:lnTo>
                    <a:cubicBezTo>
                      <a:pt x="932" y="624"/>
                      <a:pt x="952" y="606"/>
                      <a:pt x="972" y="584"/>
                    </a:cubicBezTo>
                    <a:lnTo>
                      <a:pt x="972" y="580"/>
                    </a:lnTo>
                    <a:cubicBezTo>
                      <a:pt x="996" y="549"/>
                      <a:pt x="1017" y="516"/>
                      <a:pt x="1033" y="478"/>
                    </a:cubicBezTo>
                    <a:lnTo>
                      <a:pt x="1033" y="475"/>
                    </a:lnTo>
                    <a:cubicBezTo>
                      <a:pt x="1050" y="430"/>
                      <a:pt x="1061" y="389"/>
                      <a:pt x="1071" y="345"/>
                    </a:cubicBezTo>
                    <a:lnTo>
                      <a:pt x="1071" y="341"/>
                    </a:lnTo>
                    <a:cubicBezTo>
                      <a:pt x="1074" y="307"/>
                      <a:pt x="1074" y="274"/>
                      <a:pt x="1074" y="242"/>
                    </a:cubicBezTo>
                    <a:cubicBezTo>
                      <a:pt x="1074" y="215"/>
                      <a:pt x="1074" y="188"/>
                      <a:pt x="1071" y="164"/>
                    </a:cubicBezTo>
                    <a:lnTo>
                      <a:pt x="1071" y="157"/>
                    </a:lnTo>
                    <a:cubicBezTo>
                      <a:pt x="1071" y="151"/>
                      <a:pt x="1074" y="140"/>
                      <a:pt x="1078" y="130"/>
                    </a:cubicBezTo>
                    <a:cubicBezTo>
                      <a:pt x="1085" y="117"/>
                      <a:pt x="1098" y="107"/>
                      <a:pt x="1112" y="96"/>
                    </a:cubicBezTo>
                    <a:cubicBezTo>
                      <a:pt x="1125" y="90"/>
                      <a:pt x="1143" y="82"/>
                      <a:pt x="1156" y="82"/>
                    </a:cubicBezTo>
                    <a:close/>
                    <a:moveTo>
                      <a:pt x="1156" y="0"/>
                    </a:moveTo>
                    <a:cubicBezTo>
                      <a:pt x="1112" y="0"/>
                      <a:pt x="1074" y="18"/>
                      <a:pt x="1044" y="45"/>
                    </a:cubicBezTo>
                    <a:cubicBezTo>
                      <a:pt x="1027" y="58"/>
                      <a:pt x="1017" y="76"/>
                      <a:pt x="1006" y="96"/>
                    </a:cubicBezTo>
                    <a:cubicBezTo>
                      <a:pt x="996" y="113"/>
                      <a:pt x="989" y="137"/>
                      <a:pt x="989" y="157"/>
                    </a:cubicBezTo>
                    <a:cubicBezTo>
                      <a:pt x="989" y="161"/>
                      <a:pt x="989" y="164"/>
                      <a:pt x="992" y="168"/>
                    </a:cubicBezTo>
                    <a:lnTo>
                      <a:pt x="992" y="242"/>
                    </a:lnTo>
                    <a:cubicBezTo>
                      <a:pt x="992" y="272"/>
                      <a:pt x="992" y="298"/>
                      <a:pt x="989" y="328"/>
                    </a:cubicBezTo>
                    <a:lnTo>
                      <a:pt x="989" y="328"/>
                    </a:lnTo>
                    <a:lnTo>
                      <a:pt x="989" y="328"/>
                    </a:lnTo>
                    <a:cubicBezTo>
                      <a:pt x="983" y="367"/>
                      <a:pt x="972" y="404"/>
                      <a:pt x="960" y="444"/>
                    </a:cubicBezTo>
                    <a:lnTo>
                      <a:pt x="960" y="444"/>
                    </a:lnTo>
                    <a:lnTo>
                      <a:pt x="959" y="444"/>
                    </a:lnTo>
                    <a:cubicBezTo>
                      <a:pt x="945" y="474"/>
                      <a:pt x="928" y="504"/>
                      <a:pt x="909" y="530"/>
                    </a:cubicBezTo>
                    <a:lnTo>
                      <a:pt x="909" y="530"/>
                    </a:lnTo>
                    <a:lnTo>
                      <a:pt x="907" y="529"/>
                    </a:lnTo>
                    <a:cubicBezTo>
                      <a:pt x="888" y="551"/>
                      <a:pt x="868" y="571"/>
                      <a:pt x="846" y="590"/>
                    </a:cubicBezTo>
                    <a:lnTo>
                      <a:pt x="846" y="590"/>
                    </a:lnTo>
                    <a:lnTo>
                      <a:pt x="846" y="590"/>
                    </a:lnTo>
                    <a:cubicBezTo>
                      <a:pt x="819" y="611"/>
                      <a:pt x="792" y="628"/>
                      <a:pt x="761" y="642"/>
                    </a:cubicBezTo>
                    <a:lnTo>
                      <a:pt x="761" y="643"/>
                    </a:lnTo>
                    <a:lnTo>
                      <a:pt x="761" y="643"/>
                    </a:lnTo>
                    <a:cubicBezTo>
                      <a:pt x="732" y="652"/>
                      <a:pt x="702" y="659"/>
                      <a:pt x="669" y="665"/>
                    </a:cubicBezTo>
                    <a:lnTo>
                      <a:pt x="669" y="666"/>
                    </a:lnTo>
                    <a:lnTo>
                      <a:pt x="669" y="666"/>
                    </a:lnTo>
                    <a:cubicBezTo>
                      <a:pt x="652" y="669"/>
                      <a:pt x="636" y="669"/>
                      <a:pt x="621" y="669"/>
                    </a:cubicBezTo>
                    <a:cubicBezTo>
                      <a:pt x="605" y="669"/>
                      <a:pt x="589" y="669"/>
                      <a:pt x="573" y="666"/>
                    </a:cubicBezTo>
                    <a:lnTo>
                      <a:pt x="573" y="666"/>
                    </a:lnTo>
                    <a:lnTo>
                      <a:pt x="573" y="665"/>
                    </a:lnTo>
                    <a:cubicBezTo>
                      <a:pt x="555" y="663"/>
                      <a:pt x="535" y="658"/>
                      <a:pt x="516" y="653"/>
                    </a:cubicBezTo>
                    <a:lnTo>
                      <a:pt x="516" y="653"/>
                    </a:lnTo>
                    <a:cubicBezTo>
                      <a:pt x="515" y="652"/>
                      <a:pt x="515" y="652"/>
                      <a:pt x="515" y="651"/>
                    </a:cubicBezTo>
                    <a:lnTo>
                      <a:pt x="515" y="653"/>
                    </a:lnTo>
                    <a:lnTo>
                      <a:pt x="515" y="653"/>
                    </a:lnTo>
                    <a:cubicBezTo>
                      <a:pt x="514" y="652"/>
                      <a:pt x="513" y="652"/>
                      <a:pt x="513" y="652"/>
                    </a:cubicBezTo>
                    <a:lnTo>
                      <a:pt x="513" y="652"/>
                    </a:lnTo>
                    <a:cubicBezTo>
                      <a:pt x="513" y="652"/>
                      <a:pt x="512" y="652"/>
                      <a:pt x="512" y="651"/>
                    </a:cubicBezTo>
                    <a:lnTo>
                      <a:pt x="512" y="652"/>
                    </a:lnTo>
                    <a:lnTo>
                      <a:pt x="512" y="652"/>
                    </a:lnTo>
                    <a:cubicBezTo>
                      <a:pt x="509" y="651"/>
                      <a:pt x="507" y="651"/>
                      <a:pt x="505" y="650"/>
                    </a:cubicBezTo>
                    <a:lnTo>
                      <a:pt x="505" y="650"/>
                    </a:lnTo>
                    <a:lnTo>
                      <a:pt x="506" y="648"/>
                    </a:lnTo>
                    <a:cubicBezTo>
                      <a:pt x="479" y="639"/>
                      <a:pt x="456" y="622"/>
                      <a:pt x="436" y="609"/>
                    </a:cubicBezTo>
                    <a:lnTo>
                      <a:pt x="436" y="609"/>
                    </a:lnTo>
                    <a:lnTo>
                      <a:pt x="437" y="607"/>
                    </a:lnTo>
                    <a:cubicBezTo>
                      <a:pt x="420" y="593"/>
                      <a:pt x="407" y="580"/>
                      <a:pt x="396" y="566"/>
                    </a:cubicBezTo>
                    <a:lnTo>
                      <a:pt x="395" y="567"/>
                    </a:lnTo>
                    <a:lnTo>
                      <a:pt x="395" y="567"/>
                    </a:lnTo>
                    <a:cubicBezTo>
                      <a:pt x="382" y="548"/>
                      <a:pt x="369" y="525"/>
                      <a:pt x="358" y="505"/>
                    </a:cubicBezTo>
                    <a:lnTo>
                      <a:pt x="357" y="505"/>
                    </a:lnTo>
                    <a:lnTo>
                      <a:pt x="357" y="505"/>
                    </a:lnTo>
                    <a:cubicBezTo>
                      <a:pt x="348" y="474"/>
                      <a:pt x="339" y="445"/>
                      <a:pt x="332" y="414"/>
                    </a:cubicBezTo>
                    <a:lnTo>
                      <a:pt x="332" y="414"/>
                    </a:lnTo>
                    <a:lnTo>
                      <a:pt x="335" y="413"/>
                    </a:lnTo>
                    <a:cubicBezTo>
                      <a:pt x="331" y="389"/>
                      <a:pt x="331" y="365"/>
                      <a:pt x="331" y="345"/>
                    </a:cubicBezTo>
                    <a:cubicBezTo>
                      <a:pt x="331" y="317"/>
                      <a:pt x="331" y="291"/>
                      <a:pt x="334" y="264"/>
                    </a:cubicBezTo>
                    <a:lnTo>
                      <a:pt x="334" y="264"/>
                    </a:lnTo>
                    <a:cubicBezTo>
                      <a:pt x="334" y="263"/>
                      <a:pt x="334" y="263"/>
                      <a:pt x="335" y="263"/>
                    </a:cubicBezTo>
                    <a:lnTo>
                      <a:pt x="334" y="263"/>
                    </a:lnTo>
                    <a:lnTo>
                      <a:pt x="334" y="263"/>
                    </a:lnTo>
                    <a:cubicBezTo>
                      <a:pt x="334" y="262"/>
                      <a:pt x="334" y="261"/>
                      <a:pt x="334" y="261"/>
                    </a:cubicBezTo>
                    <a:lnTo>
                      <a:pt x="334" y="261"/>
                    </a:lnTo>
                    <a:cubicBezTo>
                      <a:pt x="334" y="260"/>
                      <a:pt x="334" y="260"/>
                      <a:pt x="335" y="260"/>
                    </a:cubicBezTo>
                    <a:lnTo>
                      <a:pt x="334" y="260"/>
                    </a:lnTo>
                    <a:lnTo>
                      <a:pt x="334" y="260"/>
                    </a:lnTo>
                    <a:cubicBezTo>
                      <a:pt x="334" y="259"/>
                      <a:pt x="334" y="257"/>
                      <a:pt x="335" y="256"/>
                    </a:cubicBezTo>
                    <a:lnTo>
                      <a:pt x="335" y="253"/>
                    </a:lnTo>
                    <a:cubicBezTo>
                      <a:pt x="338" y="239"/>
                      <a:pt x="338" y="225"/>
                      <a:pt x="338" y="212"/>
                    </a:cubicBezTo>
                    <a:cubicBezTo>
                      <a:pt x="338" y="198"/>
                      <a:pt x="338" y="184"/>
                      <a:pt x="335" y="171"/>
                    </a:cubicBezTo>
                    <a:cubicBezTo>
                      <a:pt x="331" y="157"/>
                      <a:pt x="325" y="144"/>
                      <a:pt x="317" y="130"/>
                    </a:cubicBezTo>
                    <a:cubicBezTo>
                      <a:pt x="294" y="93"/>
                      <a:pt x="260" y="66"/>
                      <a:pt x="219" y="55"/>
                    </a:cubicBezTo>
                    <a:cubicBezTo>
                      <a:pt x="205" y="52"/>
                      <a:pt x="188" y="49"/>
                      <a:pt x="174" y="49"/>
                    </a:cubicBezTo>
                    <a:cubicBezTo>
                      <a:pt x="147" y="49"/>
                      <a:pt x="117" y="58"/>
                      <a:pt x="92" y="72"/>
                    </a:cubicBezTo>
                    <a:cubicBezTo>
                      <a:pt x="76" y="82"/>
                      <a:pt x="59" y="96"/>
                      <a:pt x="45" y="113"/>
                    </a:cubicBezTo>
                    <a:cubicBezTo>
                      <a:pt x="38" y="120"/>
                      <a:pt x="31" y="130"/>
                      <a:pt x="25" y="140"/>
                    </a:cubicBezTo>
                    <a:cubicBezTo>
                      <a:pt x="21" y="151"/>
                      <a:pt x="18" y="164"/>
                      <a:pt x="15" y="178"/>
                    </a:cubicBezTo>
                    <a:lnTo>
                      <a:pt x="15" y="175"/>
                    </a:lnTo>
                    <a:cubicBezTo>
                      <a:pt x="7" y="233"/>
                      <a:pt x="1" y="291"/>
                      <a:pt x="1" y="352"/>
                    </a:cubicBezTo>
                    <a:cubicBezTo>
                      <a:pt x="1" y="406"/>
                      <a:pt x="7" y="458"/>
                      <a:pt x="18" y="512"/>
                    </a:cubicBezTo>
                    <a:cubicBezTo>
                      <a:pt x="35" y="611"/>
                      <a:pt x="86" y="709"/>
                      <a:pt x="151" y="785"/>
                    </a:cubicBezTo>
                    <a:cubicBezTo>
                      <a:pt x="209" y="856"/>
                      <a:pt x="284" y="911"/>
                      <a:pt x="366" y="945"/>
                    </a:cubicBezTo>
                    <a:cubicBezTo>
                      <a:pt x="447" y="982"/>
                      <a:pt x="539" y="999"/>
                      <a:pt x="628" y="999"/>
                    </a:cubicBezTo>
                    <a:lnTo>
                      <a:pt x="635" y="999"/>
                    </a:lnTo>
                    <a:cubicBezTo>
                      <a:pt x="730" y="999"/>
                      <a:pt x="819" y="975"/>
                      <a:pt x="901" y="938"/>
                    </a:cubicBezTo>
                    <a:cubicBezTo>
                      <a:pt x="986" y="900"/>
                      <a:pt x="1061" y="846"/>
                      <a:pt x="1125" y="781"/>
                    </a:cubicBezTo>
                    <a:cubicBezTo>
                      <a:pt x="1193" y="709"/>
                      <a:pt x="1245" y="621"/>
                      <a:pt x="1275" y="529"/>
                    </a:cubicBezTo>
                    <a:cubicBezTo>
                      <a:pt x="1310" y="437"/>
                      <a:pt x="1323" y="338"/>
                      <a:pt x="1323" y="239"/>
                    </a:cubicBezTo>
                    <a:cubicBezTo>
                      <a:pt x="1323" y="212"/>
                      <a:pt x="1323" y="188"/>
                      <a:pt x="1319" y="164"/>
                    </a:cubicBezTo>
                    <a:cubicBezTo>
                      <a:pt x="1316" y="120"/>
                      <a:pt x="1299" y="82"/>
                      <a:pt x="1272" y="52"/>
                    </a:cubicBezTo>
                    <a:cubicBezTo>
                      <a:pt x="1258" y="35"/>
                      <a:pt x="1242" y="25"/>
                      <a:pt x="1221" y="14"/>
                    </a:cubicBezTo>
                    <a:cubicBezTo>
                      <a:pt x="1201" y="8"/>
                      <a:pt x="1180" y="0"/>
                      <a:pt x="1156"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836;p42">
              <a:extLst>
                <a:ext uri="{FF2B5EF4-FFF2-40B4-BE49-F238E27FC236}">
                  <a16:creationId xmlns:a16="http://schemas.microsoft.com/office/drawing/2014/main" id="{CFF85923-F760-B54C-B488-8C4B85019319}"/>
                </a:ext>
              </a:extLst>
            </p:cNvPr>
            <p:cNvSpPr/>
            <p:nvPr/>
          </p:nvSpPr>
          <p:spPr>
            <a:xfrm>
              <a:off x="6287831" y="3526782"/>
              <a:ext cx="736765" cy="507065"/>
            </a:xfrm>
            <a:custGeom>
              <a:avLst/>
              <a:gdLst/>
              <a:ahLst/>
              <a:cxnLst/>
              <a:rect l="l" t="t" r="r" b="b"/>
              <a:pathLst>
                <a:path w="13247" h="9117" extrusionOk="0">
                  <a:moveTo>
                    <a:pt x="9849" y="1"/>
                  </a:moveTo>
                  <a:cubicBezTo>
                    <a:pt x="9757" y="1"/>
                    <a:pt x="9668" y="1"/>
                    <a:pt x="9576" y="4"/>
                  </a:cubicBezTo>
                  <a:cubicBezTo>
                    <a:pt x="9474" y="10"/>
                    <a:pt x="9372" y="21"/>
                    <a:pt x="9270" y="34"/>
                  </a:cubicBezTo>
                  <a:lnTo>
                    <a:pt x="9198" y="45"/>
                  </a:lnTo>
                  <a:cubicBezTo>
                    <a:pt x="9136" y="51"/>
                    <a:pt x="9072" y="58"/>
                    <a:pt x="9014" y="68"/>
                  </a:cubicBezTo>
                  <a:cubicBezTo>
                    <a:pt x="8952" y="78"/>
                    <a:pt x="8895" y="89"/>
                    <a:pt x="8837" y="103"/>
                  </a:cubicBezTo>
                  <a:lnTo>
                    <a:pt x="8806" y="109"/>
                  </a:lnTo>
                  <a:cubicBezTo>
                    <a:pt x="8677" y="136"/>
                    <a:pt x="8540" y="174"/>
                    <a:pt x="8384" y="226"/>
                  </a:cubicBezTo>
                  <a:cubicBezTo>
                    <a:pt x="8223" y="273"/>
                    <a:pt x="8077" y="320"/>
                    <a:pt x="7934" y="372"/>
                  </a:cubicBezTo>
                  <a:cubicBezTo>
                    <a:pt x="7828" y="413"/>
                    <a:pt x="7725" y="454"/>
                    <a:pt x="7623" y="498"/>
                  </a:cubicBezTo>
                  <a:cubicBezTo>
                    <a:pt x="7566" y="522"/>
                    <a:pt x="7511" y="545"/>
                    <a:pt x="7456" y="566"/>
                  </a:cubicBezTo>
                  <a:cubicBezTo>
                    <a:pt x="7300" y="627"/>
                    <a:pt x="7150" y="696"/>
                    <a:pt x="6997" y="760"/>
                  </a:cubicBezTo>
                  <a:lnTo>
                    <a:pt x="6768" y="859"/>
                  </a:lnTo>
                  <a:cubicBezTo>
                    <a:pt x="6696" y="890"/>
                    <a:pt x="6625" y="921"/>
                    <a:pt x="6550" y="951"/>
                  </a:cubicBezTo>
                  <a:lnTo>
                    <a:pt x="6424" y="1006"/>
                  </a:lnTo>
                  <a:cubicBezTo>
                    <a:pt x="6373" y="1026"/>
                    <a:pt x="6319" y="1050"/>
                    <a:pt x="6267" y="1070"/>
                  </a:cubicBezTo>
                  <a:lnTo>
                    <a:pt x="6237" y="1084"/>
                  </a:lnTo>
                  <a:cubicBezTo>
                    <a:pt x="6220" y="1091"/>
                    <a:pt x="6206" y="1097"/>
                    <a:pt x="6189" y="1105"/>
                  </a:cubicBezTo>
                  <a:cubicBezTo>
                    <a:pt x="6171" y="1111"/>
                    <a:pt x="6155" y="1121"/>
                    <a:pt x="6138" y="1132"/>
                  </a:cubicBezTo>
                  <a:lnTo>
                    <a:pt x="6053" y="1084"/>
                  </a:lnTo>
                  <a:cubicBezTo>
                    <a:pt x="5991" y="1050"/>
                    <a:pt x="5926" y="1016"/>
                    <a:pt x="5861" y="985"/>
                  </a:cubicBezTo>
                  <a:lnTo>
                    <a:pt x="5861" y="985"/>
                  </a:lnTo>
                  <a:lnTo>
                    <a:pt x="5896" y="1006"/>
                  </a:lnTo>
                  <a:cubicBezTo>
                    <a:pt x="5749" y="931"/>
                    <a:pt x="5596" y="863"/>
                    <a:pt x="5446" y="798"/>
                  </a:cubicBezTo>
                  <a:lnTo>
                    <a:pt x="5425" y="787"/>
                  </a:lnTo>
                  <a:cubicBezTo>
                    <a:pt x="5358" y="757"/>
                    <a:pt x="5292" y="726"/>
                    <a:pt x="5224" y="696"/>
                  </a:cubicBezTo>
                  <a:cubicBezTo>
                    <a:pt x="5142" y="658"/>
                    <a:pt x="5061" y="621"/>
                    <a:pt x="4976" y="586"/>
                  </a:cubicBezTo>
                  <a:cubicBezTo>
                    <a:pt x="4853" y="535"/>
                    <a:pt x="4710" y="474"/>
                    <a:pt x="4560" y="426"/>
                  </a:cubicBezTo>
                  <a:cubicBezTo>
                    <a:pt x="4406" y="372"/>
                    <a:pt x="4236" y="320"/>
                    <a:pt x="4028" y="266"/>
                  </a:cubicBezTo>
                  <a:cubicBezTo>
                    <a:pt x="3861" y="221"/>
                    <a:pt x="3673" y="188"/>
                    <a:pt x="3476" y="160"/>
                  </a:cubicBezTo>
                  <a:cubicBezTo>
                    <a:pt x="3390" y="150"/>
                    <a:pt x="3302" y="147"/>
                    <a:pt x="3214" y="140"/>
                  </a:cubicBezTo>
                  <a:lnTo>
                    <a:pt x="3159" y="136"/>
                  </a:lnTo>
                  <a:cubicBezTo>
                    <a:pt x="3080" y="133"/>
                    <a:pt x="3002" y="127"/>
                    <a:pt x="2924" y="127"/>
                  </a:cubicBezTo>
                  <a:cubicBezTo>
                    <a:pt x="2829" y="127"/>
                    <a:pt x="2730" y="140"/>
                    <a:pt x="2645" y="154"/>
                  </a:cubicBezTo>
                  <a:cubicBezTo>
                    <a:pt x="2559" y="164"/>
                    <a:pt x="2470" y="185"/>
                    <a:pt x="2385" y="215"/>
                  </a:cubicBezTo>
                  <a:cubicBezTo>
                    <a:pt x="2294" y="246"/>
                    <a:pt x="2209" y="283"/>
                    <a:pt x="2123" y="331"/>
                  </a:cubicBezTo>
                  <a:cubicBezTo>
                    <a:pt x="2045" y="372"/>
                    <a:pt x="1966" y="423"/>
                    <a:pt x="1894" y="474"/>
                  </a:cubicBezTo>
                  <a:cubicBezTo>
                    <a:pt x="1854" y="501"/>
                    <a:pt x="1809" y="532"/>
                    <a:pt x="1772" y="562"/>
                  </a:cubicBezTo>
                  <a:cubicBezTo>
                    <a:pt x="1738" y="586"/>
                    <a:pt x="1707" y="614"/>
                    <a:pt x="1677" y="641"/>
                  </a:cubicBezTo>
                  <a:lnTo>
                    <a:pt x="1660" y="658"/>
                  </a:lnTo>
                  <a:cubicBezTo>
                    <a:pt x="1585" y="720"/>
                    <a:pt x="1520" y="781"/>
                    <a:pt x="1459" y="842"/>
                  </a:cubicBezTo>
                  <a:cubicBezTo>
                    <a:pt x="1452" y="842"/>
                    <a:pt x="1445" y="839"/>
                    <a:pt x="1435" y="839"/>
                  </a:cubicBezTo>
                  <a:cubicBezTo>
                    <a:pt x="1400" y="839"/>
                    <a:pt x="1350" y="855"/>
                    <a:pt x="1329" y="883"/>
                  </a:cubicBezTo>
                  <a:lnTo>
                    <a:pt x="1281" y="941"/>
                  </a:lnTo>
                  <a:cubicBezTo>
                    <a:pt x="1234" y="1003"/>
                    <a:pt x="1189" y="1064"/>
                    <a:pt x="1141" y="1125"/>
                  </a:cubicBezTo>
                  <a:cubicBezTo>
                    <a:pt x="1094" y="1193"/>
                    <a:pt x="1050" y="1261"/>
                    <a:pt x="1009" y="1333"/>
                  </a:cubicBezTo>
                  <a:lnTo>
                    <a:pt x="982" y="1374"/>
                  </a:lnTo>
                  <a:cubicBezTo>
                    <a:pt x="941" y="1442"/>
                    <a:pt x="900" y="1514"/>
                    <a:pt x="859" y="1585"/>
                  </a:cubicBezTo>
                  <a:cubicBezTo>
                    <a:pt x="818" y="1663"/>
                    <a:pt x="777" y="1735"/>
                    <a:pt x="732" y="1810"/>
                  </a:cubicBezTo>
                  <a:cubicBezTo>
                    <a:pt x="688" y="1882"/>
                    <a:pt x="655" y="1956"/>
                    <a:pt x="623" y="2031"/>
                  </a:cubicBezTo>
                  <a:cubicBezTo>
                    <a:pt x="586" y="2130"/>
                    <a:pt x="552" y="2215"/>
                    <a:pt x="518" y="2301"/>
                  </a:cubicBezTo>
                  <a:cubicBezTo>
                    <a:pt x="471" y="2423"/>
                    <a:pt x="430" y="2549"/>
                    <a:pt x="385" y="2672"/>
                  </a:cubicBezTo>
                  <a:lnTo>
                    <a:pt x="337" y="2815"/>
                  </a:lnTo>
                  <a:cubicBezTo>
                    <a:pt x="273" y="3002"/>
                    <a:pt x="221" y="3200"/>
                    <a:pt x="188" y="3401"/>
                  </a:cubicBezTo>
                  <a:cubicBezTo>
                    <a:pt x="150" y="3606"/>
                    <a:pt x="119" y="3810"/>
                    <a:pt x="92" y="4015"/>
                  </a:cubicBezTo>
                  <a:cubicBezTo>
                    <a:pt x="82" y="4090"/>
                    <a:pt x="71" y="4165"/>
                    <a:pt x="62" y="4243"/>
                  </a:cubicBezTo>
                  <a:lnTo>
                    <a:pt x="57" y="4260"/>
                  </a:lnTo>
                  <a:cubicBezTo>
                    <a:pt x="7" y="4652"/>
                    <a:pt x="0" y="5051"/>
                    <a:pt x="0" y="5395"/>
                  </a:cubicBezTo>
                  <a:lnTo>
                    <a:pt x="0" y="5521"/>
                  </a:lnTo>
                  <a:cubicBezTo>
                    <a:pt x="0" y="5674"/>
                    <a:pt x="0" y="5828"/>
                    <a:pt x="7" y="5981"/>
                  </a:cubicBezTo>
                  <a:cubicBezTo>
                    <a:pt x="10" y="6077"/>
                    <a:pt x="17" y="6172"/>
                    <a:pt x="24" y="6267"/>
                  </a:cubicBezTo>
                  <a:lnTo>
                    <a:pt x="30" y="6346"/>
                  </a:lnTo>
                  <a:cubicBezTo>
                    <a:pt x="34" y="6421"/>
                    <a:pt x="37" y="6499"/>
                    <a:pt x="44" y="6574"/>
                  </a:cubicBezTo>
                  <a:cubicBezTo>
                    <a:pt x="78" y="6945"/>
                    <a:pt x="112" y="7246"/>
                    <a:pt x="150" y="7521"/>
                  </a:cubicBezTo>
                  <a:lnTo>
                    <a:pt x="153" y="7538"/>
                  </a:lnTo>
                  <a:lnTo>
                    <a:pt x="156" y="7549"/>
                  </a:lnTo>
                  <a:cubicBezTo>
                    <a:pt x="191" y="7821"/>
                    <a:pt x="255" y="8108"/>
                    <a:pt x="340" y="8391"/>
                  </a:cubicBezTo>
                  <a:cubicBezTo>
                    <a:pt x="364" y="8472"/>
                    <a:pt x="392" y="8551"/>
                    <a:pt x="419" y="8633"/>
                  </a:cubicBezTo>
                  <a:lnTo>
                    <a:pt x="450" y="8732"/>
                  </a:lnTo>
                  <a:cubicBezTo>
                    <a:pt x="466" y="8782"/>
                    <a:pt x="484" y="8834"/>
                    <a:pt x="504" y="8881"/>
                  </a:cubicBezTo>
                  <a:lnTo>
                    <a:pt x="521" y="8929"/>
                  </a:lnTo>
                  <a:cubicBezTo>
                    <a:pt x="535" y="8966"/>
                    <a:pt x="545" y="9004"/>
                    <a:pt x="565" y="9038"/>
                  </a:cubicBezTo>
                  <a:cubicBezTo>
                    <a:pt x="586" y="9083"/>
                    <a:pt x="637" y="9113"/>
                    <a:pt x="695" y="9113"/>
                  </a:cubicBezTo>
                  <a:cubicBezTo>
                    <a:pt x="722" y="9113"/>
                    <a:pt x="749" y="9106"/>
                    <a:pt x="770" y="9092"/>
                  </a:cubicBezTo>
                  <a:cubicBezTo>
                    <a:pt x="784" y="9086"/>
                    <a:pt x="794" y="9079"/>
                    <a:pt x="804" y="9069"/>
                  </a:cubicBezTo>
                  <a:lnTo>
                    <a:pt x="889" y="9069"/>
                  </a:lnTo>
                  <a:cubicBezTo>
                    <a:pt x="968" y="9069"/>
                    <a:pt x="1046" y="9069"/>
                    <a:pt x="1125" y="9072"/>
                  </a:cubicBezTo>
                  <a:cubicBezTo>
                    <a:pt x="1186" y="9075"/>
                    <a:pt x="1251" y="9079"/>
                    <a:pt x="1312" y="9079"/>
                  </a:cubicBezTo>
                  <a:lnTo>
                    <a:pt x="1836" y="9079"/>
                  </a:lnTo>
                  <a:lnTo>
                    <a:pt x="1926" y="9075"/>
                  </a:lnTo>
                  <a:cubicBezTo>
                    <a:pt x="2079" y="9075"/>
                    <a:pt x="2229" y="9086"/>
                    <a:pt x="2382" y="9092"/>
                  </a:cubicBezTo>
                  <a:cubicBezTo>
                    <a:pt x="2491" y="9100"/>
                    <a:pt x="2583" y="9103"/>
                    <a:pt x="2675" y="9106"/>
                  </a:cubicBezTo>
                  <a:cubicBezTo>
                    <a:pt x="2720" y="9106"/>
                    <a:pt x="2767" y="9110"/>
                    <a:pt x="2811" y="9110"/>
                  </a:cubicBezTo>
                  <a:lnTo>
                    <a:pt x="2965" y="9110"/>
                  </a:lnTo>
                  <a:lnTo>
                    <a:pt x="3088" y="9116"/>
                  </a:lnTo>
                  <a:lnTo>
                    <a:pt x="3091" y="9116"/>
                  </a:lnTo>
                  <a:cubicBezTo>
                    <a:pt x="3094" y="9092"/>
                    <a:pt x="3108" y="9072"/>
                    <a:pt x="3125" y="9052"/>
                  </a:cubicBezTo>
                  <a:cubicBezTo>
                    <a:pt x="3156" y="9018"/>
                    <a:pt x="3200" y="8998"/>
                    <a:pt x="3241" y="8998"/>
                  </a:cubicBezTo>
                  <a:cubicBezTo>
                    <a:pt x="3282" y="8998"/>
                    <a:pt x="3323" y="9014"/>
                    <a:pt x="3346" y="9042"/>
                  </a:cubicBezTo>
                  <a:cubicBezTo>
                    <a:pt x="3384" y="9028"/>
                    <a:pt x="3422" y="9014"/>
                    <a:pt x="3459" y="9004"/>
                  </a:cubicBezTo>
                  <a:cubicBezTo>
                    <a:pt x="3527" y="8987"/>
                    <a:pt x="3602" y="8977"/>
                    <a:pt x="3667" y="8973"/>
                  </a:cubicBezTo>
                  <a:cubicBezTo>
                    <a:pt x="3714" y="8970"/>
                    <a:pt x="3766" y="8970"/>
                    <a:pt x="3813" y="8970"/>
                  </a:cubicBezTo>
                  <a:cubicBezTo>
                    <a:pt x="3878" y="8970"/>
                    <a:pt x="3943" y="8970"/>
                    <a:pt x="4004" y="8973"/>
                  </a:cubicBezTo>
                  <a:cubicBezTo>
                    <a:pt x="4065" y="8977"/>
                    <a:pt x="4127" y="8984"/>
                    <a:pt x="4188" y="8987"/>
                  </a:cubicBezTo>
                  <a:lnTo>
                    <a:pt x="4290" y="8998"/>
                  </a:lnTo>
                  <a:lnTo>
                    <a:pt x="4356" y="9001"/>
                  </a:lnTo>
                  <a:lnTo>
                    <a:pt x="4420" y="9004"/>
                  </a:lnTo>
                  <a:cubicBezTo>
                    <a:pt x="4458" y="9004"/>
                    <a:pt x="4495" y="9011"/>
                    <a:pt x="4546" y="9018"/>
                  </a:cubicBezTo>
                  <a:lnTo>
                    <a:pt x="4570" y="9021"/>
                  </a:lnTo>
                  <a:lnTo>
                    <a:pt x="4634" y="9028"/>
                  </a:lnTo>
                  <a:cubicBezTo>
                    <a:pt x="4672" y="9034"/>
                    <a:pt x="4710" y="9034"/>
                    <a:pt x="4751" y="9038"/>
                  </a:cubicBezTo>
                  <a:cubicBezTo>
                    <a:pt x="4781" y="9038"/>
                    <a:pt x="4812" y="9038"/>
                    <a:pt x="4839" y="9042"/>
                  </a:cubicBezTo>
                  <a:cubicBezTo>
                    <a:pt x="4887" y="9045"/>
                    <a:pt x="4931" y="9048"/>
                    <a:pt x="4976" y="9048"/>
                  </a:cubicBezTo>
                  <a:cubicBezTo>
                    <a:pt x="5016" y="9048"/>
                    <a:pt x="5057" y="9045"/>
                    <a:pt x="5102" y="9042"/>
                  </a:cubicBezTo>
                  <a:lnTo>
                    <a:pt x="5200" y="9034"/>
                  </a:lnTo>
                  <a:cubicBezTo>
                    <a:pt x="5268" y="9028"/>
                    <a:pt x="5337" y="9021"/>
                    <a:pt x="5405" y="9018"/>
                  </a:cubicBezTo>
                  <a:lnTo>
                    <a:pt x="5487" y="9011"/>
                  </a:lnTo>
                  <a:cubicBezTo>
                    <a:pt x="5565" y="9004"/>
                    <a:pt x="5650" y="8998"/>
                    <a:pt x="5732" y="8993"/>
                  </a:cubicBezTo>
                  <a:cubicBezTo>
                    <a:pt x="5807" y="8993"/>
                    <a:pt x="5882" y="8990"/>
                    <a:pt x="5960" y="8990"/>
                  </a:cubicBezTo>
                  <a:lnTo>
                    <a:pt x="6073" y="8990"/>
                  </a:lnTo>
                  <a:cubicBezTo>
                    <a:pt x="6103" y="8990"/>
                    <a:pt x="6130" y="8993"/>
                    <a:pt x="6162" y="8998"/>
                  </a:cubicBezTo>
                  <a:lnTo>
                    <a:pt x="6216" y="9001"/>
                  </a:lnTo>
                  <a:cubicBezTo>
                    <a:pt x="6284" y="9004"/>
                    <a:pt x="6349" y="9004"/>
                    <a:pt x="6413" y="9004"/>
                  </a:cubicBezTo>
                  <a:lnTo>
                    <a:pt x="6822" y="9004"/>
                  </a:lnTo>
                  <a:cubicBezTo>
                    <a:pt x="6874" y="9004"/>
                    <a:pt x="6925" y="9007"/>
                    <a:pt x="6973" y="9011"/>
                  </a:cubicBezTo>
                  <a:cubicBezTo>
                    <a:pt x="7010" y="9011"/>
                    <a:pt x="7044" y="9014"/>
                    <a:pt x="7078" y="9014"/>
                  </a:cubicBezTo>
                  <a:cubicBezTo>
                    <a:pt x="7153" y="9014"/>
                    <a:pt x="7225" y="9025"/>
                    <a:pt x="7316" y="9038"/>
                  </a:cubicBezTo>
                  <a:cubicBezTo>
                    <a:pt x="7392" y="9048"/>
                    <a:pt x="7470" y="9052"/>
                    <a:pt x="7549" y="9052"/>
                  </a:cubicBezTo>
                  <a:lnTo>
                    <a:pt x="7562" y="9052"/>
                  </a:lnTo>
                  <a:cubicBezTo>
                    <a:pt x="7654" y="9048"/>
                    <a:pt x="7746" y="9045"/>
                    <a:pt x="7838" y="9045"/>
                  </a:cubicBezTo>
                  <a:lnTo>
                    <a:pt x="7975" y="9045"/>
                  </a:lnTo>
                  <a:cubicBezTo>
                    <a:pt x="8029" y="9042"/>
                    <a:pt x="8080" y="9042"/>
                    <a:pt x="8134" y="9042"/>
                  </a:cubicBezTo>
                  <a:cubicBezTo>
                    <a:pt x="8223" y="9042"/>
                    <a:pt x="8312" y="9038"/>
                    <a:pt x="8397" y="9038"/>
                  </a:cubicBezTo>
                  <a:cubicBezTo>
                    <a:pt x="8588" y="9034"/>
                    <a:pt x="8776" y="9031"/>
                    <a:pt x="8966" y="9031"/>
                  </a:cubicBezTo>
                  <a:lnTo>
                    <a:pt x="9113" y="9031"/>
                  </a:lnTo>
                  <a:cubicBezTo>
                    <a:pt x="9123" y="9028"/>
                    <a:pt x="9133" y="9028"/>
                    <a:pt x="9147" y="9025"/>
                  </a:cubicBezTo>
                  <a:cubicBezTo>
                    <a:pt x="9194" y="9014"/>
                    <a:pt x="9243" y="9007"/>
                    <a:pt x="9290" y="9007"/>
                  </a:cubicBezTo>
                  <a:cubicBezTo>
                    <a:pt x="9320" y="9007"/>
                    <a:pt x="9351" y="9018"/>
                    <a:pt x="9375" y="9034"/>
                  </a:cubicBezTo>
                  <a:cubicBezTo>
                    <a:pt x="9399" y="9028"/>
                    <a:pt x="9419" y="9021"/>
                    <a:pt x="9440" y="9021"/>
                  </a:cubicBezTo>
                  <a:cubicBezTo>
                    <a:pt x="9454" y="9021"/>
                    <a:pt x="9468" y="9025"/>
                    <a:pt x="9481" y="9028"/>
                  </a:cubicBezTo>
                  <a:cubicBezTo>
                    <a:pt x="9491" y="9031"/>
                    <a:pt x="9501" y="9034"/>
                    <a:pt x="9508" y="9038"/>
                  </a:cubicBezTo>
                  <a:lnTo>
                    <a:pt x="9545" y="9038"/>
                  </a:lnTo>
                  <a:cubicBezTo>
                    <a:pt x="9614" y="9038"/>
                    <a:pt x="9682" y="9042"/>
                    <a:pt x="9746" y="9048"/>
                  </a:cubicBezTo>
                  <a:lnTo>
                    <a:pt x="9811" y="9052"/>
                  </a:lnTo>
                  <a:lnTo>
                    <a:pt x="9948" y="9059"/>
                  </a:lnTo>
                  <a:lnTo>
                    <a:pt x="10084" y="9065"/>
                  </a:lnTo>
                  <a:lnTo>
                    <a:pt x="10186" y="9069"/>
                  </a:lnTo>
                  <a:cubicBezTo>
                    <a:pt x="10336" y="9079"/>
                    <a:pt x="10486" y="9086"/>
                    <a:pt x="10636" y="9092"/>
                  </a:cubicBezTo>
                  <a:cubicBezTo>
                    <a:pt x="10701" y="9092"/>
                    <a:pt x="10769" y="9096"/>
                    <a:pt x="10833" y="9096"/>
                  </a:cubicBezTo>
                  <a:lnTo>
                    <a:pt x="11014" y="9096"/>
                  </a:lnTo>
                  <a:cubicBezTo>
                    <a:pt x="11069" y="9096"/>
                    <a:pt x="11124" y="9096"/>
                    <a:pt x="11178" y="9092"/>
                  </a:cubicBezTo>
                  <a:cubicBezTo>
                    <a:pt x="11335" y="9086"/>
                    <a:pt x="11495" y="9086"/>
                    <a:pt x="11651" y="9083"/>
                  </a:cubicBezTo>
                  <a:lnTo>
                    <a:pt x="11720" y="9083"/>
                  </a:lnTo>
                  <a:cubicBezTo>
                    <a:pt x="11853" y="9083"/>
                    <a:pt x="11986" y="9079"/>
                    <a:pt x="12118" y="9075"/>
                  </a:cubicBezTo>
                  <a:lnTo>
                    <a:pt x="12241" y="9075"/>
                  </a:lnTo>
                  <a:cubicBezTo>
                    <a:pt x="12269" y="9075"/>
                    <a:pt x="12296" y="9075"/>
                    <a:pt x="12326" y="9072"/>
                  </a:cubicBezTo>
                  <a:cubicBezTo>
                    <a:pt x="12412" y="9069"/>
                    <a:pt x="12497" y="9065"/>
                    <a:pt x="12582" y="9059"/>
                  </a:cubicBezTo>
                  <a:cubicBezTo>
                    <a:pt x="12620" y="9052"/>
                    <a:pt x="12657" y="9021"/>
                    <a:pt x="12674" y="8990"/>
                  </a:cubicBezTo>
                  <a:cubicBezTo>
                    <a:pt x="12691" y="8984"/>
                    <a:pt x="12708" y="8973"/>
                    <a:pt x="12722" y="8960"/>
                  </a:cubicBezTo>
                  <a:cubicBezTo>
                    <a:pt x="12752" y="8929"/>
                    <a:pt x="12760" y="8895"/>
                    <a:pt x="12766" y="8854"/>
                  </a:cubicBezTo>
                  <a:lnTo>
                    <a:pt x="12773" y="8820"/>
                  </a:lnTo>
                  <a:cubicBezTo>
                    <a:pt x="12780" y="8779"/>
                    <a:pt x="12790" y="8742"/>
                    <a:pt x="12800" y="8704"/>
                  </a:cubicBezTo>
                  <a:cubicBezTo>
                    <a:pt x="12807" y="8680"/>
                    <a:pt x="12814" y="8657"/>
                    <a:pt x="12817" y="8633"/>
                  </a:cubicBezTo>
                  <a:cubicBezTo>
                    <a:pt x="12827" y="8595"/>
                    <a:pt x="12834" y="8558"/>
                    <a:pt x="12845" y="8517"/>
                  </a:cubicBezTo>
                  <a:lnTo>
                    <a:pt x="12862" y="8435"/>
                  </a:lnTo>
                  <a:cubicBezTo>
                    <a:pt x="12872" y="8397"/>
                    <a:pt x="12878" y="8364"/>
                    <a:pt x="12889" y="8326"/>
                  </a:cubicBezTo>
                  <a:cubicBezTo>
                    <a:pt x="12899" y="8295"/>
                    <a:pt x="12906" y="8268"/>
                    <a:pt x="12913" y="8241"/>
                  </a:cubicBezTo>
                  <a:lnTo>
                    <a:pt x="12936" y="8145"/>
                  </a:lnTo>
                  <a:cubicBezTo>
                    <a:pt x="12947" y="8104"/>
                    <a:pt x="12957" y="8060"/>
                    <a:pt x="12964" y="8023"/>
                  </a:cubicBezTo>
                  <a:cubicBezTo>
                    <a:pt x="12991" y="7910"/>
                    <a:pt x="13008" y="7801"/>
                    <a:pt x="13029" y="7689"/>
                  </a:cubicBezTo>
                  <a:cubicBezTo>
                    <a:pt x="13038" y="7628"/>
                    <a:pt x="13049" y="7562"/>
                    <a:pt x="13059" y="7501"/>
                  </a:cubicBezTo>
                  <a:lnTo>
                    <a:pt x="13073" y="7426"/>
                  </a:lnTo>
                  <a:cubicBezTo>
                    <a:pt x="13087" y="7362"/>
                    <a:pt x="13100" y="7293"/>
                    <a:pt x="13110" y="7228"/>
                  </a:cubicBezTo>
                  <a:cubicBezTo>
                    <a:pt x="13120" y="7147"/>
                    <a:pt x="13131" y="7068"/>
                    <a:pt x="13141" y="6986"/>
                  </a:cubicBezTo>
                  <a:lnTo>
                    <a:pt x="13148" y="6928"/>
                  </a:lnTo>
                  <a:cubicBezTo>
                    <a:pt x="13158" y="6846"/>
                    <a:pt x="13164" y="6761"/>
                    <a:pt x="13172" y="6680"/>
                  </a:cubicBezTo>
                  <a:cubicBezTo>
                    <a:pt x="13178" y="6588"/>
                    <a:pt x="13185" y="6499"/>
                    <a:pt x="13196" y="6411"/>
                  </a:cubicBezTo>
                  <a:cubicBezTo>
                    <a:pt x="13216" y="6244"/>
                    <a:pt x="13226" y="6074"/>
                    <a:pt x="13233" y="5906"/>
                  </a:cubicBezTo>
                  <a:cubicBezTo>
                    <a:pt x="13246" y="5665"/>
                    <a:pt x="13246" y="5415"/>
                    <a:pt x="13243" y="5174"/>
                  </a:cubicBezTo>
                  <a:lnTo>
                    <a:pt x="13243" y="4908"/>
                  </a:lnTo>
                  <a:cubicBezTo>
                    <a:pt x="13243" y="4785"/>
                    <a:pt x="13240" y="4666"/>
                    <a:pt x="13236" y="4543"/>
                  </a:cubicBezTo>
                  <a:cubicBezTo>
                    <a:pt x="13233" y="4479"/>
                    <a:pt x="13230" y="4413"/>
                    <a:pt x="13230" y="4345"/>
                  </a:cubicBezTo>
                  <a:cubicBezTo>
                    <a:pt x="13223" y="4114"/>
                    <a:pt x="13199" y="3892"/>
                    <a:pt x="13175" y="3705"/>
                  </a:cubicBezTo>
                  <a:lnTo>
                    <a:pt x="13175" y="3708"/>
                  </a:lnTo>
                  <a:cubicBezTo>
                    <a:pt x="13164" y="3620"/>
                    <a:pt x="13151" y="3541"/>
                    <a:pt x="13137" y="3460"/>
                  </a:cubicBezTo>
                  <a:cubicBezTo>
                    <a:pt x="13128" y="3384"/>
                    <a:pt x="13110" y="3316"/>
                    <a:pt x="13093" y="3248"/>
                  </a:cubicBezTo>
                  <a:lnTo>
                    <a:pt x="13076" y="3163"/>
                  </a:lnTo>
                  <a:cubicBezTo>
                    <a:pt x="13032" y="2965"/>
                    <a:pt x="12985" y="2771"/>
                    <a:pt x="12933" y="2584"/>
                  </a:cubicBezTo>
                  <a:cubicBezTo>
                    <a:pt x="12886" y="2396"/>
                    <a:pt x="12807" y="2219"/>
                    <a:pt x="12729" y="2035"/>
                  </a:cubicBezTo>
                  <a:cubicBezTo>
                    <a:pt x="12667" y="1888"/>
                    <a:pt x="12599" y="1748"/>
                    <a:pt x="12521" y="1619"/>
                  </a:cubicBezTo>
                  <a:cubicBezTo>
                    <a:pt x="12387" y="1384"/>
                    <a:pt x="12238" y="1135"/>
                    <a:pt x="12054" y="924"/>
                  </a:cubicBezTo>
                  <a:cubicBezTo>
                    <a:pt x="11996" y="859"/>
                    <a:pt x="11931" y="787"/>
                    <a:pt x="11863" y="726"/>
                  </a:cubicBezTo>
                  <a:cubicBezTo>
                    <a:pt x="11815" y="685"/>
                    <a:pt x="11767" y="644"/>
                    <a:pt x="11723" y="603"/>
                  </a:cubicBezTo>
                  <a:lnTo>
                    <a:pt x="11659" y="553"/>
                  </a:lnTo>
                  <a:lnTo>
                    <a:pt x="11628" y="525"/>
                  </a:lnTo>
                  <a:lnTo>
                    <a:pt x="11563" y="474"/>
                  </a:lnTo>
                  <a:cubicBezTo>
                    <a:pt x="11549" y="423"/>
                    <a:pt x="11516" y="382"/>
                    <a:pt x="11464" y="369"/>
                  </a:cubicBezTo>
                  <a:lnTo>
                    <a:pt x="11423" y="351"/>
                  </a:lnTo>
                  <a:lnTo>
                    <a:pt x="11382" y="338"/>
                  </a:lnTo>
                  <a:cubicBezTo>
                    <a:pt x="11359" y="320"/>
                    <a:pt x="11332" y="307"/>
                    <a:pt x="11304" y="293"/>
                  </a:cubicBezTo>
                  <a:cubicBezTo>
                    <a:pt x="11239" y="259"/>
                    <a:pt x="11171" y="239"/>
                    <a:pt x="11093" y="221"/>
                  </a:cubicBezTo>
                  <a:cubicBezTo>
                    <a:pt x="11058" y="205"/>
                    <a:pt x="11022" y="194"/>
                    <a:pt x="10984" y="181"/>
                  </a:cubicBezTo>
                  <a:cubicBezTo>
                    <a:pt x="10895" y="150"/>
                    <a:pt x="10806" y="123"/>
                    <a:pt x="10711" y="103"/>
                  </a:cubicBezTo>
                  <a:lnTo>
                    <a:pt x="10684" y="95"/>
                  </a:lnTo>
                  <a:cubicBezTo>
                    <a:pt x="10592" y="75"/>
                    <a:pt x="10500" y="55"/>
                    <a:pt x="10408" y="37"/>
                  </a:cubicBezTo>
                  <a:cubicBezTo>
                    <a:pt x="10319" y="24"/>
                    <a:pt x="10231" y="21"/>
                    <a:pt x="10138" y="14"/>
                  </a:cubicBezTo>
                  <a:cubicBezTo>
                    <a:pt x="10040" y="7"/>
                    <a:pt x="9944" y="1"/>
                    <a:pt x="98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37;p42">
              <a:extLst>
                <a:ext uri="{FF2B5EF4-FFF2-40B4-BE49-F238E27FC236}">
                  <a16:creationId xmlns:a16="http://schemas.microsoft.com/office/drawing/2014/main" id="{79929BAD-1255-1E43-828F-D7EAB74C6C62}"/>
                </a:ext>
              </a:extLst>
            </p:cNvPr>
            <p:cNvSpPr/>
            <p:nvPr/>
          </p:nvSpPr>
          <p:spPr>
            <a:xfrm>
              <a:off x="6289667" y="3590855"/>
              <a:ext cx="79700" cy="371525"/>
            </a:xfrm>
            <a:custGeom>
              <a:avLst/>
              <a:gdLst/>
              <a:ahLst/>
              <a:cxnLst/>
              <a:rect l="l" t="t" r="r" b="b"/>
              <a:pathLst>
                <a:path w="1433" h="6680" extrusionOk="0">
                  <a:moveTo>
                    <a:pt x="379" y="2954"/>
                  </a:moveTo>
                  <a:lnTo>
                    <a:pt x="379" y="2954"/>
                  </a:lnTo>
                  <a:cubicBezTo>
                    <a:pt x="378" y="2963"/>
                    <a:pt x="377" y="2972"/>
                    <a:pt x="376" y="2981"/>
                  </a:cubicBezTo>
                  <a:lnTo>
                    <a:pt x="376" y="2981"/>
                  </a:lnTo>
                  <a:cubicBezTo>
                    <a:pt x="379" y="2971"/>
                    <a:pt x="379" y="2962"/>
                    <a:pt x="379" y="2954"/>
                  </a:cubicBezTo>
                  <a:close/>
                  <a:moveTo>
                    <a:pt x="1279" y="0"/>
                  </a:moveTo>
                  <a:cubicBezTo>
                    <a:pt x="1242" y="0"/>
                    <a:pt x="1197" y="17"/>
                    <a:pt x="1174" y="44"/>
                  </a:cubicBezTo>
                  <a:cubicBezTo>
                    <a:pt x="1116" y="120"/>
                    <a:pt x="1054" y="191"/>
                    <a:pt x="996" y="266"/>
                  </a:cubicBezTo>
                  <a:cubicBezTo>
                    <a:pt x="938" y="345"/>
                    <a:pt x="880" y="430"/>
                    <a:pt x="829" y="515"/>
                  </a:cubicBezTo>
                  <a:cubicBezTo>
                    <a:pt x="781" y="596"/>
                    <a:pt x="734" y="678"/>
                    <a:pt x="689" y="760"/>
                  </a:cubicBezTo>
                  <a:cubicBezTo>
                    <a:pt x="642" y="859"/>
                    <a:pt x="604" y="961"/>
                    <a:pt x="567" y="1063"/>
                  </a:cubicBezTo>
                  <a:cubicBezTo>
                    <a:pt x="499" y="1237"/>
                    <a:pt x="433" y="1418"/>
                    <a:pt x="379" y="1598"/>
                  </a:cubicBezTo>
                  <a:cubicBezTo>
                    <a:pt x="321" y="1789"/>
                    <a:pt x="274" y="1984"/>
                    <a:pt x="229" y="2174"/>
                  </a:cubicBezTo>
                  <a:cubicBezTo>
                    <a:pt x="178" y="2369"/>
                    <a:pt x="137" y="2563"/>
                    <a:pt x="103" y="2764"/>
                  </a:cubicBezTo>
                  <a:cubicBezTo>
                    <a:pt x="73" y="2972"/>
                    <a:pt x="59" y="3183"/>
                    <a:pt x="45" y="3395"/>
                  </a:cubicBezTo>
                  <a:cubicBezTo>
                    <a:pt x="38" y="3493"/>
                    <a:pt x="32" y="3592"/>
                    <a:pt x="24" y="3695"/>
                  </a:cubicBezTo>
                  <a:cubicBezTo>
                    <a:pt x="18" y="3793"/>
                    <a:pt x="15" y="3895"/>
                    <a:pt x="11" y="3997"/>
                  </a:cubicBezTo>
                  <a:cubicBezTo>
                    <a:pt x="4" y="4202"/>
                    <a:pt x="1" y="4410"/>
                    <a:pt x="8" y="4615"/>
                  </a:cubicBezTo>
                  <a:cubicBezTo>
                    <a:pt x="15" y="4938"/>
                    <a:pt x="73" y="5255"/>
                    <a:pt x="110" y="5576"/>
                  </a:cubicBezTo>
                  <a:cubicBezTo>
                    <a:pt x="131" y="5739"/>
                    <a:pt x="158" y="5903"/>
                    <a:pt x="188" y="6063"/>
                  </a:cubicBezTo>
                  <a:cubicBezTo>
                    <a:pt x="222" y="6233"/>
                    <a:pt x="263" y="6404"/>
                    <a:pt x="298" y="6574"/>
                  </a:cubicBezTo>
                  <a:cubicBezTo>
                    <a:pt x="312" y="6638"/>
                    <a:pt x="378" y="6679"/>
                    <a:pt x="442" y="6679"/>
                  </a:cubicBezTo>
                  <a:cubicBezTo>
                    <a:pt x="457" y="6679"/>
                    <a:pt x="471" y="6677"/>
                    <a:pt x="485" y="6673"/>
                  </a:cubicBezTo>
                  <a:cubicBezTo>
                    <a:pt x="523" y="6663"/>
                    <a:pt x="553" y="6639"/>
                    <a:pt x="573" y="6605"/>
                  </a:cubicBezTo>
                  <a:cubicBezTo>
                    <a:pt x="594" y="6567"/>
                    <a:pt x="594" y="6530"/>
                    <a:pt x="587" y="6489"/>
                  </a:cubicBezTo>
                  <a:cubicBezTo>
                    <a:pt x="536" y="6243"/>
                    <a:pt x="478" y="5998"/>
                    <a:pt x="433" y="5753"/>
                  </a:cubicBezTo>
                  <a:cubicBezTo>
                    <a:pt x="406" y="5559"/>
                    <a:pt x="386" y="5361"/>
                    <a:pt x="359" y="5167"/>
                  </a:cubicBezTo>
                  <a:cubicBezTo>
                    <a:pt x="342" y="5061"/>
                    <a:pt x="331" y="4955"/>
                    <a:pt x="321" y="4850"/>
                  </a:cubicBezTo>
                  <a:cubicBezTo>
                    <a:pt x="311" y="4744"/>
                    <a:pt x="307" y="4639"/>
                    <a:pt x="304" y="4533"/>
                  </a:cubicBezTo>
                  <a:cubicBezTo>
                    <a:pt x="298" y="4324"/>
                    <a:pt x="307" y="4120"/>
                    <a:pt x="315" y="3912"/>
                  </a:cubicBezTo>
                  <a:cubicBezTo>
                    <a:pt x="325" y="3715"/>
                    <a:pt x="335" y="3514"/>
                    <a:pt x="348" y="3316"/>
                  </a:cubicBezTo>
                  <a:cubicBezTo>
                    <a:pt x="358" y="3206"/>
                    <a:pt x="365" y="3092"/>
                    <a:pt x="376" y="2981"/>
                  </a:cubicBezTo>
                  <a:lnTo>
                    <a:pt x="376" y="2981"/>
                  </a:lnTo>
                  <a:cubicBezTo>
                    <a:pt x="376" y="2982"/>
                    <a:pt x="376" y="2982"/>
                    <a:pt x="376" y="2982"/>
                  </a:cubicBezTo>
                  <a:cubicBezTo>
                    <a:pt x="413" y="2655"/>
                    <a:pt x="495" y="2338"/>
                    <a:pt x="577" y="2021"/>
                  </a:cubicBezTo>
                  <a:cubicBezTo>
                    <a:pt x="614" y="1858"/>
                    <a:pt x="662" y="1697"/>
                    <a:pt x="713" y="1537"/>
                  </a:cubicBezTo>
                  <a:cubicBezTo>
                    <a:pt x="761" y="1391"/>
                    <a:pt x="812" y="1248"/>
                    <a:pt x="870" y="1104"/>
                  </a:cubicBezTo>
                  <a:cubicBezTo>
                    <a:pt x="891" y="1050"/>
                    <a:pt x="911" y="996"/>
                    <a:pt x="935" y="941"/>
                  </a:cubicBezTo>
                  <a:cubicBezTo>
                    <a:pt x="962" y="883"/>
                    <a:pt x="996" y="825"/>
                    <a:pt x="1030" y="771"/>
                  </a:cubicBezTo>
                  <a:cubicBezTo>
                    <a:pt x="1092" y="661"/>
                    <a:pt x="1156" y="556"/>
                    <a:pt x="1228" y="453"/>
                  </a:cubicBezTo>
                  <a:cubicBezTo>
                    <a:pt x="1282" y="385"/>
                    <a:pt x="1337" y="321"/>
                    <a:pt x="1388" y="252"/>
                  </a:cubicBezTo>
                  <a:cubicBezTo>
                    <a:pt x="1415" y="222"/>
                    <a:pt x="1432" y="187"/>
                    <a:pt x="1432" y="147"/>
                  </a:cubicBezTo>
                  <a:cubicBezTo>
                    <a:pt x="1432" y="106"/>
                    <a:pt x="1415" y="68"/>
                    <a:pt x="1388" y="41"/>
                  </a:cubicBezTo>
                  <a:cubicBezTo>
                    <a:pt x="1361" y="14"/>
                    <a:pt x="1323" y="0"/>
                    <a:pt x="128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38;p42">
              <a:extLst>
                <a:ext uri="{FF2B5EF4-FFF2-40B4-BE49-F238E27FC236}">
                  <a16:creationId xmlns:a16="http://schemas.microsoft.com/office/drawing/2014/main" id="{18BA44D0-7A3E-EC43-B2FC-910DD18C45B7}"/>
                </a:ext>
              </a:extLst>
            </p:cNvPr>
            <p:cNvSpPr/>
            <p:nvPr/>
          </p:nvSpPr>
          <p:spPr>
            <a:xfrm>
              <a:off x="6459526" y="4025626"/>
              <a:ext cx="377643" cy="456675"/>
            </a:xfrm>
            <a:custGeom>
              <a:avLst/>
              <a:gdLst/>
              <a:ahLst/>
              <a:cxnLst/>
              <a:rect l="l" t="t" r="r" b="b"/>
              <a:pathLst>
                <a:path w="6790" h="8211" extrusionOk="0">
                  <a:moveTo>
                    <a:pt x="726" y="1"/>
                  </a:moveTo>
                  <a:cubicBezTo>
                    <a:pt x="679" y="1"/>
                    <a:pt x="627" y="1"/>
                    <a:pt x="580" y="4"/>
                  </a:cubicBezTo>
                  <a:cubicBezTo>
                    <a:pt x="515" y="8"/>
                    <a:pt x="440" y="15"/>
                    <a:pt x="372" y="35"/>
                  </a:cubicBezTo>
                  <a:cubicBezTo>
                    <a:pt x="335" y="45"/>
                    <a:pt x="297" y="59"/>
                    <a:pt x="259" y="73"/>
                  </a:cubicBezTo>
                  <a:cubicBezTo>
                    <a:pt x="232" y="45"/>
                    <a:pt x="195" y="29"/>
                    <a:pt x="154" y="29"/>
                  </a:cubicBezTo>
                  <a:cubicBezTo>
                    <a:pt x="113" y="29"/>
                    <a:pt x="69" y="49"/>
                    <a:pt x="38" y="83"/>
                  </a:cubicBezTo>
                  <a:cubicBezTo>
                    <a:pt x="11" y="110"/>
                    <a:pt x="1" y="147"/>
                    <a:pt x="1" y="182"/>
                  </a:cubicBezTo>
                  <a:cubicBezTo>
                    <a:pt x="7" y="240"/>
                    <a:pt x="11" y="284"/>
                    <a:pt x="21" y="328"/>
                  </a:cubicBezTo>
                  <a:cubicBezTo>
                    <a:pt x="31" y="366"/>
                    <a:pt x="48" y="403"/>
                    <a:pt x="65" y="438"/>
                  </a:cubicBezTo>
                  <a:cubicBezTo>
                    <a:pt x="96" y="502"/>
                    <a:pt x="130" y="550"/>
                    <a:pt x="171" y="594"/>
                  </a:cubicBezTo>
                  <a:cubicBezTo>
                    <a:pt x="222" y="649"/>
                    <a:pt x="287" y="693"/>
                    <a:pt x="344" y="737"/>
                  </a:cubicBezTo>
                  <a:lnTo>
                    <a:pt x="406" y="781"/>
                  </a:lnTo>
                  <a:cubicBezTo>
                    <a:pt x="413" y="785"/>
                    <a:pt x="420" y="792"/>
                    <a:pt x="423" y="798"/>
                  </a:cubicBezTo>
                  <a:lnTo>
                    <a:pt x="440" y="819"/>
                  </a:lnTo>
                  <a:lnTo>
                    <a:pt x="437" y="822"/>
                  </a:lnTo>
                  <a:lnTo>
                    <a:pt x="443" y="842"/>
                  </a:lnTo>
                  <a:cubicBezTo>
                    <a:pt x="443" y="887"/>
                    <a:pt x="443" y="928"/>
                    <a:pt x="440" y="976"/>
                  </a:cubicBezTo>
                  <a:cubicBezTo>
                    <a:pt x="433" y="1044"/>
                    <a:pt x="430" y="1122"/>
                    <a:pt x="440" y="1197"/>
                  </a:cubicBezTo>
                  <a:cubicBezTo>
                    <a:pt x="447" y="1269"/>
                    <a:pt x="460" y="1333"/>
                    <a:pt x="481" y="1402"/>
                  </a:cubicBezTo>
                  <a:cubicBezTo>
                    <a:pt x="454" y="1391"/>
                    <a:pt x="413" y="1378"/>
                    <a:pt x="375" y="1378"/>
                  </a:cubicBezTo>
                  <a:cubicBezTo>
                    <a:pt x="259" y="1378"/>
                    <a:pt x="164" y="1466"/>
                    <a:pt x="140" y="1583"/>
                  </a:cubicBezTo>
                  <a:cubicBezTo>
                    <a:pt x="124" y="1671"/>
                    <a:pt x="127" y="1759"/>
                    <a:pt x="147" y="1844"/>
                  </a:cubicBezTo>
                  <a:cubicBezTo>
                    <a:pt x="164" y="1920"/>
                    <a:pt x="201" y="1992"/>
                    <a:pt x="259" y="2066"/>
                  </a:cubicBezTo>
                  <a:cubicBezTo>
                    <a:pt x="308" y="2124"/>
                    <a:pt x="355" y="2179"/>
                    <a:pt x="406" y="2233"/>
                  </a:cubicBezTo>
                  <a:cubicBezTo>
                    <a:pt x="437" y="2264"/>
                    <a:pt x="471" y="2298"/>
                    <a:pt x="505" y="2329"/>
                  </a:cubicBezTo>
                  <a:lnTo>
                    <a:pt x="528" y="2352"/>
                  </a:lnTo>
                  <a:cubicBezTo>
                    <a:pt x="542" y="2366"/>
                    <a:pt x="559" y="2380"/>
                    <a:pt x="573" y="2393"/>
                  </a:cubicBezTo>
                  <a:cubicBezTo>
                    <a:pt x="566" y="2410"/>
                    <a:pt x="559" y="2434"/>
                    <a:pt x="559" y="2451"/>
                  </a:cubicBezTo>
                  <a:cubicBezTo>
                    <a:pt x="559" y="2495"/>
                    <a:pt x="573" y="2540"/>
                    <a:pt x="583" y="2585"/>
                  </a:cubicBezTo>
                  <a:lnTo>
                    <a:pt x="594" y="2612"/>
                  </a:lnTo>
                  <a:lnTo>
                    <a:pt x="610" y="2707"/>
                  </a:lnTo>
                  <a:cubicBezTo>
                    <a:pt x="610" y="2734"/>
                    <a:pt x="614" y="2764"/>
                    <a:pt x="618" y="2796"/>
                  </a:cubicBezTo>
                  <a:cubicBezTo>
                    <a:pt x="627" y="2871"/>
                    <a:pt x="641" y="2945"/>
                    <a:pt x="662" y="3017"/>
                  </a:cubicBezTo>
                  <a:lnTo>
                    <a:pt x="668" y="3051"/>
                  </a:lnTo>
                  <a:lnTo>
                    <a:pt x="665" y="3051"/>
                  </a:lnTo>
                  <a:cubicBezTo>
                    <a:pt x="655" y="3051"/>
                    <a:pt x="645" y="3055"/>
                    <a:pt x="631" y="3058"/>
                  </a:cubicBezTo>
                  <a:cubicBezTo>
                    <a:pt x="539" y="3088"/>
                    <a:pt x="471" y="3173"/>
                    <a:pt x="451" y="3290"/>
                  </a:cubicBezTo>
                  <a:cubicBezTo>
                    <a:pt x="437" y="3375"/>
                    <a:pt x="437" y="3456"/>
                    <a:pt x="454" y="3541"/>
                  </a:cubicBezTo>
                  <a:cubicBezTo>
                    <a:pt x="464" y="3600"/>
                    <a:pt x="481" y="3658"/>
                    <a:pt x="505" y="3712"/>
                  </a:cubicBezTo>
                  <a:cubicBezTo>
                    <a:pt x="549" y="3821"/>
                    <a:pt x="607" y="3923"/>
                    <a:pt x="679" y="4026"/>
                  </a:cubicBezTo>
                  <a:cubicBezTo>
                    <a:pt x="712" y="4077"/>
                    <a:pt x="757" y="4128"/>
                    <a:pt x="808" y="4179"/>
                  </a:cubicBezTo>
                  <a:cubicBezTo>
                    <a:pt x="802" y="4200"/>
                    <a:pt x="798" y="4224"/>
                    <a:pt x="798" y="4247"/>
                  </a:cubicBezTo>
                  <a:cubicBezTo>
                    <a:pt x="794" y="4292"/>
                    <a:pt x="802" y="4336"/>
                    <a:pt x="811" y="4384"/>
                  </a:cubicBezTo>
                  <a:cubicBezTo>
                    <a:pt x="822" y="4449"/>
                    <a:pt x="842" y="4510"/>
                    <a:pt x="860" y="4568"/>
                  </a:cubicBezTo>
                  <a:cubicBezTo>
                    <a:pt x="883" y="4642"/>
                    <a:pt x="910" y="4704"/>
                    <a:pt x="937" y="4759"/>
                  </a:cubicBezTo>
                  <a:cubicBezTo>
                    <a:pt x="951" y="4779"/>
                    <a:pt x="962" y="4799"/>
                    <a:pt x="972" y="4820"/>
                  </a:cubicBezTo>
                  <a:cubicBezTo>
                    <a:pt x="951" y="4830"/>
                    <a:pt x="934" y="4844"/>
                    <a:pt x="921" y="4861"/>
                  </a:cubicBezTo>
                  <a:cubicBezTo>
                    <a:pt x="890" y="4898"/>
                    <a:pt x="869" y="4936"/>
                    <a:pt x="856" y="4983"/>
                  </a:cubicBezTo>
                  <a:cubicBezTo>
                    <a:pt x="849" y="5014"/>
                    <a:pt x="846" y="5042"/>
                    <a:pt x="842" y="5075"/>
                  </a:cubicBezTo>
                  <a:lnTo>
                    <a:pt x="839" y="5092"/>
                  </a:lnTo>
                  <a:cubicBezTo>
                    <a:pt x="835" y="5150"/>
                    <a:pt x="835" y="5208"/>
                    <a:pt x="842" y="5266"/>
                  </a:cubicBezTo>
                  <a:cubicBezTo>
                    <a:pt x="852" y="5338"/>
                    <a:pt x="863" y="5396"/>
                    <a:pt x="893" y="5457"/>
                  </a:cubicBezTo>
                  <a:cubicBezTo>
                    <a:pt x="917" y="5509"/>
                    <a:pt x="948" y="5553"/>
                    <a:pt x="978" y="5590"/>
                  </a:cubicBezTo>
                  <a:cubicBezTo>
                    <a:pt x="1003" y="5617"/>
                    <a:pt x="1026" y="5644"/>
                    <a:pt x="1053" y="5672"/>
                  </a:cubicBezTo>
                  <a:cubicBezTo>
                    <a:pt x="1077" y="5696"/>
                    <a:pt x="1098" y="5720"/>
                    <a:pt x="1118" y="5743"/>
                  </a:cubicBezTo>
                  <a:cubicBezTo>
                    <a:pt x="1125" y="5750"/>
                    <a:pt x="1129" y="5757"/>
                    <a:pt x="1132" y="5767"/>
                  </a:cubicBezTo>
                  <a:cubicBezTo>
                    <a:pt x="1142" y="5832"/>
                    <a:pt x="1142" y="5886"/>
                    <a:pt x="1142" y="5941"/>
                  </a:cubicBezTo>
                  <a:cubicBezTo>
                    <a:pt x="1142" y="6006"/>
                    <a:pt x="1142" y="6074"/>
                    <a:pt x="1149" y="6138"/>
                  </a:cubicBezTo>
                  <a:cubicBezTo>
                    <a:pt x="1166" y="6278"/>
                    <a:pt x="1207" y="6421"/>
                    <a:pt x="1278" y="6578"/>
                  </a:cubicBezTo>
                  <a:cubicBezTo>
                    <a:pt x="1330" y="6690"/>
                    <a:pt x="1401" y="6793"/>
                    <a:pt x="1469" y="6892"/>
                  </a:cubicBezTo>
                  <a:lnTo>
                    <a:pt x="1500" y="6936"/>
                  </a:lnTo>
                  <a:cubicBezTo>
                    <a:pt x="1579" y="7049"/>
                    <a:pt x="1670" y="7151"/>
                    <a:pt x="1780" y="7274"/>
                  </a:cubicBezTo>
                  <a:cubicBezTo>
                    <a:pt x="1837" y="7335"/>
                    <a:pt x="1895" y="7396"/>
                    <a:pt x="1956" y="7454"/>
                  </a:cubicBezTo>
                  <a:lnTo>
                    <a:pt x="1988" y="7481"/>
                  </a:lnTo>
                  <a:cubicBezTo>
                    <a:pt x="2041" y="7536"/>
                    <a:pt x="2100" y="7590"/>
                    <a:pt x="2158" y="7638"/>
                  </a:cubicBezTo>
                  <a:cubicBezTo>
                    <a:pt x="2230" y="7700"/>
                    <a:pt x="2311" y="7768"/>
                    <a:pt x="2403" y="7829"/>
                  </a:cubicBezTo>
                  <a:cubicBezTo>
                    <a:pt x="2430" y="7849"/>
                    <a:pt x="2461" y="7867"/>
                    <a:pt x="2491" y="7884"/>
                  </a:cubicBezTo>
                  <a:cubicBezTo>
                    <a:pt x="2505" y="7901"/>
                    <a:pt x="2519" y="7914"/>
                    <a:pt x="2540" y="7928"/>
                  </a:cubicBezTo>
                  <a:cubicBezTo>
                    <a:pt x="2604" y="7969"/>
                    <a:pt x="2669" y="8006"/>
                    <a:pt x="2737" y="8037"/>
                  </a:cubicBezTo>
                  <a:cubicBezTo>
                    <a:pt x="2747" y="8044"/>
                    <a:pt x="2761" y="8051"/>
                    <a:pt x="2774" y="8054"/>
                  </a:cubicBezTo>
                  <a:lnTo>
                    <a:pt x="2792" y="8060"/>
                  </a:lnTo>
                  <a:lnTo>
                    <a:pt x="2792" y="8065"/>
                  </a:lnTo>
                  <a:cubicBezTo>
                    <a:pt x="2809" y="8074"/>
                    <a:pt x="2829" y="8081"/>
                    <a:pt x="2850" y="8088"/>
                  </a:cubicBezTo>
                  <a:cubicBezTo>
                    <a:pt x="2884" y="8098"/>
                    <a:pt x="2914" y="8109"/>
                    <a:pt x="2949" y="8119"/>
                  </a:cubicBezTo>
                  <a:lnTo>
                    <a:pt x="2982" y="8129"/>
                  </a:lnTo>
                  <a:cubicBezTo>
                    <a:pt x="3030" y="8146"/>
                    <a:pt x="3081" y="8159"/>
                    <a:pt x="3129" y="8170"/>
                  </a:cubicBezTo>
                  <a:cubicBezTo>
                    <a:pt x="3170" y="8177"/>
                    <a:pt x="3211" y="8180"/>
                    <a:pt x="3252" y="8183"/>
                  </a:cubicBezTo>
                  <a:cubicBezTo>
                    <a:pt x="3282" y="8187"/>
                    <a:pt x="3313" y="8190"/>
                    <a:pt x="3340" y="8194"/>
                  </a:cubicBezTo>
                  <a:cubicBezTo>
                    <a:pt x="3416" y="8204"/>
                    <a:pt x="3490" y="8208"/>
                    <a:pt x="3565" y="8211"/>
                  </a:cubicBezTo>
                  <a:cubicBezTo>
                    <a:pt x="3702" y="8211"/>
                    <a:pt x="3834" y="8180"/>
                    <a:pt x="3971" y="8126"/>
                  </a:cubicBezTo>
                  <a:cubicBezTo>
                    <a:pt x="4076" y="8085"/>
                    <a:pt x="4179" y="8027"/>
                    <a:pt x="4267" y="7975"/>
                  </a:cubicBezTo>
                  <a:cubicBezTo>
                    <a:pt x="4328" y="7942"/>
                    <a:pt x="4383" y="7894"/>
                    <a:pt x="4427" y="7856"/>
                  </a:cubicBezTo>
                  <a:lnTo>
                    <a:pt x="4479" y="7812"/>
                  </a:lnTo>
                  <a:cubicBezTo>
                    <a:pt x="4509" y="7788"/>
                    <a:pt x="4536" y="7761"/>
                    <a:pt x="4567" y="7733"/>
                  </a:cubicBezTo>
                  <a:lnTo>
                    <a:pt x="4615" y="7689"/>
                  </a:lnTo>
                  <a:cubicBezTo>
                    <a:pt x="4676" y="7631"/>
                    <a:pt x="4741" y="7570"/>
                    <a:pt x="4795" y="7505"/>
                  </a:cubicBezTo>
                  <a:cubicBezTo>
                    <a:pt x="4857" y="7431"/>
                    <a:pt x="4915" y="7349"/>
                    <a:pt x="4966" y="7270"/>
                  </a:cubicBezTo>
                  <a:lnTo>
                    <a:pt x="5011" y="7209"/>
                  </a:lnTo>
                  <a:cubicBezTo>
                    <a:pt x="5044" y="7157"/>
                    <a:pt x="5078" y="7107"/>
                    <a:pt x="5113" y="7052"/>
                  </a:cubicBezTo>
                  <a:cubicBezTo>
                    <a:pt x="5154" y="6984"/>
                    <a:pt x="5184" y="6906"/>
                    <a:pt x="5211" y="6841"/>
                  </a:cubicBezTo>
                  <a:cubicBezTo>
                    <a:pt x="5231" y="6780"/>
                    <a:pt x="5256" y="6722"/>
                    <a:pt x="5276" y="6660"/>
                  </a:cubicBezTo>
                  <a:lnTo>
                    <a:pt x="5293" y="6605"/>
                  </a:lnTo>
                  <a:cubicBezTo>
                    <a:pt x="5300" y="6585"/>
                    <a:pt x="5303" y="6564"/>
                    <a:pt x="5313" y="6541"/>
                  </a:cubicBezTo>
                  <a:lnTo>
                    <a:pt x="5344" y="6524"/>
                  </a:lnTo>
                  <a:lnTo>
                    <a:pt x="5374" y="6506"/>
                  </a:lnTo>
                  <a:cubicBezTo>
                    <a:pt x="5412" y="6486"/>
                    <a:pt x="5450" y="6456"/>
                    <a:pt x="5491" y="6418"/>
                  </a:cubicBezTo>
                  <a:cubicBezTo>
                    <a:pt x="5566" y="6350"/>
                    <a:pt x="5620" y="6278"/>
                    <a:pt x="5657" y="6210"/>
                  </a:cubicBezTo>
                  <a:cubicBezTo>
                    <a:pt x="5706" y="6115"/>
                    <a:pt x="5736" y="6003"/>
                    <a:pt x="5747" y="5886"/>
                  </a:cubicBezTo>
                  <a:cubicBezTo>
                    <a:pt x="5753" y="5832"/>
                    <a:pt x="5750" y="5784"/>
                    <a:pt x="5743" y="5743"/>
                  </a:cubicBezTo>
                  <a:cubicBezTo>
                    <a:pt x="5733" y="5682"/>
                    <a:pt x="5678" y="5644"/>
                    <a:pt x="5630" y="5614"/>
                  </a:cubicBezTo>
                  <a:cubicBezTo>
                    <a:pt x="5640" y="5580"/>
                    <a:pt x="5654" y="5542"/>
                    <a:pt x="5668" y="5504"/>
                  </a:cubicBezTo>
                  <a:lnTo>
                    <a:pt x="5689" y="5454"/>
                  </a:lnTo>
                  <a:lnTo>
                    <a:pt x="5698" y="5419"/>
                  </a:lnTo>
                  <a:cubicBezTo>
                    <a:pt x="5719" y="5361"/>
                    <a:pt x="5736" y="5304"/>
                    <a:pt x="5753" y="5246"/>
                  </a:cubicBezTo>
                  <a:lnTo>
                    <a:pt x="5767" y="5191"/>
                  </a:lnTo>
                  <a:cubicBezTo>
                    <a:pt x="5777" y="5147"/>
                    <a:pt x="5791" y="5106"/>
                    <a:pt x="5797" y="5062"/>
                  </a:cubicBezTo>
                  <a:lnTo>
                    <a:pt x="5808" y="5021"/>
                  </a:lnTo>
                  <a:lnTo>
                    <a:pt x="5818" y="4970"/>
                  </a:lnTo>
                  <a:lnTo>
                    <a:pt x="5821" y="4946"/>
                  </a:lnTo>
                  <a:lnTo>
                    <a:pt x="5824" y="4922"/>
                  </a:lnTo>
                  <a:lnTo>
                    <a:pt x="5852" y="4902"/>
                  </a:lnTo>
                  <a:cubicBezTo>
                    <a:pt x="5913" y="4858"/>
                    <a:pt x="5978" y="4809"/>
                    <a:pt x="6033" y="4755"/>
                  </a:cubicBezTo>
                  <a:cubicBezTo>
                    <a:pt x="6070" y="4714"/>
                    <a:pt x="6098" y="4683"/>
                    <a:pt x="6118" y="4650"/>
                  </a:cubicBezTo>
                  <a:cubicBezTo>
                    <a:pt x="6124" y="4633"/>
                    <a:pt x="6135" y="4615"/>
                    <a:pt x="6142" y="4595"/>
                  </a:cubicBezTo>
                  <a:cubicBezTo>
                    <a:pt x="6165" y="4548"/>
                    <a:pt x="6172" y="4507"/>
                    <a:pt x="6176" y="4458"/>
                  </a:cubicBezTo>
                  <a:cubicBezTo>
                    <a:pt x="6186" y="4387"/>
                    <a:pt x="6186" y="4312"/>
                    <a:pt x="6183" y="4233"/>
                  </a:cubicBezTo>
                  <a:cubicBezTo>
                    <a:pt x="6176" y="4152"/>
                    <a:pt x="6159" y="4077"/>
                    <a:pt x="6124" y="4005"/>
                  </a:cubicBezTo>
                  <a:cubicBezTo>
                    <a:pt x="6111" y="3978"/>
                    <a:pt x="6094" y="3950"/>
                    <a:pt x="6077" y="3923"/>
                  </a:cubicBezTo>
                  <a:lnTo>
                    <a:pt x="6060" y="3896"/>
                  </a:lnTo>
                  <a:lnTo>
                    <a:pt x="6046" y="3869"/>
                  </a:lnTo>
                  <a:cubicBezTo>
                    <a:pt x="6046" y="3798"/>
                    <a:pt x="6049" y="3722"/>
                    <a:pt x="6057" y="3651"/>
                  </a:cubicBezTo>
                  <a:cubicBezTo>
                    <a:pt x="6066" y="3582"/>
                    <a:pt x="6074" y="3532"/>
                    <a:pt x="6077" y="3477"/>
                  </a:cubicBezTo>
                  <a:lnTo>
                    <a:pt x="6084" y="3419"/>
                  </a:lnTo>
                  <a:lnTo>
                    <a:pt x="6087" y="3365"/>
                  </a:lnTo>
                  <a:cubicBezTo>
                    <a:pt x="6090" y="3334"/>
                    <a:pt x="6094" y="3317"/>
                    <a:pt x="6101" y="3296"/>
                  </a:cubicBezTo>
                  <a:cubicBezTo>
                    <a:pt x="6124" y="3266"/>
                    <a:pt x="6142" y="3252"/>
                    <a:pt x="6159" y="3235"/>
                  </a:cubicBezTo>
                  <a:cubicBezTo>
                    <a:pt x="6189" y="3214"/>
                    <a:pt x="6220" y="3198"/>
                    <a:pt x="6254" y="3178"/>
                  </a:cubicBezTo>
                  <a:cubicBezTo>
                    <a:pt x="6302" y="3146"/>
                    <a:pt x="6353" y="3119"/>
                    <a:pt x="6397" y="3079"/>
                  </a:cubicBezTo>
                  <a:cubicBezTo>
                    <a:pt x="6469" y="3010"/>
                    <a:pt x="6520" y="2912"/>
                    <a:pt x="6537" y="2802"/>
                  </a:cubicBezTo>
                  <a:cubicBezTo>
                    <a:pt x="6551" y="2711"/>
                    <a:pt x="6551" y="2639"/>
                    <a:pt x="6533" y="2564"/>
                  </a:cubicBezTo>
                  <a:cubicBezTo>
                    <a:pt x="6520" y="2506"/>
                    <a:pt x="6496" y="2448"/>
                    <a:pt x="6466" y="2396"/>
                  </a:cubicBezTo>
                  <a:cubicBezTo>
                    <a:pt x="6431" y="2346"/>
                    <a:pt x="6394" y="2305"/>
                    <a:pt x="6343" y="2270"/>
                  </a:cubicBezTo>
                  <a:cubicBezTo>
                    <a:pt x="6326" y="2261"/>
                    <a:pt x="6309" y="2250"/>
                    <a:pt x="6288" y="2243"/>
                  </a:cubicBezTo>
                  <a:cubicBezTo>
                    <a:pt x="6288" y="2196"/>
                    <a:pt x="6291" y="2148"/>
                    <a:pt x="6299" y="2100"/>
                  </a:cubicBezTo>
                  <a:lnTo>
                    <a:pt x="6312" y="1981"/>
                  </a:lnTo>
                  <a:lnTo>
                    <a:pt x="6322" y="1889"/>
                  </a:lnTo>
                  <a:lnTo>
                    <a:pt x="6326" y="1869"/>
                  </a:lnTo>
                  <a:lnTo>
                    <a:pt x="6336" y="1797"/>
                  </a:lnTo>
                  <a:lnTo>
                    <a:pt x="6336" y="1783"/>
                  </a:lnTo>
                  <a:cubicBezTo>
                    <a:pt x="6343" y="1729"/>
                    <a:pt x="6349" y="1695"/>
                    <a:pt x="6349" y="1660"/>
                  </a:cubicBezTo>
                  <a:cubicBezTo>
                    <a:pt x="6353" y="1644"/>
                    <a:pt x="6353" y="1630"/>
                    <a:pt x="6353" y="1613"/>
                  </a:cubicBezTo>
                  <a:lnTo>
                    <a:pt x="6394" y="1586"/>
                  </a:lnTo>
                  <a:cubicBezTo>
                    <a:pt x="6421" y="1569"/>
                    <a:pt x="6448" y="1552"/>
                    <a:pt x="6475" y="1534"/>
                  </a:cubicBezTo>
                  <a:cubicBezTo>
                    <a:pt x="6537" y="1490"/>
                    <a:pt x="6588" y="1449"/>
                    <a:pt x="6629" y="1408"/>
                  </a:cubicBezTo>
                  <a:cubicBezTo>
                    <a:pt x="6680" y="1354"/>
                    <a:pt x="6717" y="1296"/>
                    <a:pt x="6749" y="1218"/>
                  </a:cubicBezTo>
                  <a:cubicBezTo>
                    <a:pt x="6776" y="1143"/>
                    <a:pt x="6782" y="1061"/>
                    <a:pt x="6785" y="996"/>
                  </a:cubicBezTo>
                  <a:cubicBezTo>
                    <a:pt x="6789" y="894"/>
                    <a:pt x="6752" y="806"/>
                    <a:pt x="6687" y="751"/>
                  </a:cubicBezTo>
                  <a:cubicBezTo>
                    <a:pt x="6642" y="713"/>
                    <a:pt x="6601" y="689"/>
                    <a:pt x="6551" y="666"/>
                  </a:cubicBezTo>
                  <a:cubicBezTo>
                    <a:pt x="6499" y="638"/>
                    <a:pt x="6442" y="617"/>
                    <a:pt x="6384" y="597"/>
                  </a:cubicBezTo>
                  <a:lnTo>
                    <a:pt x="6346" y="587"/>
                  </a:lnTo>
                  <a:lnTo>
                    <a:pt x="6367" y="553"/>
                  </a:lnTo>
                  <a:cubicBezTo>
                    <a:pt x="6381" y="519"/>
                    <a:pt x="6397" y="485"/>
                    <a:pt x="6411" y="451"/>
                  </a:cubicBezTo>
                  <a:lnTo>
                    <a:pt x="6417" y="441"/>
                  </a:lnTo>
                  <a:lnTo>
                    <a:pt x="6414" y="438"/>
                  </a:lnTo>
                  <a:lnTo>
                    <a:pt x="6417" y="433"/>
                  </a:lnTo>
                  <a:lnTo>
                    <a:pt x="6417" y="438"/>
                  </a:lnTo>
                  <a:lnTo>
                    <a:pt x="6434" y="393"/>
                  </a:lnTo>
                  <a:lnTo>
                    <a:pt x="6462" y="335"/>
                  </a:lnTo>
                  <a:lnTo>
                    <a:pt x="6469" y="318"/>
                  </a:lnTo>
                  <a:lnTo>
                    <a:pt x="6472" y="311"/>
                  </a:lnTo>
                  <a:cubicBezTo>
                    <a:pt x="6483" y="290"/>
                    <a:pt x="6493" y="267"/>
                    <a:pt x="6499" y="246"/>
                  </a:cubicBezTo>
                  <a:cubicBezTo>
                    <a:pt x="6510" y="209"/>
                    <a:pt x="6506" y="172"/>
                    <a:pt x="6489" y="137"/>
                  </a:cubicBezTo>
                  <a:cubicBezTo>
                    <a:pt x="6469" y="96"/>
                    <a:pt x="6431" y="69"/>
                    <a:pt x="6394" y="59"/>
                  </a:cubicBezTo>
                  <a:cubicBezTo>
                    <a:pt x="6381" y="56"/>
                    <a:pt x="6367" y="52"/>
                    <a:pt x="6353" y="52"/>
                  </a:cubicBezTo>
                  <a:cubicBezTo>
                    <a:pt x="6332" y="52"/>
                    <a:pt x="6312" y="59"/>
                    <a:pt x="6288" y="65"/>
                  </a:cubicBezTo>
                  <a:cubicBezTo>
                    <a:pt x="6264" y="49"/>
                    <a:pt x="6233" y="38"/>
                    <a:pt x="6203" y="38"/>
                  </a:cubicBezTo>
                  <a:cubicBezTo>
                    <a:pt x="6156" y="38"/>
                    <a:pt x="6107" y="49"/>
                    <a:pt x="6060" y="56"/>
                  </a:cubicBezTo>
                  <a:cubicBezTo>
                    <a:pt x="6036" y="59"/>
                    <a:pt x="6012" y="65"/>
                    <a:pt x="5988" y="69"/>
                  </a:cubicBezTo>
                  <a:cubicBezTo>
                    <a:pt x="5944" y="73"/>
                    <a:pt x="5900" y="79"/>
                    <a:pt x="5855" y="79"/>
                  </a:cubicBezTo>
                  <a:cubicBezTo>
                    <a:pt x="5797" y="83"/>
                    <a:pt x="5739" y="86"/>
                    <a:pt x="5681" y="86"/>
                  </a:cubicBezTo>
                  <a:lnTo>
                    <a:pt x="5624" y="86"/>
                  </a:lnTo>
                  <a:cubicBezTo>
                    <a:pt x="5545" y="83"/>
                    <a:pt x="5467" y="83"/>
                    <a:pt x="5388" y="83"/>
                  </a:cubicBezTo>
                  <a:cubicBezTo>
                    <a:pt x="5354" y="79"/>
                    <a:pt x="5324" y="79"/>
                    <a:pt x="5289" y="76"/>
                  </a:cubicBezTo>
                  <a:cubicBezTo>
                    <a:pt x="5242" y="76"/>
                    <a:pt x="5195" y="73"/>
                    <a:pt x="5146" y="73"/>
                  </a:cubicBezTo>
                  <a:cubicBezTo>
                    <a:pt x="4993" y="73"/>
                    <a:pt x="4843" y="73"/>
                    <a:pt x="4690" y="83"/>
                  </a:cubicBezTo>
                  <a:lnTo>
                    <a:pt x="4462" y="83"/>
                  </a:lnTo>
                  <a:cubicBezTo>
                    <a:pt x="4383" y="83"/>
                    <a:pt x="4305" y="79"/>
                    <a:pt x="4229" y="69"/>
                  </a:cubicBezTo>
                  <a:cubicBezTo>
                    <a:pt x="4138" y="56"/>
                    <a:pt x="4066" y="45"/>
                    <a:pt x="3991" y="45"/>
                  </a:cubicBezTo>
                  <a:cubicBezTo>
                    <a:pt x="3957" y="45"/>
                    <a:pt x="3923" y="42"/>
                    <a:pt x="3886" y="42"/>
                  </a:cubicBezTo>
                  <a:cubicBezTo>
                    <a:pt x="3838" y="38"/>
                    <a:pt x="3787" y="35"/>
                    <a:pt x="3735" y="35"/>
                  </a:cubicBezTo>
                  <a:lnTo>
                    <a:pt x="3326" y="35"/>
                  </a:lnTo>
                  <a:cubicBezTo>
                    <a:pt x="3262" y="35"/>
                    <a:pt x="3197" y="35"/>
                    <a:pt x="3129" y="32"/>
                  </a:cubicBezTo>
                  <a:lnTo>
                    <a:pt x="3075" y="29"/>
                  </a:lnTo>
                  <a:cubicBezTo>
                    <a:pt x="3048" y="24"/>
                    <a:pt x="3016" y="24"/>
                    <a:pt x="2986" y="24"/>
                  </a:cubicBezTo>
                  <a:lnTo>
                    <a:pt x="2928" y="21"/>
                  </a:lnTo>
                  <a:lnTo>
                    <a:pt x="2873" y="21"/>
                  </a:lnTo>
                  <a:cubicBezTo>
                    <a:pt x="2795" y="21"/>
                    <a:pt x="2720" y="24"/>
                    <a:pt x="2645" y="24"/>
                  </a:cubicBezTo>
                  <a:cubicBezTo>
                    <a:pt x="2563" y="29"/>
                    <a:pt x="2478" y="35"/>
                    <a:pt x="2400" y="42"/>
                  </a:cubicBezTo>
                  <a:lnTo>
                    <a:pt x="2318" y="49"/>
                  </a:lnTo>
                  <a:cubicBezTo>
                    <a:pt x="2250" y="52"/>
                    <a:pt x="2181" y="59"/>
                    <a:pt x="2113" y="65"/>
                  </a:cubicBezTo>
                  <a:lnTo>
                    <a:pt x="2015" y="73"/>
                  </a:lnTo>
                  <a:cubicBezTo>
                    <a:pt x="1970" y="76"/>
                    <a:pt x="1929" y="79"/>
                    <a:pt x="1889" y="79"/>
                  </a:cubicBezTo>
                  <a:cubicBezTo>
                    <a:pt x="1844" y="79"/>
                    <a:pt x="1800" y="76"/>
                    <a:pt x="1752" y="73"/>
                  </a:cubicBezTo>
                  <a:cubicBezTo>
                    <a:pt x="1722" y="69"/>
                    <a:pt x="1694" y="69"/>
                    <a:pt x="1664" y="69"/>
                  </a:cubicBezTo>
                  <a:cubicBezTo>
                    <a:pt x="1623" y="65"/>
                    <a:pt x="1585" y="65"/>
                    <a:pt x="1547" y="59"/>
                  </a:cubicBezTo>
                  <a:lnTo>
                    <a:pt x="1483" y="52"/>
                  </a:lnTo>
                  <a:lnTo>
                    <a:pt x="1459" y="49"/>
                  </a:lnTo>
                  <a:cubicBezTo>
                    <a:pt x="1408" y="42"/>
                    <a:pt x="1371" y="35"/>
                    <a:pt x="1333" y="35"/>
                  </a:cubicBezTo>
                  <a:lnTo>
                    <a:pt x="1269" y="32"/>
                  </a:lnTo>
                  <a:lnTo>
                    <a:pt x="1207" y="29"/>
                  </a:lnTo>
                  <a:lnTo>
                    <a:pt x="1101" y="18"/>
                  </a:lnTo>
                  <a:cubicBezTo>
                    <a:pt x="1040" y="15"/>
                    <a:pt x="978" y="8"/>
                    <a:pt x="917" y="4"/>
                  </a:cubicBezTo>
                  <a:cubicBezTo>
                    <a:pt x="856" y="1"/>
                    <a:pt x="791" y="1"/>
                    <a:pt x="726" y="1"/>
                  </a:cubicBezTo>
                  <a:close/>
                </a:path>
              </a:pathLst>
            </a:custGeom>
            <a:solidFill>
              <a:srgbClr val="B4B4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39;p42">
              <a:extLst>
                <a:ext uri="{FF2B5EF4-FFF2-40B4-BE49-F238E27FC236}">
                  <a16:creationId xmlns:a16="http://schemas.microsoft.com/office/drawing/2014/main" id="{F195FEBD-0508-1E47-9E53-2C3494C08F56}"/>
                </a:ext>
              </a:extLst>
            </p:cNvPr>
            <p:cNvSpPr/>
            <p:nvPr/>
          </p:nvSpPr>
          <p:spPr>
            <a:xfrm>
              <a:off x="6289889" y="3535681"/>
              <a:ext cx="227865" cy="494718"/>
            </a:xfrm>
            <a:custGeom>
              <a:avLst/>
              <a:gdLst/>
              <a:ahLst/>
              <a:cxnLst/>
              <a:rect l="l" t="t" r="r" b="b"/>
              <a:pathLst>
                <a:path w="4097" h="8895" extrusionOk="0">
                  <a:moveTo>
                    <a:pt x="3371" y="0"/>
                  </a:moveTo>
                  <a:cubicBezTo>
                    <a:pt x="3296" y="0"/>
                    <a:pt x="3218" y="7"/>
                    <a:pt x="3142" y="14"/>
                  </a:cubicBezTo>
                  <a:cubicBezTo>
                    <a:pt x="3040" y="25"/>
                    <a:pt x="2938" y="45"/>
                    <a:pt x="2853" y="61"/>
                  </a:cubicBezTo>
                  <a:cubicBezTo>
                    <a:pt x="2751" y="82"/>
                    <a:pt x="2655" y="106"/>
                    <a:pt x="2567" y="137"/>
                  </a:cubicBezTo>
                  <a:cubicBezTo>
                    <a:pt x="2379" y="195"/>
                    <a:pt x="2202" y="277"/>
                    <a:pt x="2052" y="348"/>
                  </a:cubicBezTo>
                  <a:cubicBezTo>
                    <a:pt x="1963" y="393"/>
                    <a:pt x="1892" y="429"/>
                    <a:pt x="1827" y="470"/>
                  </a:cubicBezTo>
                  <a:cubicBezTo>
                    <a:pt x="1755" y="515"/>
                    <a:pt x="1681" y="569"/>
                    <a:pt x="1592" y="645"/>
                  </a:cubicBezTo>
                  <a:lnTo>
                    <a:pt x="1568" y="668"/>
                  </a:lnTo>
                  <a:cubicBezTo>
                    <a:pt x="1551" y="654"/>
                    <a:pt x="1530" y="648"/>
                    <a:pt x="1510" y="648"/>
                  </a:cubicBezTo>
                  <a:cubicBezTo>
                    <a:pt x="1483" y="648"/>
                    <a:pt x="1456" y="658"/>
                    <a:pt x="1439" y="679"/>
                  </a:cubicBezTo>
                  <a:cubicBezTo>
                    <a:pt x="1415" y="703"/>
                    <a:pt x="1390" y="730"/>
                    <a:pt x="1370" y="757"/>
                  </a:cubicBezTo>
                  <a:lnTo>
                    <a:pt x="1354" y="781"/>
                  </a:lnTo>
                  <a:cubicBezTo>
                    <a:pt x="1323" y="818"/>
                    <a:pt x="1292" y="856"/>
                    <a:pt x="1261" y="893"/>
                  </a:cubicBezTo>
                  <a:cubicBezTo>
                    <a:pt x="1197" y="975"/>
                    <a:pt x="1135" y="1060"/>
                    <a:pt x="1077" y="1145"/>
                  </a:cubicBezTo>
                  <a:cubicBezTo>
                    <a:pt x="1019" y="1231"/>
                    <a:pt x="965" y="1316"/>
                    <a:pt x="914" y="1404"/>
                  </a:cubicBezTo>
                  <a:cubicBezTo>
                    <a:pt x="873" y="1483"/>
                    <a:pt x="829" y="1558"/>
                    <a:pt x="791" y="1636"/>
                  </a:cubicBezTo>
                  <a:cubicBezTo>
                    <a:pt x="784" y="1640"/>
                    <a:pt x="777" y="1643"/>
                    <a:pt x="774" y="1647"/>
                  </a:cubicBezTo>
                  <a:cubicBezTo>
                    <a:pt x="753" y="1660"/>
                    <a:pt x="747" y="1664"/>
                    <a:pt x="733" y="1684"/>
                  </a:cubicBezTo>
                  <a:cubicBezTo>
                    <a:pt x="730" y="1691"/>
                    <a:pt x="726" y="1697"/>
                    <a:pt x="720" y="1705"/>
                  </a:cubicBezTo>
                  <a:cubicBezTo>
                    <a:pt x="712" y="1722"/>
                    <a:pt x="706" y="1735"/>
                    <a:pt x="695" y="1752"/>
                  </a:cubicBezTo>
                  <a:lnTo>
                    <a:pt x="679" y="1790"/>
                  </a:lnTo>
                  <a:lnTo>
                    <a:pt x="634" y="1875"/>
                  </a:lnTo>
                  <a:cubicBezTo>
                    <a:pt x="600" y="1953"/>
                    <a:pt x="552" y="2055"/>
                    <a:pt x="511" y="2164"/>
                  </a:cubicBezTo>
                  <a:cubicBezTo>
                    <a:pt x="481" y="2246"/>
                    <a:pt x="457" y="2331"/>
                    <a:pt x="437" y="2413"/>
                  </a:cubicBezTo>
                  <a:cubicBezTo>
                    <a:pt x="423" y="2454"/>
                    <a:pt x="413" y="2491"/>
                    <a:pt x="402" y="2532"/>
                  </a:cubicBezTo>
                  <a:lnTo>
                    <a:pt x="393" y="2570"/>
                  </a:lnTo>
                  <a:lnTo>
                    <a:pt x="385" y="2590"/>
                  </a:lnTo>
                  <a:cubicBezTo>
                    <a:pt x="372" y="2635"/>
                    <a:pt x="362" y="2683"/>
                    <a:pt x="348" y="2727"/>
                  </a:cubicBezTo>
                  <a:cubicBezTo>
                    <a:pt x="338" y="2768"/>
                    <a:pt x="331" y="2798"/>
                    <a:pt x="324" y="2826"/>
                  </a:cubicBezTo>
                  <a:lnTo>
                    <a:pt x="317" y="2859"/>
                  </a:lnTo>
                  <a:lnTo>
                    <a:pt x="273" y="3023"/>
                  </a:lnTo>
                  <a:cubicBezTo>
                    <a:pt x="256" y="3092"/>
                    <a:pt x="239" y="3160"/>
                    <a:pt x="222" y="3231"/>
                  </a:cubicBezTo>
                  <a:lnTo>
                    <a:pt x="204" y="3313"/>
                  </a:lnTo>
                  <a:lnTo>
                    <a:pt x="195" y="3350"/>
                  </a:lnTo>
                  <a:lnTo>
                    <a:pt x="188" y="3385"/>
                  </a:lnTo>
                  <a:lnTo>
                    <a:pt x="181" y="3425"/>
                  </a:lnTo>
                  <a:cubicBezTo>
                    <a:pt x="178" y="3439"/>
                    <a:pt x="174" y="3456"/>
                    <a:pt x="174" y="3470"/>
                  </a:cubicBezTo>
                  <a:cubicBezTo>
                    <a:pt x="174" y="3480"/>
                    <a:pt x="178" y="3493"/>
                    <a:pt x="178" y="3504"/>
                  </a:cubicBezTo>
                  <a:cubicBezTo>
                    <a:pt x="181" y="3514"/>
                    <a:pt x="184" y="3521"/>
                    <a:pt x="191" y="3531"/>
                  </a:cubicBezTo>
                  <a:lnTo>
                    <a:pt x="174" y="3627"/>
                  </a:lnTo>
                  <a:lnTo>
                    <a:pt x="143" y="3790"/>
                  </a:lnTo>
                  <a:lnTo>
                    <a:pt x="116" y="3954"/>
                  </a:lnTo>
                  <a:cubicBezTo>
                    <a:pt x="92" y="4094"/>
                    <a:pt x="69" y="4233"/>
                    <a:pt x="48" y="4369"/>
                  </a:cubicBezTo>
                  <a:lnTo>
                    <a:pt x="41" y="4421"/>
                  </a:lnTo>
                  <a:cubicBezTo>
                    <a:pt x="25" y="4544"/>
                    <a:pt x="4" y="4673"/>
                    <a:pt x="0" y="4802"/>
                  </a:cubicBezTo>
                  <a:cubicBezTo>
                    <a:pt x="0" y="4857"/>
                    <a:pt x="4" y="4915"/>
                    <a:pt x="7" y="4969"/>
                  </a:cubicBezTo>
                  <a:lnTo>
                    <a:pt x="11" y="5003"/>
                  </a:lnTo>
                  <a:cubicBezTo>
                    <a:pt x="14" y="5061"/>
                    <a:pt x="20" y="5119"/>
                    <a:pt x="28" y="5173"/>
                  </a:cubicBezTo>
                  <a:lnTo>
                    <a:pt x="31" y="5214"/>
                  </a:lnTo>
                  <a:cubicBezTo>
                    <a:pt x="38" y="5283"/>
                    <a:pt x="45" y="5348"/>
                    <a:pt x="52" y="5412"/>
                  </a:cubicBezTo>
                  <a:lnTo>
                    <a:pt x="55" y="5450"/>
                  </a:lnTo>
                  <a:lnTo>
                    <a:pt x="58" y="5518"/>
                  </a:lnTo>
                  <a:lnTo>
                    <a:pt x="61" y="5572"/>
                  </a:lnTo>
                  <a:cubicBezTo>
                    <a:pt x="61" y="5590"/>
                    <a:pt x="61" y="5610"/>
                    <a:pt x="65" y="5627"/>
                  </a:cubicBezTo>
                  <a:cubicBezTo>
                    <a:pt x="65" y="5661"/>
                    <a:pt x="69" y="5681"/>
                    <a:pt x="75" y="5698"/>
                  </a:cubicBezTo>
                  <a:cubicBezTo>
                    <a:pt x="79" y="5716"/>
                    <a:pt x="89" y="5730"/>
                    <a:pt x="99" y="5743"/>
                  </a:cubicBezTo>
                  <a:lnTo>
                    <a:pt x="99" y="5774"/>
                  </a:lnTo>
                  <a:cubicBezTo>
                    <a:pt x="106" y="5971"/>
                    <a:pt x="113" y="6172"/>
                    <a:pt x="123" y="6370"/>
                  </a:cubicBezTo>
                  <a:cubicBezTo>
                    <a:pt x="151" y="6834"/>
                    <a:pt x="209" y="7246"/>
                    <a:pt x="300" y="7627"/>
                  </a:cubicBezTo>
                  <a:cubicBezTo>
                    <a:pt x="307" y="7652"/>
                    <a:pt x="314" y="7675"/>
                    <a:pt x="317" y="7699"/>
                  </a:cubicBezTo>
                  <a:cubicBezTo>
                    <a:pt x="327" y="7746"/>
                    <a:pt x="335" y="7781"/>
                    <a:pt x="358" y="7801"/>
                  </a:cubicBezTo>
                  <a:cubicBezTo>
                    <a:pt x="382" y="7886"/>
                    <a:pt x="389" y="7965"/>
                    <a:pt x="399" y="8040"/>
                  </a:cubicBezTo>
                  <a:lnTo>
                    <a:pt x="396" y="8012"/>
                  </a:lnTo>
                  <a:lnTo>
                    <a:pt x="396" y="8012"/>
                  </a:lnTo>
                  <a:cubicBezTo>
                    <a:pt x="409" y="8118"/>
                    <a:pt x="429" y="8224"/>
                    <a:pt x="447" y="8326"/>
                  </a:cubicBezTo>
                  <a:cubicBezTo>
                    <a:pt x="467" y="8445"/>
                    <a:pt x="487" y="8547"/>
                    <a:pt x="536" y="8649"/>
                  </a:cubicBezTo>
                  <a:cubicBezTo>
                    <a:pt x="556" y="8690"/>
                    <a:pt x="580" y="8742"/>
                    <a:pt x="618" y="8780"/>
                  </a:cubicBezTo>
                  <a:cubicBezTo>
                    <a:pt x="648" y="8810"/>
                    <a:pt x="689" y="8827"/>
                    <a:pt x="740" y="8827"/>
                  </a:cubicBezTo>
                  <a:cubicBezTo>
                    <a:pt x="802" y="8824"/>
                    <a:pt x="852" y="8817"/>
                    <a:pt x="904" y="8810"/>
                  </a:cubicBezTo>
                  <a:cubicBezTo>
                    <a:pt x="982" y="8800"/>
                    <a:pt x="1053" y="8800"/>
                    <a:pt x="1121" y="8800"/>
                  </a:cubicBezTo>
                  <a:lnTo>
                    <a:pt x="1231" y="8800"/>
                  </a:lnTo>
                  <a:cubicBezTo>
                    <a:pt x="1411" y="8800"/>
                    <a:pt x="1551" y="8806"/>
                    <a:pt x="1681" y="8820"/>
                  </a:cubicBezTo>
                  <a:lnTo>
                    <a:pt x="1813" y="8830"/>
                  </a:lnTo>
                  <a:lnTo>
                    <a:pt x="1947" y="8844"/>
                  </a:lnTo>
                  <a:cubicBezTo>
                    <a:pt x="2018" y="8851"/>
                    <a:pt x="2086" y="8854"/>
                    <a:pt x="2158" y="8854"/>
                  </a:cubicBezTo>
                  <a:lnTo>
                    <a:pt x="2208" y="8854"/>
                  </a:lnTo>
                  <a:cubicBezTo>
                    <a:pt x="2287" y="8854"/>
                    <a:pt x="2365" y="8847"/>
                    <a:pt x="2444" y="8844"/>
                  </a:cubicBezTo>
                  <a:lnTo>
                    <a:pt x="2478" y="8841"/>
                  </a:lnTo>
                  <a:cubicBezTo>
                    <a:pt x="2546" y="8838"/>
                    <a:pt x="2611" y="8833"/>
                    <a:pt x="2679" y="8833"/>
                  </a:cubicBezTo>
                  <a:lnTo>
                    <a:pt x="2744" y="8830"/>
                  </a:lnTo>
                  <a:lnTo>
                    <a:pt x="2792" y="8830"/>
                  </a:lnTo>
                  <a:cubicBezTo>
                    <a:pt x="2850" y="8830"/>
                    <a:pt x="2908" y="8833"/>
                    <a:pt x="2965" y="8838"/>
                  </a:cubicBezTo>
                  <a:lnTo>
                    <a:pt x="3054" y="8841"/>
                  </a:lnTo>
                  <a:cubicBezTo>
                    <a:pt x="3115" y="8847"/>
                    <a:pt x="3177" y="8851"/>
                    <a:pt x="3238" y="8858"/>
                  </a:cubicBezTo>
                  <a:lnTo>
                    <a:pt x="3282" y="8865"/>
                  </a:lnTo>
                  <a:lnTo>
                    <a:pt x="3353" y="8874"/>
                  </a:lnTo>
                  <a:cubicBezTo>
                    <a:pt x="3385" y="8878"/>
                    <a:pt x="3415" y="8882"/>
                    <a:pt x="3446" y="8882"/>
                  </a:cubicBezTo>
                  <a:lnTo>
                    <a:pt x="3473" y="8882"/>
                  </a:lnTo>
                  <a:cubicBezTo>
                    <a:pt x="3490" y="8888"/>
                    <a:pt x="3507" y="8895"/>
                    <a:pt x="3524" y="8895"/>
                  </a:cubicBezTo>
                  <a:cubicBezTo>
                    <a:pt x="3531" y="8895"/>
                    <a:pt x="3542" y="8895"/>
                    <a:pt x="3548" y="8892"/>
                  </a:cubicBezTo>
                  <a:cubicBezTo>
                    <a:pt x="3575" y="8885"/>
                    <a:pt x="3599" y="8865"/>
                    <a:pt x="3613" y="8838"/>
                  </a:cubicBezTo>
                  <a:cubicBezTo>
                    <a:pt x="3627" y="8813"/>
                    <a:pt x="3630" y="8789"/>
                    <a:pt x="3623" y="8766"/>
                  </a:cubicBezTo>
                  <a:cubicBezTo>
                    <a:pt x="3606" y="8725"/>
                    <a:pt x="3592" y="8687"/>
                    <a:pt x="3575" y="8643"/>
                  </a:cubicBezTo>
                  <a:lnTo>
                    <a:pt x="3569" y="8626"/>
                  </a:lnTo>
                  <a:lnTo>
                    <a:pt x="3545" y="8568"/>
                  </a:lnTo>
                  <a:lnTo>
                    <a:pt x="3514" y="8476"/>
                  </a:lnTo>
                  <a:lnTo>
                    <a:pt x="3501" y="8438"/>
                  </a:lnTo>
                  <a:cubicBezTo>
                    <a:pt x="3480" y="8380"/>
                    <a:pt x="3460" y="8322"/>
                    <a:pt x="3439" y="8265"/>
                  </a:cubicBezTo>
                  <a:lnTo>
                    <a:pt x="3415" y="8207"/>
                  </a:lnTo>
                  <a:cubicBezTo>
                    <a:pt x="3388" y="8122"/>
                    <a:pt x="3364" y="8036"/>
                    <a:pt x="3337" y="7951"/>
                  </a:cubicBezTo>
                  <a:cubicBezTo>
                    <a:pt x="3313" y="7856"/>
                    <a:pt x="3286" y="7760"/>
                    <a:pt x="3255" y="7668"/>
                  </a:cubicBezTo>
                  <a:cubicBezTo>
                    <a:pt x="3235" y="7597"/>
                    <a:pt x="3210" y="7529"/>
                    <a:pt x="3187" y="7457"/>
                  </a:cubicBezTo>
                  <a:lnTo>
                    <a:pt x="3160" y="7369"/>
                  </a:lnTo>
                  <a:cubicBezTo>
                    <a:pt x="3136" y="7297"/>
                    <a:pt x="3122" y="7225"/>
                    <a:pt x="3105" y="7154"/>
                  </a:cubicBezTo>
                  <a:lnTo>
                    <a:pt x="3095" y="7103"/>
                  </a:lnTo>
                  <a:cubicBezTo>
                    <a:pt x="3078" y="7028"/>
                    <a:pt x="3064" y="6949"/>
                    <a:pt x="3047" y="6875"/>
                  </a:cubicBezTo>
                  <a:lnTo>
                    <a:pt x="3037" y="6813"/>
                  </a:lnTo>
                  <a:cubicBezTo>
                    <a:pt x="3020" y="6718"/>
                    <a:pt x="3003" y="6622"/>
                    <a:pt x="2989" y="6527"/>
                  </a:cubicBezTo>
                  <a:lnTo>
                    <a:pt x="2965" y="6353"/>
                  </a:lnTo>
                  <a:lnTo>
                    <a:pt x="2941" y="6183"/>
                  </a:lnTo>
                  <a:cubicBezTo>
                    <a:pt x="2938" y="6142"/>
                    <a:pt x="2935" y="6101"/>
                    <a:pt x="2931" y="6057"/>
                  </a:cubicBezTo>
                  <a:cubicBezTo>
                    <a:pt x="2928" y="6012"/>
                    <a:pt x="2924" y="5961"/>
                    <a:pt x="2917" y="5914"/>
                  </a:cubicBezTo>
                  <a:cubicBezTo>
                    <a:pt x="2914" y="5865"/>
                    <a:pt x="2908" y="5818"/>
                    <a:pt x="2904" y="5770"/>
                  </a:cubicBezTo>
                  <a:lnTo>
                    <a:pt x="2894" y="5654"/>
                  </a:lnTo>
                  <a:cubicBezTo>
                    <a:pt x="2873" y="5480"/>
                    <a:pt x="2856" y="5307"/>
                    <a:pt x="2846" y="5129"/>
                  </a:cubicBezTo>
                  <a:cubicBezTo>
                    <a:pt x="2836" y="4997"/>
                    <a:pt x="2832" y="4863"/>
                    <a:pt x="2826" y="4731"/>
                  </a:cubicBezTo>
                  <a:lnTo>
                    <a:pt x="2822" y="4594"/>
                  </a:lnTo>
                  <a:cubicBezTo>
                    <a:pt x="2815" y="4454"/>
                    <a:pt x="2819" y="4315"/>
                    <a:pt x="2819" y="4171"/>
                  </a:cubicBezTo>
                  <a:lnTo>
                    <a:pt x="2819" y="4077"/>
                  </a:lnTo>
                  <a:cubicBezTo>
                    <a:pt x="2819" y="3930"/>
                    <a:pt x="2822" y="3762"/>
                    <a:pt x="2836" y="3599"/>
                  </a:cubicBezTo>
                  <a:cubicBezTo>
                    <a:pt x="2850" y="3452"/>
                    <a:pt x="2867" y="3259"/>
                    <a:pt x="2897" y="3061"/>
                  </a:cubicBezTo>
                  <a:cubicBezTo>
                    <a:pt x="2921" y="2894"/>
                    <a:pt x="2955" y="2727"/>
                    <a:pt x="2989" y="2560"/>
                  </a:cubicBezTo>
                  <a:cubicBezTo>
                    <a:pt x="3003" y="2491"/>
                    <a:pt x="3016" y="2433"/>
                    <a:pt x="3030" y="2372"/>
                  </a:cubicBezTo>
                  <a:lnTo>
                    <a:pt x="3051" y="2287"/>
                  </a:lnTo>
                  <a:lnTo>
                    <a:pt x="3061" y="2236"/>
                  </a:lnTo>
                  <a:cubicBezTo>
                    <a:pt x="3078" y="2161"/>
                    <a:pt x="3095" y="2090"/>
                    <a:pt x="3115" y="2015"/>
                  </a:cubicBezTo>
                  <a:cubicBezTo>
                    <a:pt x="3142" y="1922"/>
                    <a:pt x="3169" y="1831"/>
                    <a:pt x="3200" y="1742"/>
                  </a:cubicBezTo>
                  <a:cubicBezTo>
                    <a:pt x="3214" y="1697"/>
                    <a:pt x="3231" y="1653"/>
                    <a:pt x="3248" y="1609"/>
                  </a:cubicBezTo>
                  <a:lnTo>
                    <a:pt x="3286" y="1500"/>
                  </a:lnTo>
                  <a:cubicBezTo>
                    <a:pt x="3309" y="1439"/>
                    <a:pt x="3333" y="1377"/>
                    <a:pt x="3358" y="1316"/>
                  </a:cubicBezTo>
                  <a:lnTo>
                    <a:pt x="3364" y="1296"/>
                  </a:lnTo>
                  <a:lnTo>
                    <a:pt x="3388" y="1234"/>
                  </a:lnTo>
                  <a:cubicBezTo>
                    <a:pt x="3405" y="1193"/>
                    <a:pt x="3419" y="1153"/>
                    <a:pt x="3435" y="1112"/>
                  </a:cubicBezTo>
                  <a:lnTo>
                    <a:pt x="3449" y="1088"/>
                  </a:lnTo>
                  <a:cubicBezTo>
                    <a:pt x="3501" y="972"/>
                    <a:pt x="3555" y="863"/>
                    <a:pt x="3633" y="726"/>
                  </a:cubicBezTo>
                  <a:cubicBezTo>
                    <a:pt x="3698" y="610"/>
                    <a:pt x="3780" y="505"/>
                    <a:pt x="3848" y="416"/>
                  </a:cubicBezTo>
                  <a:lnTo>
                    <a:pt x="3848" y="416"/>
                  </a:lnTo>
                  <a:lnTo>
                    <a:pt x="3844" y="420"/>
                  </a:lnTo>
                  <a:cubicBezTo>
                    <a:pt x="3879" y="379"/>
                    <a:pt x="3910" y="341"/>
                    <a:pt x="3943" y="307"/>
                  </a:cubicBezTo>
                  <a:cubicBezTo>
                    <a:pt x="3984" y="266"/>
                    <a:pt x="4022" y="232"/>
                    <a:pt x="4066" y="195"/>
                  </a:cubicBezTo>
                  <a:cubicBezTo>
                    <a:pt x="4083" y="178"/>
                    <a:pt x="4097" y="154"/>
                    <a:pt x="4097" y="130"/>
                  </a:cubicBezTo>
                  <a:cubicBezTo>
                    <a:pt x="4097" y="99"/>
                    <a:pt x="4086" y="72"/>
                    <a:pt x="4069" y="52"/>
                  </a:cubicBezTo>
                  <a:cubicBezTo>
                    <a:pt x="4049" y="31"/>
                    <a:pt x="4025" y="21"/>
                    <a:pt x="3998" y="21"/>
                  </a:cubicBezTo>
                  <a:cubicBezTo>
                    <a:pt x="3971" y="21"/>
                    <a:pt x="3943" y="31"/>
                    <a:pt x="3923" y="48"/>
                  </a:cubicBezTo>
                  <a:lnTo>
                    <a:pt x="3902" y="69"/>
                  </a:lnTo>
                  <a:cubicBezTo>
                    <a:pt x="3882" y="52"/>
                    <a:pt x="3858" y="45"/>
                    <a:pt x="3834" y="45"/>
                  </a:cubicBezTo>
                  <a:cubicBezTo>
                    <a:pt x="3803" y="45"/>
                    <a:pt x="3783" y="58"/>
                    <a:pt x="3762" y="75"/>
                  </a:cubicBezTo>
                  <a:cubicBezTo>
                    <a:pt x="3739" y="66"/>
                    <a:pt x="3722" y="55"/>
                    <a:pt x="3701" y="48"/>
                  </a:cubicBezTo>
                  <a:cubicBezTo>
                    <a:pt x="3657" y="38"/>
                    <a:pt x="3609" y="25"/>
                    <a:pt x="3562" y="17"/>
                  </a:cubicBezTo>
                  <a:cubicBezTo>
                    <a:pt x="3510" y="7"/>
                    <a:pt x="3460" y="4"/>
                    <a:pt x="340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40;p42">
              <a:extLst>
                <a:ext uri="{FF2B5EF4-FFF2-40B4-BE49-F238E27FC236}">
                  <a16:creationId xmlns:a16="http://schemas.microsoft.com/office/drawing/2014/main" id="{463F2C9A-B6D7-EC49-9946-A525353E9A09}"/>
                </a:ext>
              </a:extLst>
            </p:cNvPr>
            <p:cNvSpPr/>
            <p:nvPr/>
          </p:nvSpPr>
          <p:spPr>
            <a:xfrm>
              <a:off x="6637116" y="3564102"/>
              <a:ext cx="176196" cy="68688"/>
            </a:xfrm>
            <a:custGeom>
              <a:avLst/>
              <a:gdLst/>
              <a:ahLst/>
              <a:cxnLst/>
              <a:rect l="l" t="t" r="r" b="b"/>
              <a:pathLst>
                <a:path w="3168" h="1235" extrusionOk="0">
                  <a:moveTo>
                    <a:pt x="1153" y="0"/>
                  </a:moveTo>
                  <a:cubicBezTo>
                    <a:pt x="1112" y="0"/>
                    <a:pt x="1071" y="17"/>
                    <a:pt x="1036" y="35"/>
                  </a:cubicBezTo>
                  <a:lnTo>
                    <a:pt x="1006" y="49"/>
                  </a:lnTo>
                  <a:lnTo>
                    <a:pt x="986" y="58"/>
                  </a:lnTo>
                  <a:cubicBezTo>
                    <a:pt x="910" y="86"/>
                    <a:pt x="839" y="103"/>
                    <a:pt x="764" y="123"/>
                  </a:cubicBezTo>
                  <a:cubicBezTo>
                    <a:pt x="676" y="147"/>
                    <a:pt x="600" y="171"/>
                    <a:pt x="522" y="201"/>
                  </a:cubicBezTo>
                  <a:cubicBezTo>
                    <a:pt x="475" y="219"/>
                    <a:pt x="430" y="229"/>
                    <a:pt x="382" y="242"/>
                  </a:cubicBezTo>
                  <a:lnTo>
                    <a:pt x="311" y="260"/>
                  </a:lnTo>
                  <a:cubicBezTo>
                    <a:pt x="284" y="266"/>
                    <a:pt x="256" y="273"/>
                    <a:pt x="229" y="283"/>
                  </a:cubicBezTo>
                  <a:cubicBezTo>
                    <a:pt x="198" y="294"/>
                    <a:pt x="171" y="304"/>
                    <a:pt x="144" y="314"/>
                  </a:cubicBezTo>
                  <a:cubicBezTo>
                    <a:pt x="116" y="324"/>
                    <a:pt x="103" y="332"/>
                    <a:pt x="93" y="335"/>
                  </a:cubicBezTo>
                  <a:lnTo>
                    <a:pt x="62" y="352"/>
                  </a:lnTo>
                  <a:cubicBezTo>
                    <a:pt x="31" y="368"/>
                    <a:pt x="1" y="406"/>
                    <a:pt x="4" y="447"/>
                  </a:cubicBezTo>
                  <a:cubicBezTo>
                    <a:pt x="7" y="471"/>
                    <a:pt x="7" y="481"/>
                    <a:pt x="18" y="502"/>
                  </a:cubicBezTo>
                  <a:cubicBezTo>
                    <a:pt x="21" y="511"/>
                    <a:pt x="28" y="519"/>
                    <a:pt x="34" y="529"/>
                  </a:cubicBezTo>
                  <a:cubicBezTo>
                    <a:pt x="45" y="543"/>
                    <a:pt x="59" y="552"/>
                    <a:pt x="72" y="563"/>
                  </a:cubicBezTo>
                  <a:lnTo>
                    <a:pt x="106" y="587"/>
                  </a:lnTo>
                  <a:cubicBezTo>
                    <a:pt x="147" y="618"/>
                    <a:pt x="192" y="642"/>
                    <a:pt x="236" y="665"/>
                  </a:cubicBezTo>
                  <a:cubicBezTo>
                    <a:pt x="317" y="706"/>
                    <a:pt x="399" y="747"/>
                    <a:pt x="484" y="785"/>
                  </a:cubicBezTo>
                  <a:cubicBezTo>
                    <a:pt x="553" y="815"/>
                    <a:pt x="624" y="843"/>
                    <a:pt x="696" y="870"/>
                  </a:cubicBezTo>
                  <a:cubicBezTo>
                    <a:pt x="928" y="958"/>
                    <a:pt x="1234" y="1071"/>
                    <a:pt x="1555" y="1149"/>
                  </a:cubicBezTo>
                  <a:cubicBezTo>
                    <a:pt x="1660" y="1176"/>
                    <a:pt x="1777" y="1197"/>
                    <a:pt x="1930" y="1217"/>
                  </a:cubicBezTo>
                  <a:cubicBezTo>
                    <a:pt x="1997" y="1224"/>
                    <a:pt x="2066" y="1231"/>
                    <a:pt x="2134" y="1234"/>
                  </a:cubicBezTo>
                  <a:lnTo>
                    <a:pt x="2332" y="1234"/>
                  </a:lnTo>
                  <a:lnTo>
                    <a:pt x="2414" y="1231"/>
                  </a:lnTo>
                  <a:lnTo>
                    <a:pt x="2496" y="1227"/>
                  </a:lnTo>
                  <a:lnTo>
                    <a:pt x="2577" y="1227"/>
                  </a:lnTo>
                  <a:lnTo>
                    <a:pt x="2656" y="1224"/>
                  </a:lnTo>
                  <a:lnTo>
                    <a:pt x="2952" y="1224"/>
                  </a:lnTo>
                  <a:cubicBezTo>
                    <a:pt x="2972" y="1224"/>
                    <a:pt x="2996" y="1214"/>
                    <a:pt x="3013" y="1200"/>
                  </a:cubicBezTo>
                  <a:cubicBezTo>
                    <a:pt x="3020" y="1203"/>
                    <a:pt x="3027" y="1207"/>
                    <a:pt x="3034" y="1211"/>
                  </a:cubicBezTo>
                  <a:cubicBezTo>
                    <a:pt x="3044" y="1214"/>
                    <a:pt x="3051" y="1214"/>
                    <a:pt x="3061" y="1214"/>
                  </a:cubicBezTo>
                  <a:cubicBezTo>
                    <a:pt x="3106" y="1214"/>
                    <a:pt x="3147" y="1183"/>
                    <a:pt x="3160" y="1139"/>
                  </a:cubicBezTo>
                  <a:cubicBezTo>
                    <a:pt x="3167" y="1115"/>
                    <a:pt x="3163" y="1084"/>
                    <a:pt x="3150" y="1064"/>
                  </a:cubicBezTo>
                  <a:cubicBezTo>
                    <a:pt x="3136" y="1033"/>
                    <a:pt x="3112" y="1023"/>
                    <a:pt x="3089" y="1013"/>
                  </a:cubicBezTo>
                  <a:lnTo>
                    <a:pt x="2966" y="965"/>
                  </a:lnTo>
                  <a:lnTo>
                    <a:pt x="2908" y="941"/>
                  </a:lnTo>
                  <a:lnTo>
                    <a:pt x="2833" y="914"/>
                  </a:lnTo>
                  <a:cubicBezTo>
                    <a:pt x="2785" y="893"/>
                    <a:pt x="2738" y="876"/>
                    <a:pt x="2689" y="856"/>
                  </a:cubicBezTo>
                  <a:cubicBezTo>
                    <a:pt x="2625" y="826"/>
                    <a:pt x="2554" y="791"/>
                    <a:pt x="2485" y="757"/>
                  </a:cubicBezTo>
                  <a:cubicBezTo>
                    <a:pt x="2406" y="716"/>
                    <a:pt x="2325" y="675"/>
                    <a:pt x="2250" y="631"/>
                  </a:cubicBezTo>
                  <a:cubicBezTo>
                    <a:pt x="2134" y="566"/>
                    <a:pt x="2022" y="498"/>
                    <a:pt x="1909" y="430"/>
                  </a:cubicBezTo>
                  <a:lnTo>
                    <a:pt x="1763" y="341"/>
                  </a:lnTo>
                  <a:cubicBezTo>
                    <a:pt x="1687" y="297"/>
                    <a:pt x="1613" y="246"/>
                    <a:pt x="1538" y="198"/>
                  </a:cubicBezTo>
                  <a:cubicBezTo>
                    <a:pt x="1473" y="157"/>
                    <a:pt x="1409" y="113"/>
                    <a:pt x="1343" y="72"/>
                  </a:cubicBezTo>
                  <a:cubicBezTo>
                    <a:pt x="1313" y="55"/>
                    <a:pt x="1296" y="45"/>
                    <a:pt x="1279" y="35"/>
                  </a:cubicBezTo>
                  <a:cubicBezTo>
                    <a:pt x="1261" y="28"/>
                    <a:pt x="1245" y="17"/>
                    <a:pt x="1228" y="11"/>
                  </a:cubicBezTo>
                  <a:cubicBezTo>
                    <a:pt x="1211" y="8"/>
                    <a:pt x="1193" y="4"/>
                    <a:pt x="1176" y="0"/>
                  </a:cubicBezTo>
                  <a:close/>
                </a:path>
              </a:pathLst>
            </a:custGeom>
            <a:solidFill>
              <a:srgbClr val="EC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41;p42">
              <a:extLst>
                <a:ext uri="{FF2B5EF4-FFF2-40B4-BE49-F238E27FC236}">
                  <a16:creationId xmlns:a16="http://schemas.microsoft.com/office/drawing/2014/main" id="{6B6601C6-4F94-CA46-96F5-0F02F5AE691B}"/>
                </a:ext>
              </a:extLst>
            </p:cNvPr>
            <p:cNvSpPr/>
            <p:nvPr/>
          </p:nvSpPr>
          <p:spPr>
            <a:xfrm>
              <a:off x="6488003" y="4031911"/>
              <a:ext cx="347776" cy="64683"/>
            </a:xfrm>
            <a:custGeom>
              <a:avLst/>
              <a:gdLst/>
              <a:ahLst/>
              <a:cxnLst/>
              <a:rect l="l" t="t" r="r" b="b"/>
              <a:pathLst>
                <a:path w="6253" h="1163" extrusionOk="0">
                  <a:moveTo>
                    <a:pt x="5718" y="760"/>
                  </a:moveTo>
                  <a:lnTo>
                    <a:pt x="5718" y="764"/>
                  </a:lnTo>
                  <a:cubicBezTo>
                    <a:pt x="5711" y="764"/>
                    <a:pt x="5705" y="764"/>
                    <a:pt x="5698" y="767"/>
                  </a:cubicBezTo>
                  <a:lnTo>
                    <a:pt x="5698" y="764"/>
                  </a:lnTo>
                  <a:cubicBezTo>
                    <a:pt x="5705" y="764"/>
                    <a:pt x="5711" y="764"/>
                    <a:pt x="5718" y="760"/>
                  </a:cubicBezTo>
                  <a:close/>
                  <a:moveTo>
                    <a:pt x="106" y="1"/>
                  </a:moveTo>
                  <a:cubicBezTo>
                    <a:pt x="92" y="1"/>
                    <a:pt x="78" y="4"/>
                    <a:pt x="68" y="10"/>
                  </a:cubicBezTo>
                  <a:cubicBezTo>
                    <a:pt x="44" y="21"/>
                    <a:pt x="24" y="38"/>
                    <a:pt x="13" y="62"/>
                  </a:cubicBezTo>
                  <a:cubicBezTo>
                    <a:pt x="0" y="86"/>
                    <a:pt x="0" y="113"/>
                    <a:pt x="10" y="141"/>
                  </a:cubicBezTo>
                  <a:cubicBezTo>
                    <a:pt x="20" y="167"/>
                    <a:pt x="41" y="181"/>
                    <a:pt x="65" y="194"/>
                  </a:cubicBezTo>
                  <a:cubicBezTo>
                    <a:pt x="218" y="287"/>
                    <a:pt x="375" y="369"/>
                    <a:pt x="532" y="450"/>
                  </a:cubicBezTo>
                  <a:cubicBezTo>
                    <a:pt x="695" y="539"/>
                    <a:pt x="862" y="617"/>
                    <a:pt x="1035" y="682"/>
                  </a:cubicBezTo>
                  <a:cubicBezTo>
                    <a:pt x="1125" y="716"/>
                    <a:pt x="1213" y="743"/>
                    <a:pt x="1301" y="774"/>
                  </a:cubicBezTo>
                  <a:cubicBezTo>
                    <a:pt x="1397" y="801"/>
                    <a:pt x="1496" y="828"/>
                    <a:pt x="1591" y="852"/>
                  </a:cubicBezTo>
                  <a:cubicBezTo>
                    <a:pt x="1690" y="877"/>
                    <a:pt x="1786" y="900"/>
                    <a:pt x="1884" y="924"/>
                  </a:cubicBezTo>
                  <a:cubicBezTo>
                    <a:pt x="1973" y="948"/>
                    <a:pt x="2065" y="962"/>
                    <a:pt x="2154" y="982"/>
                  </a:cubicBezTo>
                  <a:cubicBezTo>
                    <a:pt x="2338" y="1023"/>
                    <a:pt x="2528" y="1047"/>
                    <a:pt x="2715" y="1077"/>
                  </a:cubicBezTo>
                  <a:cubicBezTo>
                    <a:pt x="2805" y="1088"/>
                    <a:pt x="2890" y="1105"/>
                    <a:pt x="2978" y="1111"/>
                  </a:cubicBezTo>
                  <a:cubicBezTo>
                    <a:pt x="3077" y="1122"/>
                    <a:pt x="3173" y="1132"/>
                    <a:pt x="3268" y="1138"/>
                  </a:cubicBezTo>
                  <a:cubicBezTo>
                    <a:pt x="3462" y="1149"/>
                    <a:pt x="3656" y="1163"/>
                    <a:pt x="3851" y="1163"/>
                  </a:cubicBezTo>
                  <a:cubicBezTo>
                    <a:pt x="3950" y="1163"/>
                    <a:pt x="4045" y="1159"/>
                    <a:pt x="4140" y="1159"/>
                  </a:cubicBezTo>
                  <a:cubicBezTo>
                    <a:pt x="4236" y="1156"/>
                    <a:pt x="4331" y="1159"/>
                    <a:pt x="4427" y="1152"/>
                  </a:cubicBezTo>
                  <a:cubicBezTo>
                    <a:pt x="4604" y="1146"/>
                    <a:pt x="4777" y="1132"/>
                    <a:pt x="4952" y="1115"/>
                  </a:cubicBezTo>
                  <a:cubicBezTo>
                    <a:pt x="5118" y="1097"/>
                    <a:pt x="5285" y="1074"/>
                    <a:pt x="5452" y="1047"/>
                  </a:cubicBezTo>
                  <a:cubicBezTo>
                    <a:pt x="5534" y="1033"/>
                    <a:pt x="5616" y="1016"/>
                    <a:pt x="5698" y="1003"/>
                  </a:cubicBezTo>
                  <a:cubicBezTo>
                    <a:pt x="5779" y="985"/>
                    <a:pt x="5861" y="968"/>
                    <a:pt x="5943" y="945"/>
                  </a:cubicBezTo>
                  <a:cubicBezTo>
                    <a:pt x="5998" y="931"/>
                    <a:pt x="6048" y="918"/>
                    <a:pt x="6100" y="900"/>
                  </a:cubicBezTo>
                  <a:cubicBezTo>
                    <a:pt x="6120" y="897"/>
                    <a:pt x="6138" y="890"/>
                    <a:pt x="6155" y="883"/>
                  </a:cubicBezTo>
                  <a:cubicBezTo>
                    <a:pt x="6192" y="873"/>
                    <a:pt x="6226" y="856"/>
                    <a:pt x="6243" y="819"/>
                  </a:cubicBezTo>
                  <a:cubicBezTo>
                    <a:pt x="6253" y="795"/>
                    <a:pt x="6253" y="764"/>
                    <a:pt x="6243" y="740"/>
                  </a:cubicBezTo>
                  <a:cubicBezTo>
                    <a:pt x="6229" y="706"/>
                    <a:pt x="6199" y="685"/>
                    <a:pt x="6165" y="679"/>
                  </a:cubicBezTo>
                  <a:lnTo>
                    <a:pt x="6161" y="679"/>
                  </a:lnTo>
                  <a:cubicBezTo>
                    <a:pt x="6158" y="672"/>
                    <a:pt x="6151" y="668"/>
                    <a:pt x="6144" y="662"/>
                  </a:cubicBezTo>
                  <a:cubicBezTo>
                    <a:pt x="6127" y="648"/>
                    <a:pt x="6103" y="641"/>
                    <a:pt x="6080" y="635"/>
                  </a:cubicBezTo>
                  <a:cubicBezTo>
                    <a:pt x="6076" y="594"/>
                    <a:pt x="6045" y="563"/>
                    <a:pt x="6012" y="545"/>
                  </a:cubicBezTo>
                  <a:cubicBezTo>
                    <a:pt x="5991" y="536"/>
                    <a:pt x="5963" y="532"/>
                    <a:pt x="5940" y="532"/>
                  </a:cubicBezTo>
                  <a:cubicBezTo>
                    <a:pt x="5889" y="525"/>
                    <a:pt x="5837" y="522"/>
                    <a:pt x="5787" y="522"/>
                  </a:cubicBezTo>
                  <a:cubicBezTo>
                    <a:pt x="5770" y="521"/>
                    <a:pt x="5754" y="521"/>
                    <a:pt x="5737" y="521"/>
                  </a:cubicBezTo>
                  <a:cubicBezTo>
                    <a:pt x="5623" y="521"/>
                    <a:pt x="5508" y="530"/>
                    <a:pt x="5398" y="539"/>
                  </a:cubicBezTo>
                  <a:cubicBezTo>
                    <a:pt x="5333" y="545"/>
                    <a:pt x="5271" y="553"/>
                    <a:pt x="5210" y="559"/>
                  </a:cubicBezTo>
                  <a:cubicBezTo>
                    <a:pt x="5180" y="563"/>
                    <a:pt x="5153" y="566"/>
                    <a:pt x="5125" y="573"/>
                  </a:cubicBezTo>
                  <a:cubicBezTo>
                    <a:pt x="5101" y="576"/>
                    <a:pt x="5081" y="580"/>
                    <a:pt x="5057" y="583"/>
                  </a:cubicBezTo>
                  <a:cubicBezTo>
                    <a:pt x="5040" y="586"/>
                    <a:pt x="5023" y="594"/>
                    <a:pt x="5002" y="597"/>
                  </a:cubicBezTo>
                  <a:cubicBezTo>
                    <a:pt x="4993" y="603"/>
                    <a:pt x="4979" y="611"/>
                    <a:pt x="4969" y="617"/>
                  </a:cubicBezTo>
                  <a:cubicBezTo>
                    <a:pt x="4958" y="624"/>
                    <a:pt x="4952" y="635"/>
                    <a:pt x="4944" y="641"/>
                  </a:cubicBezTo>
                  <a:cubicBezTo>
                    <a:pt x="4795" y="655"/>
                    <a:pt x="4648" y="665"/>
                    <a:pt x="4499" y="672"/>
                  </a:cubicBezTo>
                  <a:cubicBezTo>
                    <a:pt x="4481" y="675"/>
                    <a:pt x="4467" y="675"/>
                    <a:pt x="4450" y="675"/>
                  </a:cubicBezTo>
                  <a:cubicBezTo>
                    <a:pt x="4362" y="672"/>
                    <a:pt x="4277" y="672"/>
                    <a:pt x="4188" y="668"/>
                  </a:cubicBezTo>
                  <a:cubicBezTo>
                    <a:pt x="4096" y="665"/>
                    <a:pt x="4008" y="662"/>
                    <a:pt x="3915" y="658"/>
                  </a:cubicBezTo>
                  <a:cubicBezTo>
                    <a:pt x="3868" y="658"/>
                    <a:pt x="3820" y="655"/>
                    <a:pt x="3775" y="655"/>
                  </a:cubicBezTo>
                  <a:cubicBezTo>
                    <a:pt x="3744" y="655"/>
                    <a:pt x="3714" y="654"/>
                    <a:pt x="3684" y="654"/>
                  </a:cubicBezTo>
                  <a:cubicBezTo>
                    <a:pt x="3669" y="654"/>
                    <a:pt x="3654" y="654"/>
                    <a:pt x="3640" y="655"/>
                  </a:cubicBezTo>
                  <a:cubicBezTo>
                    <a:pt x="3609" y="655"/>
                    <a:pt x="3582" y="675"/>
                    <a:pt x="3564" y="702"/>
                  </a:cubicBezTo>
                  <a:cubicBezTo>
                    <a:pt x="3486" y="696"/>
                    <a:pt x="3407" y="685"/>
                    <a:pt x="3326" y="679"/>
                  </a:cubicBezTo>
                  <a:cubicBezTo>
                    <a:pt x="3316" y="679"/>
                    <a:pt x="3302" y="679"/>
                    <a:pt x="3292" y="675"/>
                  </a:cubicBezTo>
                  <a:cubicBezTo>
                    <a:pt x="3247" y="672"/>
                    <a:pt x="3206" y="665"/>
                    <a:pt x="3162" y="662"/>
                  </a:cubicBezTo>
                  <a:cubicBezTo>
                    <a:pt x="2981" y="635"/>
                    <a:pt x="2801" y="611"/>
                    <a:pt x="2621" y="583"/>
                  </a:cubicBezTo>
                  <a:cubicBezTo>
                    <a:pt x="2616" y="582"/>
                    <a:pt x="2611" y="582"/>
                    <a:pt x="2606" y="582"/>
                  </a:cubicBezTo>
                  <a:cubicBezTo>
                    <a:pt x="2593" y="582"/>
                    <a:pt x="2578" y="585"/>
                    <a:pt x="2566" y="590"/>
                  </a:cubicBezTo>
                  <a:cubicBezTo>
                    <a:pt x="2549" y="586"/>
                    <a:pt x="2536" y="583"/>
                    <a:pt x="2518" y="580"/>
                  </a:cubicBezTo>
                  <a:cubicBezTo>
                    <a:pt x="2338" y="542"/>
                    <a:pt x="2160" y="491"/>
                    <a:pt x="1987" y="440"/>
                  </a:cubicBezTo>
                  <a:lnTo>
                    <a:pt x="1987" y="440"/>
                  </a:lnTo>
                  <a:cubicBezTo>
                    <a:pt x="1987" y="440"/>
                    <a:pt x="1987" y="440"/>
                    <a:pt x="1987" y="440"/>
                  </a:cubicBezTo>
                  <a:lnTo>
                    <a:pt x="1987" y="440"/>
                  </a:lnTo>
                  <a:cubicBezTo>
                    <a:pt x="1987" y="440"/>
                    <a:pt x="1987" y="440"/>
                    <a:pt x="1987" y="440"/>
                  </a:cubicBezTo>
                  <a:lnTo>
                    <a:pt x="1987" y="440"/>
                  </a:lnTo>
                  <a:cubicBezTo>
                    <a:pt x="1987" y="440"/>
                    <a:pt x="1987" y="440"/>
                    <a:pt x="1987" y="440"/>
                  </a:cubicBezTo>
                  <a:cubicBezTo>
                    <a:pt x="1987" y="440"/>
                    <a:pt x="1987" y="440"/>
                    <a:pt x="1987" y="440"/>
                  </a:cubicBezTo>
                  <a:lnTo>
                    <a:pt x="1987" y="440"/>
                  </a:lnTo>
                  <a:cubicBezTo>
                    <a:pt x="1984" y="439"/>
                    <a:pt x="1981" y="438"/>
                    <a:pt x="1979" y="437"/>
                  </a:cubicBezTo>
                  <a:lnTo>
                    <a:pt x="1979" y="437"/>
                  </a:lnTo>
                  <a:cubicBezTo>
                    <a:pt x="1979" y="437"/>
                    <a:pt x="1979" y="437"/>
                    <a:pt x="1979" y="437"/>
                  </a:cubicBezTo>
                  <a:lnTo>
                    <a:pt x="1979" y="437"/>
                  </a:lnTo>
                  <a:cubicBezTo>
                    <a:pt x="1978" y="437"/>
                    <a:pt x="1977" y="437"/>
                    <a:pt x="1976" y="437"/>
                  </a:cubicBezTo>
                  <a:lnTo>
                    <a:pt x="1979" y="437"/>
                  </a:lnTo>
                  <a:lnTo>
                    <a:pt x="1970" y="433"/>
                  </a:lnTo>
                  <a:lnTo>
                    <a:pt x="1970" y="433"/>
                  </a:lnTo>
                  <a:cubicBezTo>
                    <a:pt x="1970" y="434"/>
                    <a:pt x="1970" y="434"/>
                    <a:pt x="1970" y="435"/>
                  </a:cubicBezTo>
                  <a:lnTo>
                    <a:pt x="1970" y="435"/>
                  </a:lnTo>
                  <a:cubicBezTo>
                    <a:pt x="1901" y="415"/>
                    <a:pt x="1831" y="392"/>
                    <a:pt x="1762" y="369"/>
                  </a:cubicBezTo>
                  <a:cubicBezTo>
                    <a:pt x="1754" y="369"/>
                    <a:pt x="1748" y="365"/>
                    <a:pt x="1741" y="361"/>
                  </a:cubicBezTo>
                  <a:cubicBezTo>
                    <a:pt x="1646" y="328"/>
                    <a:pt x="1547" y="290"/>
                    <a:pt x="1452" y="253"/>
                  </a:cubicBezTo>
                  <a:cubicBezTo>
                    <a:pt x="1315" y="198"/>
                    <a:pt x="1179" y="144"/>
                    <a:pt x="1046" y="82"/>
                  </a:cubicBezTo>
                  <a:cubicBezTo>
                    <a:pt x="1033" y="77"/>
                    <a:pt x="1019" y="74"/>
                    <a:pt x="1005" y="74"/>
                  </a:cubicBezTo>
                  <a:cubicBezTo>
                    <a:pt x="975" y="74"/>
                    <a:pt x="945" y="87"/>
                    <a:pt x="927" y="113"/>
                  </a:cubicBezTo>
                  <a:cubicBezTo>
                    <a:pt x="923" y="116"/>
                    <a:pt x="923" y="120"/>
                    <a:pt x="920" y="123"/>
                  </a:cubicBezTo>
                  <a:cubicBezTo>
                    <a:pt x="913" y="120"/>
                    <a:pt x="910" y="116"/>
                    <a:pt x="903" y="116"/>
                  </a:cubicBezTo>
                  <a:cubicBezTo>
                    <a:pt x="872" y="103"/>
                    <a:pt x="838" y="89"/>
                    <a:pt x="804" y="75"/>
                  </a:cubicBezTo>
                  <a:cubicBezTo>
                    <a:pt x="787" y="69"/>
                    <a:pt x="773" y="62"/>
                    <a:pt x="757" y="55"/>
                  </a:cubicBezTo>
                  <a:cubicBezTo>
                    <a:pt x="746" y="51"/>
                    <a:pt x="736" y="48"/>
                    <a:pt x="722" y="42"/>
                  </a:cubicBezTo>
                  <a:cubicBezTo>
                    <a:pt x="702" y="34"/>
                    <a:pt x="688" y="34"/>
                    <a:pt x="664" y="34"/>
                  </a:cubicBezTo>
                  <a:cubicBezTo>
                    <a:pt x="630" y="38"/>
                    <a:pt x="600" y="65"/>
                    <a:pt x="586" y="96"/>
                  </a:cubicBezTo>
                  <a:cubicBezTo>
                    <a:pt x="579" y="96"/>
                    <a:pt x="573" y="92"/>
                    <a:pt x="565" y="89"/>
                  </a:cubicBezTo>
                  <a:cubicBezTo>
                    <a:pt x="518" y="69"/>
                    <a:pt x="466" y="48"/>
                    <a:pt x="419" y="28"/>
                  </a:cubicBezTo>
                  <a:cubicBezTo>
                    <a:pt x="403" y="22"/>
                    <a:pt x="387" y="18"/>
                    <a:pt x="371" y="18"/>
                  </a:cubicBezTo>
                  <a:cubicBezTo>
                    <a:pt x="361" y="18"/>
                    <a:pt x="350" y="20"/>
                    <a:pt x="340" y="24"/>
                  </a:cubicBezTo>
                  <a:cubicBezTo>
                    <a:pt x="317" y="34"/>
                    <a:pt x="293" y="55"/>
                    <a:pt x="286" y="79"/>
                  </a:cubicBezTo>
                  <a:cubicBezTo>
                    <a:pt x="282" y="82"/>
                    <a:pt x="282" y="86"/>
                    <a:pt x="282" y="89"/>
                  </a:cubicBezTo>
                  <a:cubicBezTo>
                    <a:pt x="235" y="65"/>
                    <a:pt x="191" y="38"/>
                    <a:pt x="143" y="10"/>
                  </a:cubicBezTo>
                  <a:cubicBezTo>
                    <a:pt x="133" y="4"/>
                    <a:pt x="119" y="1"/>
                    <a:pt x="106" y="1"/>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42;p42">
              <a:extLst>
                <a:ext uri="{FF2B5EF4-FFF2-40B4-BE49-F238E27FC236}">
                  <a16:creationId xmlns:a16="http://schemas.microsoft.com/office/drawing/2014/main" id="{7F218E7B-0B9C-3A41-AEF6-A490B5F64630}"/>
                </a:ext>
              </a:extLst>
            </p:cNvPr>
            <p:cNvSpPr/>
            <p:nvPr/>
          </p:nvSpPr>
          <p:spPr>
            <a:xfrm>
              <a:off x="6477936" y="4026961"/>
              <a:ext cx="32425" cy="24805"/>
            </a:xfrm>
            <a:custGeom>
              <a:avLst/>
              <a:gdLst/>
              <a:ahLst/>
              <a:cxnLst/>
              <a:rect l="l" t="t" r="r" b="b"/>
              <a:pathLst>
                <a:path w="583" h="446" extrusionOk="0">
                  <a:moveTo>
                    <a:pt x="120" y="0"/>
                  </a:moveTo>
                  <a:cubicBezTo>
                    <a:pt x="95" y="0"/>
                    <a:pt x="75" y="8"/>
                    <a:pt x="54" y="18"/>
                  </a:cubicBezTo>
                  <a:cubicBezTo>
                    <a:pt x="10" y="49"/>
                    <a:pt x="0" y="117"/>
                    <a:pt x="34" y="161"/>
                  </a:cubicBezTo>
                  <a:cubicBezTo>
                    <a:pt x="41" y="171"/>
                    <a:pt x="51" y="185"/>
                    <a:pt x="62" y="192"/>
                  </a:cubicBezTo>
                  <a:cubicBezTo>
                    <a:pt x="120" y="236"/>
                    <a:pt x="181" y="280"/>
                    <a:pt x="242" y="321"/>
                  </a:cubicBezTo>
                  <a:lnTo>
                    <a:pt x="341" y="382"/>
                  </a:lnTo>
                  <a:cubicBezTo>
                    <a:pt x="381" y="406"/>
                    <a:pt x="419" y="434"/>
                    <a:pt x="463" y="444"/>
                  </a:cubicBezTo>
                  <a:cubicBezTo>
                    <a:pt x="469" y="445"/>
                    <a:pt x="475" y="446"/>
                    <a:pt x="481" y="446"/>
                  </a:cubicBezTo>
                  <a:cubicBezTo>
                    <a:pt x="520" y="446"/>
                    <a:pt x="558" y="418"/>
                    <a:pt x="573" y="386"/>
                  </a:cubicBezTo>
                  <a:cubicBezTo>
                    <a:pt x="579" y="369"/>
                    <a:pt x="583" y="352"/>
                    <a:pt x="579" y="335"/>
                  </a:cubicBezTo>
                  <a:cubicBezTo>
                    <a:pt x="576" y="304"/>
                    <a:pt x="562" y="287"/>
                    <a:pt x="542" y="266"/>
                  </a:cubicBezTo>
                  <a:cubicBezTo>
                    <a:pt x="532" y="256"/>
                    <a:pt x="518" y="246"/>
                    <a:pt x="504" y="236"/>
                  </a:cubicBezTo>
                  <a:cubicBezTo>
                    <a:pt x="494" y="219"/>
                    <a:pt x="480" y="205"/>
                    <a:pt x="460" y="198"/>
                  </a:cubicBezTo>
                  <a:cubicBezTo>
                    <a:pt x="439" y="189"/>
                    <a:pt x="416" y="178"/>
                    <a:pt x="392" y="164"/>
                  </a:cubicBezTo>
                  <a:cubicBezTo>
                    <a:pt x="375" y="154"/>
                    <a:pt x="358" y="140"/>
                    <a:pt x="337" y="131"/>
                  </a:cubicBezTo>
                  <a:cubicBezTo>
                    <a:pt x="307" y="110"/>
                    <a:pt x="276" y="90"/>
                    <a:pt x="246" y="66"/>
                  </a:cubicBezTo>
                  <a:cubicBezTo>
                    <a:pt x="242" y="66"/>
                    <a:pt x="238" y="62"/>
                    <a:pt x="235" y="62"/>
                  </a:cubicBezTo>
                  <a:cubicBezTo>
                    <a:pt x="211" y="41"/>
                    <a:pt x="184" y="21"/>
                    <a:pt x="156" y="8"/>
                  </a:cubicBezTo>
                  <a:cubicBezTo>
                    <a:pt x="143" y="0"/>
                    <a:pt x="129" y="0"/>
                    <a:pt x="120"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43;p42">
              <a:extLst>
                <a:ext uri="{FF2B5EF4-FFF2-40B4-BE49-F238E27FC236}">
                  <a16:creationId xmlns:a16="http://schemas.microsoft.com/office/drawing/2014/main" id="{CCBA1CD7-D895-A14E-B349-363C8D049811}"/>
                </a:ext>
              </a:extLst>
            </p:cNvPr>
            <p:cNvSpPr/>
            <p:nvPr/>
          </p:nvSpPr>
          <p:spPr>
            <a:xfrm>
              <a:off x="6476378" y="4028074"/>
              <a:ext cx="361347" cy="74806"/>
            </a:xfrm>
            <a:custGeom>
              <a:avLst/>
              <a:gdLst/>
              <a:ahLst/>
              <a:cxnLst/>
              <a:rect l="l" t="t" r="r" b="b"/>
              <a:pathLst>
                <a:path w="6497" h="1345" extrusionOk="0">
                  <a:moveTo>
                    <a:pt x="496" y="237"/>
                  </a:moveTo>
                  <a:lnTo>
                    <a:pt x="496" y="237"/>
                  </a:lnTo>
                  <a:cubicBezTo>
                    <a:pt x="500" y="238"/>
                    <a:pt x="503" y="240"/>
                    <a:pt x="505" y="240"/>
                  </a:cubicBezTo>
                  <a:cubicBezTo>
                    <a:pt x="502" y="240"/>
                    <a:pt x="499" y="237"/>
                    <a:pt x="496" y="237"/>
                  </a:cubicBezTo>
                  <a:close/>
                  <a:moveTo>
                    <a:pt x="5854" y="960"/>
                  </a:moveTo>
                  <a:cubicBezTo>
                    <a:pt x="5851" y="960"/>
                    <a:pt x="5848" y="961"/>
                    <a:pt x="5845" y="962"/>
                  </a:cubicBezTo>
                  <a:cubicBezTo>
                    <a:pt x="5848" y="961"/>
                    <a:pt x="5851" y="961"/>
                    <a:pt x="5854" y="960"/>
                  </a:cubicBezTo>
                  <a:close/>
                  <a:moveTo>
                    <a:pt x="93" y="1"/>
                  </a:moveTo>
                  <a:cubicBezTo>
                    <a:pt x="66" y="5"/>
                    <a:pt x="41" y="18"/>
                    <a:pt x="25" y="39"/>
                  </a:cubicBezTo>
                  <a:cubicBezTo>
                    <a:pt x="8" y="59"/>
                    <a:pt x="0" y="87"/>
                    <a:pt x="5" y="114"/>
                  </a:cubicBezTo>
                  <a:cubicBezTo>
                    <a:pt x="8" y="134"/>
                    <a:pt x="21" y="165"/>
                    <a:pt x="41" y="178"/>
                  </a:cubicBezTo>
                  <a:cubicBezTo>
                    <a:pt x="164" y="257"/>
                    <a:pt x="287" y="342"/>
                    <a:pt x="413" y="417"/>
                  </a:cubicBezTo>
                  <a:cubicBezTo>
                    <a:pt x="560" y="506"/>
                    <a:pt x="716" y="578"/>
                    <a:pt x="873" y="649"/>
                  </a:cubicBezTo>
                  <a:cubicBezTo>
                    <a:pt x="952" y="686"/>
                    <a:pt x="1033" y="721"/>
                    <a:pt x="1115" y="754"/>
                  </a:cubicBezTo>
                  <a:cubicBezTo>
                    <a:pt x="1194" y="789"/>
                    <a:pt x="1276" y="819"/>
                    <a:pt x="1357" y="850"/>
                  </a:cubicBezTo>
                  <a:cubicBezTo>
                    <a:pt x="1527" y="918"/>
                    <a:pt x="1698" y="966"/>
                    <a:pt x="1872" y="1017"/>
                  </a:cubicBezTo>
                  <a:cubicBezTo>
                    <a:pt x="1954" y="1040"/>
                    <a:pt x="2039" y="1061"/>
                    <a:pt x="2124" y="1081"/>
                  </a:cubicBezTo>
                  <a:cubicBezTo>
                    <a:pt x="2209" y="1102"/>
                    <a:pt x="2295" y="1122"/>
                    <a:pt x="2380" y="1136"/>
                  </a:cubicBezTo>
                  <a:cubicBezTo>
                    <a:pt x="2468" y="1153"/>
                    <a:pt x="2550" y="1171"/>
                    <a:pt x="2635" y="1187"/>
                  </a:cubicBezTo>
                  <a:cubicBezTo>
                    <a:pt x="2727" y="1201"/>
                    <a:pt x="2819" y="1218"/>
                    <a:pt x="2908" y="1232"/>
                  </a:cubicBezTo>
                  <a:cubicBezTo>
                    <a:pt x="2993" y="1242"/>
                    <a:pt x="3075" y="1256"/>
                    <a:pt x="3157" y="1265"/>
                  </a:cubicBezTo>
                  <a:cubicBezTo>
                    <a:pt x="3248" y="1283"/>
                    <a:pt x="3341" y="1289"/>
                    <a:pt x="3432" y="1300"/>
                  </a:cubicBezTo>
                  <a:cubicBezTo>
                    <a:pt x="3531" y="1310"/>
                    <a:pt x="3627" y="1317"/>
                    <a:pt x="3726" y="1323"/>
                  </a:cubicBezTo>
                  <a:cubicBezTo>
                    <a:pt x="3818" y="1330"/>
                    <a:pt x="3913" y="1334"/>
                    <a:pt x="4005" y="1337"/>
                  </a:cubicBezTo>
                  <a:cubicBezTo>
                    <a:pt x="4087" y="1341"/>
                    <a:pt x="4165" y="1341"/>
                    <a:pt x="4244" y="1341"/>
                  </a:cubicBezTo>
                  <a:lnTo>
                    <a:pt x="4217" y="1341"/>
                  </a:lnTo>
                  <a:cubicBezTo>
                    <a:pt x="4282" y="1343"/>
                    <a:pt x="4347" y="1344"/>
                    <a:pt x="4412" y="1344"/>
                  </a:cubicBezTo>
                  <a:cubicBezTo>
                    <a:pt x="4531" y="1344"/>
                    <a:pt x="4650" y="1340"/>
                    <a:pt x="4769" y="1334"/>
                  </a:cubicBezTo>
                  <a:cubicBezTo>
                    <a:pt x="4946" y="1323"/>
                    <a:pt x="5123" y="1303"/>
                    <a:pt x="5300" y="1279"/>
                  </a:cubicBezTo>
                  <a:cubicBezTo>
                    <a:pt x="5453" y="1259"/>
                    <a:pt x="5603" y="1225"/>
                    <a:pt x="5750" y="1191"/>
                  </a:cubicBezTo>
                  <a:cubicBezTo>
                    <a:pt x="5821" y="1171"/>
                    <a:pt x="5897" y="1157"/>
                    <a:pt x="5968" y="1136"/>
                  </a:cubicBezTo>
                  <a:cubicBezTo>
                    <a:pt x="6037" y="1116"/>
                    <a:pt x="6104" y="1095"/>
                    <a:pt x="6176" y="1075"/>
                  </a:cubicBezTo>
                  <a:cubicBezTo>
                    <a:pt x="6241" y="1058"/>
                    <a:pt x="6306" y="1037"/>
                    <a:pt x="6370" y="1017"/>
                  </a:cubicBezTo>
                  <a:cubicBezTo>
                    <a:pt x="6387" y="1014"/>
                    <a:pt x="6405" y="1010"/>
                    <a:pt x="6421" y="1003"/>
                  </a:cubicBezTo>
                  <a:cubicBezTo>
                    <a:pt x="6469" y="982"/>
                    <a:pt x="6496" y="925"/>
                    <a:pt x="6476" y="874"/>
                  </a:cubicBezTo>
                  <a:cubicBezTo>
                    <a:pt x="6460" y="835"/>
                    <a:pt x="6421" y="812"/>
                    <a:pt x="6382" y="812"/>
                  </a:cubicBezTo>
                  <a:cubicBezTo>
                    <a:pt x="6370" y="812"/>
                    <a:pt x="6358" y="814"/>
                    <a:pt x="6347" y="819"/>
                  </a:cubicBezTo>
                  <a:cubicBezTo>
                    <a:pt x="6343" y="819"/>
                    <a:pt x="6339" y="819"/>
                    <a:pt x="6336" y="823"/>
                  </a:cubicBezTo>
                  <a:cubicBezTo>
                    <a:pt x="6262" y="839"/>
                    <a:pt x="6190" y="864"/>
                    <a:pt x="6114" y="888"/>
                  </a:cubicBezTo>
                  <a:cubicBezTo>
                    <a:pt x="6029" y="911"/>
                    <a:pt x="5943" y="937"/>
                    <a:pt x="5854" y="960"/>
                  </a:cubicBezTo>
                  <a:lnTo>
                    <a:pt x="5854" y="960"/>
                  </a:lnTo>
                  <a:cubicBezTo>
                    <a:pt x="5857" y="959"/>
                    <a:pt x="5860" y="959"/>
                    <a:pt x="5863" y="958"/>
                  </a:cubicBezTo>
                  <a:lnTo>
                    <a:pt x="5863" y="958"/>
                  </a:lnTo>
                  <a:cubicBezTo>
                    <a:pt x="5760" y="984"/>
                    <a:pt x="5658" y="1004"/>
                    <a:pt x="5556" y="1031"/>
                  </a:cubicBezTo>
                  <a:cubicBezTo>
                    <a:pt x="5426" y="1061"/>
                    <a:pt x="5293" y="1078"/>
                    <a:pt x="5161" y="1095"/>
                  </a:cubicBezTo>
                  <a:cubicBezTo>
                    <a:pt x="4887" y="1130"/>
                    <a:pt x="4615" y="1146"/>
                    <a:pt x="4339" y="1146"/>
                  </a:cubicBezTo>
                  <a:cubicBezTo>
                    <a:pt x="4250" y="1143"/>
                    <a:pt x="4162" y="1143"/>
                    <a:pt x="4070" y="1143"/>
                  </a:cubicBezTo>
                  <a:lnTo>
                    <a:pt x="4097" y="1143"/>
                  </a:lnTo>
                  <a:cubicBezTo>
                    <a:pt x="3906" y="1139"/>
                    <a:pt x="3712" y="1122"/>
                    <a:pt x="3522" y="1105"/>
                  </a:cubicBezTo>
                  <a:cubicBezTo>
                    <a:pt x="3426" y="1099"/>
                    <a:pt x="3330" y="1092"/>
                    <a:pt x="3239" y="1078"/>
                  </a:cubicBezTo>
                  <a:cubicBezTo>
                    <a:pt x="3153" y="1064"/>
                    <a:pt x="3072" y="1054"/>
                    <a:pt x="2990" y="1040"/>
                  </a:cubicBezTo>
                  <a:cubicBezTo>
                    <a:pt x="2901" y="1027"/>
                    <a:pt x="2809" y="1014"/>
                    <a:pt x="2720" y="1000"/>
                  </a:cubicBezTo>
                  <a:cubicBezTo>
                    <a:pt x="2632" y="982"/>
                    <a:pt x="2547" y="966"/>
                    <a:pt x="2462" y="949"/>
                  </a:cubicBezTo>
                  <a:cubicBezTo>
                    <a:pt x="2372" y="932"/>
                    <a:pt x="2287" y="915"/>
                    <a:pt x="2199" y="894"/>
                  </a:cubicBezTo>
                  <a:cubicBezTo>
                    <a:pt x="2114" y="874"/>
                    <a:pt x="2029" y="853"/>
                    <a:pt x="1943" y="829"/>
                  </a:cubicBezTo>
                  <a:cubicBezTo>
                    <a:pt x="1902" y="819"/>
                    <a:pt x="1865" y="809"/>
                    <a:pt x="1828" y="798"/>
                  </a:cubicBezTo>
                  <a:lnTo>
                    <a:pt x="1828" y="798"/>
                  </a:lnTo>
                  <a:lnTo>
                    <a:pt x="1851" y="806"/>
                  </a:lnTo>
                  <a:cubicBezTo>
                    <a:pt x="1613" y="737"/>
                    <a:pt x="1381" y="649"/>
                    <a:pt x="1153" y="553"/>
                  </a:cubicBezTo>
                  <a:cubicBezTo>
                    <a:pt x="928" y="458"/>
                    <a:pt x="706" y="359"/>
                    <a:pt x="495" y="236"/>
                  </a:cubicBezTo>
                  <a:lnTo>
                    <a:pt x="495" y="236"/>
                  </a:lnTo>
                  <a:cubicBezTo>
                    <a:pt x="496" y="236"/>
                    <a:pt x="496" y="237"/>
                    <a:pt x="496" y="237"/>
                  </a:cubicBezTo>
                  <a:lnTo>
                    <a:pt x="496" y="237"/>
                  </a:lnTo>
                  <a:cubicBezTo>
                    <a:pt x="496" y="236"/>
                    <a:pt x="496" y="236"/>
                    <a:pt x="495" y="236"/>
                  </a:cubicBezTo>
                  <a:lnTo>
                    <a:pt x="495" y="236"/>
                  </a:lnTo>
                  <a:cubicBezTo>
                    <a:pt x="495" y="233"/>
                    <a:pt x="491" y="233"/>
                    <a:pt x="491" y="233"/>
                  </a:cubicBezTo>
                  <a:lnTo>
                    <a:pt x="491" y="233"/>
                  </a:lnTo>
                  <a:cubicBezTo>
                    <a:pt x="491" y="233"/>
                    <a:pt x="491" y="233"/>
                    <a:pt x="491" y="233"/>
                  </a:cubicBezTo>
                  <a:cubicBezTo>
                    <a:pt x="488" y="233"/>
                    <a:pt x="486" y="231"/>
                    <a:pt x="483" y="228"/>
                  </a:cubicBezTo>
                  <a:lnTo>
                    <a:pt x="483" y="228"/>
                  </a:lnTo>
                  <a:cubicBezTo>
                    <a:pt x="486" y="230"/>
                    <a:pt x="488" y="231"/>
                    <a:pt x="491" y="233"/>
                  </a:cubicBezTo>
                  <a:cubicBezTo>
                    <a:pt x="488" y="230"/>
                    <a:pt x="485" y="230"/>
                    <a:pt x="481" y="226"/>
                  </a:cubicBezTo>
                  <a:lnTo>
                    <a:pt x="481" y="226"/>
                  </a:lnTo>
                  <a:cubicBezTo>
                    <a:pt x="482" y="227"/>
                    <a:pt x="483" y="227"/>
                    <a:pt x="483" y="228"/>
                  </a:cubicBezTo>
                  <a:lnTo>
                    <a:pt x="483" y="228"/>
                  </a:lnTo>
                  <a:cubicBezTo>
                    <a:pt x="428" y="192"/>
                    <a:pt x="373" y="156"/>
                    <a:pt x="318" y="120"/>
                  </a:cubicBezTo>
                  <a:cubicBezTo>
                    <a:pt x="266" y="90"/>
                    <a:pt x="219" y="56"/>
                    <a:pt x="168" y="21"/>
                  </a:cubicBezTo>
                  <a:cubicBezTo>
                    <a:pt x="148" y="12"/>
                    <a:pt x="127" y="1"/>
                    <a:pt x="103" y="1"/>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44;p42">
              <a:extLst>
                <a:ext uri="{FF2B5EF4-FFF2-40B4-BE49-F238E27FC236}">
                  <a16:creationId xmlns:a16="http://schemas.microsoft.com/office/drawing/2014/main" id="{0D098B86-59E5-0044-BDDF-430DC8F85A3D}"/>
                </a:ext>
              </a:extLst>
            </p:cNvPr>
            <p:cNvSpPr/>
            <p:nvPr/>
          </p:nvSpPr>
          <p:spPr>
            <a:xfrm>
              <a:off x="6466756" y="4108109"/>
              <a:ext cx="362793" cy="87709"/>
            </a:xfrm>
            <a:custGeom>
              <a:avLst/>
              <a:gdLst/>
              <a:ahLst/>
              <a:cxnLst/>
              <a:rect l="l" t="t" r="r" b="b"/>
              <a:pathLst>
                <a:path w="6523" h="1577" extrusionOk="0">
                  <a:moveTo>
                    <a:pt x="286" y="1"/>
                  </a:moveTo>
                  <a:cubicBezTo>
                    <a:pt x="272" y="1"/>
                    <a:pt x="259" y="4"/>
                    <a:pt x="249" y="7"/>
                  </a:cubicBezTo>
                  <a:cubicBezTo>
                    <a:pt x="225" y="18"/>
                    <a:pt x="205" y="34"/>
                    <a:pt x="194" y="59"/>
                  </a:cubicBezTo>
                  <a:lnTo>
                    <a:pt x="164" y="28"/>
                  </a:lnTo>
                  <a:cubicBezTo>
                    <a:pt x="149" y="13"/>
                    <a:pt x="123" y="6"/>
                    <a:pt x="101" y="6"/>
                  </a:cubicBezTo>
                  <a:cubicBezTo>
                    <a:pt x="97" y="6"/>
                    <a:pt x="92" y="7"/>
                    <a:pt x="88" y="7"/>
                  </a:cubicBezTo>
                  <a:cubicBezTo>
                    <a:pt x="65" y="10"/>
                    <a:pt x="41" y="24"/>
                    <a:pt x="24" y="45"/>
                  </a:cubicBezTo>
                  <a:cubicBezTo>
                    <a:pt x="7" y="65"/>
                    <a:pt x="0" y="92"/>
                    <a:pt x="3" y="120"/>
                  </a:cubicBezTo>
                  <a:cubicBezTo>
                    <a:pt x="7" y="147"/>
                    <a:pt x="20" y="164"/>
                    <a:pt x="41" y="185"/>
                  </a:cubicBezTo>
                  <a:cubicBezTo>
                    <a:pt x="88" y="235"/>
                    <a:pt x="140" y="284"/>
                    <a:pt x="191" y="331"/>
                  </a:cubicBezTo>
                  <a:cubicBezTo>
                    <a:pt x="252" y="389"/>
                    <a:pt x="321" y="440"/>
                    <a:pt x="389" y="488"/>
                  </a:cubicBezTo>
                  <a:cubicBezTo>
                    <a:pt x="538" y="594"/>
                    <a:pt x="692" y="696"/>
                    <a:pt x="848" y="787"/>
                  </a:cubicBezTo>
                  <a:cubicBezTo>
                    <a:pt x="1012" y="886"/>
                    <a:pt x="1186" y="958"/>
                    <a:pt x="1363" y="1026"/>
                  </a:cubicBezTo>
                  <a:cubicBezTo>
                    <a:pt x="1527" y="1088"/>
                    <a:pt x="1694" y="1142"/>
                    <a:pt x="1861" y="1196"/>
                  </a:cubicBezTo>
                  <a:cubicBezTo>
                    <a:pt x="1956" y="1224"/>
                    <a:pt x="2048" y="1254"/>
                    <a:pt x="2144" y="1281"/>
                  </a:cubicBezTo>
                  <a:cubicBezTo>
                    <a:pt x="2232" y="1306"/>
                    <a:pt x="2325" y="1326"/>
                    <a:pt x="2416" y="1347"/>
                  </a:cubicBezTo>
                  <a:cubicBezTo>
                    <a:pt x="2512" y="1371"/>
                    <a:pt x="2607" y="1394"/>
                    <a:pt x="2702" y="1412"/>
                  </a:cubicBezTo>
                  <a:cubicBezTo>
                    <a:pt x="2805" y="1429"/>
                    <a:pt x="2907" y="1445"/>
                    <a:pt x="3009" y="1459"/>
                  </a:cubicBezTo>
                  <a:cubicBezTo>
                    <a:pt x="3204" y="1490"/>
                    <a:pt x="3398" y="1524"/>
                    <a:pt x="3592" y="1537"/>
                  </a:cubicBezTo>
                  <a:cubicBezTo>
                    <a:pt x="3783" y="1555"/>
                    <a:pt x="3977" y="1564"/>
                    <a:pt x="4168" y="1572"/>
                  </a:cubicBezTo>
                  <a:cubicBezTo>
                    <a:pt x="4256" y="1575"/>
                    <a:pt x="4342" y="1575"/>
                    <a:pt x="4431" y="1575"/>
                  </a:cubicBezTo>
                  <a:lnTo>
                    <a:pt x="4403" y="1575"/>
                  </a:lnTo>
                  <a:cubicBezTo>
                    <a:pt x="4459" y="1576"/>
                    <a:pt x="4515" y="1577"/>
                    <a:pt x="4571" y="1577"/>
                  </a:cubicBezTo>
                  <a:cubicBezTo>
                    <a:pt x="4883" y="1577"/>
                    <a:pt x="5195" y="1561"/>
                    <a:pt x="5507" y="1520"/>
                  </a:cubicBezTo>
                  <a:cubicBezTo>
                    <a:pt x="5658" y="1500"/>
                    <a:pt x="5807" y="1462"/>
                    <a:pt x="5954" y="1429"/>
                  </a:cubicBezTo>
                  <a:cubicBezTo>
                    <a:pt x="6021" y="1412"/>
                    <a:pt x="6087" y="1398"/>
                    <a:pt x="6155" y="1380"/>
                  </a:cubicBezTo>
                  <a:cubicBezTo>
                    <a:pt x="6219" y="1363"/>
                    <a:pt x="6284" y="1343"/>
                    <a:pt x="6349" y="1322"/>
                  </a:cubicBezTo>
                  <a:cubicBezTo>
                    <a:pt x="6366" y="1316"/>
                    <a:pt x="6383" y="1309"/>
                    <a:pt x="6400" y="1302"/>
                  </a:cubicBezTo>
                  <a:cubicBezTo>
                    <a:pt x="6421" y="1295"/>
                    <a:pt x="6441" y="1289"/>
                    <a:pt x="6458" y="1272"/>
                  </a:cubicBezTo>
                  <a:cubicBezTo>
                    <a:pt x="6489" y="1251"/>
                    <a:pt x="6502" y="1217"/>
                    <a:pt x="6499" y="1179"/>
                  </a:cubicBezTo>
                  <a:cubicBezTo>
                    <a:pt x="6499" y="1176"/>
                    <a:pt x="6496" y="1173"/>
                    <a:pt x="6496" y="1166"/>
                  </a:cubicBezTo>
                  <a:cubicBezTo>
                    <a:pt x="6516" y="1146"/>
                    <a:pt x="6523" y="1122"/>
                    <a:pt x="6523" y="1088"/>
                  </a:cubicBezTo>
                  <a:lnTo>
                    <a:pt x="6523" y="1084"/>
                  </a:lnTo>
                  <a:cubicBezTo>
                    <a:pt x="6520" y="1050"/>
                    <a:pt x="6492" y="1012"/>
                    <a:pt x="6462" y="1003"/>
                  </a:cubicBezTo>
                  <a:cubicBezTo>
                    <a:pt x="6451" y="999"/>
                    <a:pt x="6441" y="995"/>
                    <a:pt x="6427" y="992"/>
                  </a:cubicBezTo>
                  <a:lnTo>
                    <a:pt x="6421" y="992"/>
                  </a:lnTo>
                  <a:cubicBezTo>
                    <a:pt x="6424" y="940"/>
                    <a:pt x="6379" y="884"/>
                    <a:pt x="6325" y="884"/>
                  </a:cubicBezTo>
                  <a:cubicBezTo>
                    <a:pt x="6320" y="884"/>
                    <a:pt x="6314" y="885"/>
                    <a:pt x="6308" y="886"/>
                  </a:cubicBezTo>
                  <a:cubicBezTo>
                    <a:pt x="6134" y="913"/>
                    <a:pt x="5960" y="958"/>
                    <a:pt x="5787" y="999"/>
                  </a:cubicBezTo>
                  <a:cubicBezTo>
                    <a:pt x="5609" y="1040"/>
                    <a:pt x="5429" y="1077"/>
                    <a:pt x="5249" y="1108"/>
                  </a:cubicBezTo>
                  <a:cubicBezTo>
                    <a:pt x="5156" y="1125"/>
                    <a:pt x="5065" y="1132"/>
                    <a:pt x="4972" y="1142"/>
                  </a:cubicBezTo>
                  <a:cubicBezTo>
                    <a:pt x="4876" y="1152"/>
                    <a:pt x="4778" y="1159"/>
                    <a:pt x="4683" y="1169"/>
                  </a:cubicBezTo>
                  <a:cubicBezTo>
                    <a:pt x="4508" y="1183"/>
                    <a:pt x="4335" y="1190"/>
                    <a:pt x="4161" y="1190"/>
                  </a:cubicBezTo>
                  <a:cubicBezTo>
                    <a:pt x="4049" y="1190"/>
                    <a:pt x="3940" y="1187"/>
                    <a:pt x="3827" y="1183"/>
                  </a:cubicBezTo>
                  <a:cubicBezTo>
                    <a:pt x="3776" y="1179"/>
                    <a:pt x="3725" y="1179"/>
                    <a:pt x="3674" y="1176"/>
                  </a:cubicBezTo>
                  <a:cubicBezTo>
                    <a:pt x="3626" y="1176"/>
                    <a:pt x="3578" y="1169"/>
                    <a:pt x="3527" y="1169"/>
                  </a:cubicBezTo>
                  <a:cubicBezTo>
                    <a:pt x="3522" y="1168"/>
                    <a:pt x="3516" y="1167"/>
                    <a:pt x="3510" y="1167"/>
                  </a:cubicBezTo>
                  <a:cubicBezTo>
                    <a:pt x="3504" y="1167"/>
                    <a:pt x="3498" y="1168"/>
                    <a:pt x="3493" y="1169"/>
                  </a:cubicBezTo>
                  <a:cubicBezTo>
                    <a:pt x="3486" y="1169"/>
                    <a:pt x="3483" y="1169"/>
                    <a:pt x="3479" y="1166"/>
                  </a:cubicBezTo>
                  <a:cubicBezTo>
                    <a:pt x="3462" y="1163"/>
                    <a:pt x="3442" y="1159"/>
                    <a:pt x="3421" y="1159"/>
                  </a:cubicBezTo>
                  <a:lnTo>
                    <a:pt x="3322" y="1142"/>
                  </a:lnTo>
                  <a:cubicBezTo>
                    <a:pt x="3248" y="1129"/>
                    <a:pt x="3176" y="1118"/>
                    <a:pt x="3105" y="1105"/>
                  </a:cubicBezTo>
                  <a:cubicBezTo>
                    <a:pt x="2979" y="1088"/>
                    <a:pt x="2856" y="1061"/>
                    <a:pt x="2733" y="1036"/>
                  </a:cubicBezTo>
                  <a:cubicBezTo>
                    <a:pt x="2607" y="1009"/>
                    <a:pt x="2481" y="982"/>
                    <a:pt x="2355" y="948"/>
                  </a:cubicBezTo>
                  <a:cubicBezTo>
                    <a:pt x="2229" y="913"/>
                    <a:pt x="2100" y="880"/>
                    <a:pt x="1970" y="846"/>
                  </a:cubicBezTo>
                  <a:cubicBezTo>
                    <a:pt x="1745" y="778"/>
                    <a:pt x="1520" y="706"/>
                    <a:pt x="1305" y="611"/>
                  </a:cubicBezTo>
                  <a:cubicBezTo>
                    <a:pt x="1268" y="594"/>
                    <a:pt x="1230" y="576"/>
                    <a:pt x="1193" y="556"/>
                  </a:cubicBezTo>
                  <a:cubicBezTo>
                    <a:pt x="1186" y="529"/>
                    <a:pt x="1166" y="509"/>
                    <a:pt x="1142" y="495"/>
                  </a:cubicBezTo>
                  <a:cubicBezTo>
                    <a:pt x="1118" y="484"/>
                    <a:pt x="1094" y="477"/>
                    <a:pt x="1070" y="468"/>
                  </a:cubicBezTo>
                  <a:cubicBezTo>
                    <a:pt x="1046" y="457"/>
                    <a:pt x="1019" y="443"/>
                    <a:pt x="995" y="433"/>
                  </a:cubicBezTo>
                  <a:cubicBezTo>
                    <a:pt x="985" y="427"/>
                    <a:pt x="975" y="423"/>
                    <a:pt x="964" y="419"/>
                  </a:cubicBezTo>
                  <a:cubicBezTo>
                    <a:pt x="930" y="402"/>
                    <a:pt x="893" y="382"/>
                    <a:pt x="859" y="365"/>
                  </a:cubicBezTo>
                  <a:cubicBezTo>
                    <a:pt x="771" y="317"/>
                    <a:pt x="685" y="266"/>
                    <a:pt x="600" y="212"/>
                  </a:cubicBezTo>
                  <a:cubicBezTo>
                    <a:pt x="586" y="205"/>
                    <a:pt x="576" y="202"/>
                    <a:pt x="566" y="194"/>
                  </a:cubicBezTo>
                  <a:cubicBezTo>
                    <a:pt x="576" y="147"/>
                    <a:pt x="555" y="96"/>
                    <a:pt x="511" y="79"/>
                  </a:cubicBezTo>
                  <a:cubicBezTo>
                    <a:pt x="480" y="65"/>
                    <a:pt x="450" y="51"/>
                    <a:pt x="419" y="42"/>
                  </a:cubicBezTo>
                  <a:cubicBezTo>
                    <a:pt x="382" y="24"/>
                    <a:pt x="341" y="4"/>
                    <a:pt x="300" y="1"/>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45;p42">
              <a:extLst>
                <a:ext uri="{FF2B5EF4-FFF2-40B4-BE49-F238E27FC236}">
                  <a16:creationId xmlns:a16="http://schemas.microsoft.com/office/drawing/2014/main" id="{FF7A6907-EDA3-E845-AC03-3BF72E1B21F6}"/>
                </a:ext>
              </a:extLst>
            </p:cNvPr>
            <p:cNvSpPr/>
            <p:nvPr/>
          </p:nvSpPr>
          <p:spPr>
            <a:xfrm>
              <a:off x="6481885" y="4203217"/>
              <a:ext cx="323638" cy="83537"/>
            </a:xfrm>
            <a:custGeom>
              <a:avLst/>
              <a:gdLst/>
              <a:ahLst/>
              <a:cxnLst/>
              <a:rect l="l" t="t" r="r" b="b"/>
              <a:pathLst>
                <a:path w="5819" h="1502" extrusionOk="0">
                  <a:moveTo>
                    <a:pt x="110" y="1"/>
                  </a:moveTo>
                  <a:cubicBezTo>
                    <a:pt x="85" y="1"/>
                    <a:pt x="65" y="8"/>
                    <a:pt x="49" y="21"/>
                  </a:cubicBezTo>
                  <a:cubicBezTo>
                    <a:pt x="21" y="39"/>
                    <a:pt x="0" y="79"/>
                    <a:pt x="8" y="114"/>
                  </a:cubicBezTo>
                  <a:cubicBezTo>
                    <a:pt x="11" y="124"/>
                    <a:pt x="14" y="134"/>
                    <a:pt x="18" y="144"/>
                  </a:cubicBezTo>
                  <a:cubicBezTo>
                    <a:pt x="21" y="161"/>
                    <a:pt x="31" y="175"/>
                    <a:pt x="49" y="185"/>
                  </a:cubicBezTo>
                  <a:cubicBezTo>
                    <a:pt x="38" y="202"/>
                    <a:pt x="35" y="223"/>
                    <a:pt x="38" y="240"/>
                  </a:cubicBezTo>
                  <a:cubicBezTo>
                    <a:pt x="41" y="263"/>
                    <a:pt x="55" y="295"/>
                    <a:pt x="76" y="308"/>
                  </a:cubicBezTo>
                  <a:cubicBezTo>
                    <a:pt x="99" y="322"/>
                    <a:pt x="126" y="339"/>
                    <a:pt x="151" y="359"/>
                  </a:cubicBezTo>
                  <a:cubicBezTo>
                    <a:pt x="181" y="376"/>
                    <a:pt x="205" y="400"/>
                    <a:pt x="233" y="420"/>
                  </a:cubicBezTo>
                  <a:cubicBezTo>
                    <a:pt x="307" y="482"/>
                    <a:pt x="392" y="537"/>
                    <a:pt x="474" y="587"/>
                  </a:cubicBezTo>
                  <a:cubicBezTo>
                    <a:pt x="560" y="642"/>
                    <a:pt x="648" y="690"/>
                    <a:pt x="740" y="734"/>
                  </a:cubicBezTo>
                  <a:cubicBezTo>
                    <a:pt x="805" y="768"/>
                    <a:pt x="873" y="798"/>
                    <a:pt x="941" y="829"/>
                  </a:cubicBezTo>
                  <a:cubicBezTo>
                    <a:pt x="1016" y="867"/>
                    <a:pt x="1095" y="901"/>
                    <a:pt x="1169" y="935"/>
                  </a:cubicBezTo>
                  <a:cubicBezTo>
                    <a:pt x="1333" y="1007"/>
                    <a:pt x="1496" y="1075"/>
                    <a:pt x="1664" y="1130"/>
                  </a:cubicBezTo>
                  <a:cubicBezTo>
                    <a:pt x="1756" y="1160"/>
                    <a:pt x="1848" y="1187"/>
                    <a:pt x="1936" y="1211"/>
                  </a:cubicBezTo>
                  <a:cubicBezTo>
                    <a:pt x="2025" y="1232"/>
                    <a:pt x="2114" y="1256"/>
                    <a:pt x="2202" y="1276"/>
                  </a:cubicBezTo>
                  <a:cubicBezTo>
                    <a:pt x="2301" y="1296"/>
                    <a:pt x="2400" y="1320"/>
                    <a:pt x="2502" y="1341"/>
                  </a:cubicBezTo>
                  <a:cubicBezTo>
                    <a:pt x="2605" y="1361"/>
                    <a:pt x="2707" y="1371"/>
                    <a:pt x="2809" y="1388"/>
                  </a:cubicBezTo>
                  <a:cubicBezTo>
                    <a:pt x="2884" y="1399"/>
                    <a:pt x="2959" y="1409"/>
                    <a:pt x="3037" y="1419"/>
                  </a:cubicBezTo>
                  <a:cubicBezTo>
                    <a:pt x="3091" y="1429"/>
                    <a:pt x="3149" y="1440"/>
                    <a:pt x="3204" y="1446"/>
                  </a:cubicBezTo>
                  <a:lnTo>
                    <a:pt x="3344" y="1467"/>
                  </a:lnTo>
                  <a:cubicBezTo>
                    <a:pt x="3395" y="1473"/>
                    <a:pt x="3443" y="1477"/>
                    <a:pt x="3494" y="1480"/>
                  </a:cubicBezTo>
                  <a:cubicBezTo>
                    <a:pt x="3593" y="1487"/>
                    <a:pt x="3692" y="1490"/>
                    <a:pt x="3791" y="1498"/>
                  </a:cubicBezTo>
                  <a:cubicBezTo>
                    <a:pt x="3864" y="1500"/>
                    <a:pt x="3938" y="1501"/>
                    <a:pt x="4011" y="1501"/>
                  </a:cubicBezTo>
                  <a:cubicBezTo>
                    <a:pt x="4133" y="1501"/>
                    <a:pt x="4255" y="1498"/>
                    <a:pt x="4376" y="1494"/>
                  </a:cubicBezTo>
                  <a:cubicBezTo>
                    <a:pt x="4492" y="1490"/>
                    <a:pt x="4609" y="1487"/>
                    <a:pt x="4724" y="1480"/>
                  </a:cubicBezTo>
                  <a:cubicBezTo>
                    <a:pt x="4857" y="1473"/>
                    <a:pt x="4990" y="1460"/>
                    <a:pt x="5123" y="1443"/>
                  </a:cubicBezTo>
                  <a:cubicBezTo>
                    <a:pt x="5184" y="1432"/>
                    <a:pt x="5242" y="1422"/>
                    <a:pt x="5304" y="1409"/>
                  </a:cubicBezTo>
                  <a:cubicBezTo>
                    <a:pt x="5368" y="1399"/>
                    <a:pt x="5433" y="1385"/>
                    <a:pt x="5498" y="1368"/>
                  </a:cubicBezTo>
                  <a:cubicBezTo>
                    <a:pt x="5552" y="1355"/>
                    <a:pt x="5606" y="1337"/>
                    <a:pt x="5658" y="1320"/>
                  </a:cubicBezTo>
                  <a:cubicBezTo>
                    <a:pt x="5682" y="1314"/>
                    <a:pt x="5709" y="1303"/>
                    <a:pt x="5733" y="1293"/>
                  </a:cubicBezTo>
                  <a:cubicBezTo>
                    <a:pt x="5740" y="1293"/>
                    <a:pt x="5746" y="1289"/>
                    <a:pt x="5754" y="1286"/>
                  </a:cubicBezTo>
                  <a:cubicBezTo>
                    <a:pt x="5777" y="1273"/>
                    <a:pt x="5794" y="1259"/>
                    <a:pt x="5804" y="1232"/>
                  </a:cubicBezTo>
                  <a:cubicBezTo>
                    <a:pt x="5818" y="1207"/>
                    <a:pt x="5818" y="1180"/>
                    <a:pt x="5808" y="1157"/>
                  </a:cubicBezTo>
                  <a:cubicBezTo>
                    <a:pt x="5794" y="1122"/>
                    <a:pt x="5763" y="1099"/>
                    <a:pt x="5729" y="1092"/>
                  </a:cubicBezTo>
                  <a:cubicBezTo>
                    <a:pt x="5729" y="1072"/>
                    <a:pt x="5719" y="1054"/>
                    <a:pt x="5709" y="1040"/>
                  </a:cubicBezTo>
                  <a:cubicBezTo>
                    <a:pt x="5713" y="1031"/>
                    <a:pt x="5713" y="1017"/>
                    <a:pt x="5709" y="1007"/>
                  </a:cubicBezTo>
                  <a:cubicBezTo>
                    <a:pt x="5705" y="982"/>
                    <a:pt x="5696" y="962"/>
                    <a:pt x="5678" y="946"/>
                  </a:cubicBezTo>
                  <a:cubicBezTo>
                    <a:pt x="5668" y="928"/>
                    <a:pt x="5651" y="914"/>
                    <a:pt x="5631" y="905"/>
                  </a:cubicBezTo>
                  <a:cubicBezTo>
                    <a:pt x="5619" y="899"/>
                    <a:pt x="5608" y="897"/>
                    <a:pt x="5597" y="897"/>
                  </a:cubicBezTo>
                  <a:cubicBezTo>
                    <a:pt x="5582" y="897"/>
                    <a:pt x="5568" y="900"/>
                    <a:pt x="5552" y="905"/>
                  </a:cubicBezTo>
                  <a:cubicBezTo>
                    <a:pt x="5501" y="918"/>
                    <a:pt x="5447" y="935"/>
                    <a:pt x="5395" y="949"/>
                  </a:cubicBezTo>
                  <a:cubicBezTo>
                    <a:pt x="5392" y="952"/>
                    <a:pt x="5386" y="955"/>
                    <a:pt x="5375" y="962"/>
                  </a:cubicBezTo>
                  <a:cubicBezTo>
                    <a:pt x="5365" y="969"/>
                    <a:pt x="5354" y="979"/>
                    <a:pt x="5348" y="986"/>
                  </a:cubicBezTo>
                  <a:cubicBezTo>
                    <a:pt x="5324" y="993"/>
                    <a:pt x="5304" y="996"/>
                    <a:pt x="5279" y="1003"/>
                  </a:cubicBezTo>
                  <a:lnTo>
                    <a:pt x="5269" y="1003"/>
                  </a:lnTo>
                  <a:cubicBezTo>
                    <a:pt x="5222" y="1010"/>
                    <a:pt x="5174" y="1017"/>
                    <a:pt x="5126" y="1023"/>
                  </a:cubicBezTo>
                  <a:cubicBezTo>
                    <a:pt x="5068" y="1034"/>
                    <a:pt x="5007" y="1037"/>
                    <a:pt x="4952" y="1058"/>
                  </a:cubicBezTo>
                  <a:cubicBezTo>
                    <a:pt x="4936" y="1061"/>
                    <a:pt x="4922" y="1075"/>
                    <a:pt x="4911" y="1089"/>
                  </a:cubicBezTo>
                  <a:cubicBezTo>
                    <a:pt x="4857" y="1095"/>
                    <a:pt x="4802" y="1102"/>
                    <a:pt x="4752" y="1105"/>
                  </a:cubicBezTo>
                  <a:cubicBezTo>
                    <a:pt x="4645" y="1116"/>
                    <a:pt x="4540" y="1122"/>
                    <a:pt x="4438" y="1130"/>
                  </a:cubicBezTo>
                  <a:cubicBezTo>
                    <a:pt x="4332" y="1136"/>
                    <a:pt x="4230" y="1143"/>
                    <a:pt x="4128" y="1150"/>
                  </a:cubicBezTo>
                  <a:cubicBezTo>
                    <a:pt x="4114" y="1136"/>
                    <a:pt x="4097" y="1130"/>
                    <a:pt x="4080" y="1126"/>
                  </a:cubicBezTo>
                  <a:cubicBezTo>
                    <a:pt x="3971" y="1122"/>
                    <a:pt x="3862" y="1119"/>
                    <a:pt x="3753" y="1116"/>
                  </a:cubicBezTo>
                  <a:cubicBezTo>
                    <a:pt x="3643" y="1109"/>
                    <a:pt x="3531" y="1095"/>
                    <a:pt x="3418" y="1085"/>
                  </a:cubicBezTo>
                  <a:cubicBezTo>
                    <a:pt x="3313" y="1072"/>
                    <a:pt x="3207" y="1061"/>
                    <a:pt x="3102" y="1051"/>
                  </a:cubicBezTo>
                  <a:cubicBezTo>
                    <a:pt x="3054" y="1044"/>
                    <a:pt x="3003" y="1037"/>
                    <a:pt x="2952" y="1031"/>
                  </a:cubicBezTo>
                  <a:cubicBezTo>
                    <a:pt x="2928" y="1027"/>
                    <a:pt x="2904" y="1023"/>
                    <a:pt x="2880" y="1020"/>
                  </a:cubicBezTo>
                  <a:cubicBezTo>
                    <a:pt x="2863" y="1017"/>
                    <a:pt x="2850" y="1017"/>
                    <a:pt x="2836" y="1017"/>
                  </a:cubicBezTo>
                  <a:cubicBezTo>
                    <a:pt x="2830" y="1016"/>
                    <a:pt x="2825" y="1016"/>
                    <a:pt x="2819" y="1016"/>
                  </a:cubicBezTo>
                  <a:cubicBezTo>
                    <a:pt x="2803" y="1016"/>
                    <a:pt x="2788" y="1019"/>
                    <a:pt x="2775" y="1027"/>
                  </a:cubicBezTo>
                  <a:cubicBezTo>
                    <a:pt x="2686" y="1010"/>
                    <a:pt x="2601" y="996"/>
                    <a:pt x="2512" y="976"/>
                  </a:cubicBezTo>
                  <a:cubicBezTo>
                    <a:pt x="2339" y="935"/>
                    <a:pt x="2168" y="891"/>
                    <a:pt x="1994" y="839"/>
                  </a:cubicBezTo>
                  <a:cubicBezTo>
                    <a:pt x="1984" y="836"/>
                    <a:pt x="1974" y="836"/>
                    <a:pt x="1963" y="833"/>
                  </a:cubicBezTo>
                  <a:cubicBezTo>
                    <a:pt x="1963" y="829"/>
                    <a:pt x="1960" y="829"/>
                    <a:pt x="1960" y="826"/>
                  </a:cubicBezTo>
                  <a:cubicBezTo>
                    <a:pt x="1926" y="802"/>
                    <a:pt x="1885" y="789"/>
                    <a:pt x="1844" y="775"/>
                  </a:cubicBezTo>
                  <a:cubicBezTo>
                    <a:pt x="1817" y="762"/>
                    <a:pt x="1787" y="748"/>
                    <a:pt x="1756" y="734"/>
                  </a:cubicBezTo>
                  <a:cubicBezTo>
                    <a:pt x="1694" y="710"/>
                    <a:pt x="1636" y="686"/>
                    <a:pt x="1575" y="659"/>
                  </a:cubicBezTo>
                  <a:cubicBezTo>
                    <a:pt x="1439" y="601"/>
                    <a:pt x="1306" y="540"/>
                    <a:pt x="1173" y="475"/>
                  </a:cubicBezTo>
                  <a:cubicBezTo>
                    <a:pt x="1043" y="414"/>
                    <a:pt x="917" y="353"/>
                    <a:pt x="791" y="284"/>
                  </a:cubicBezTo>
                  <a:cubicBezTo>
                    <a:pt x="733" y="254"/>
                    <a:pt x="672" y="219"/>
                    <a:pt x="614" y="185"/>
                  </a:cubicBezTo>
                  <a:cubicBezTo>
                    <a:pt x="563" y="158"/>
                    <a:pt x="512" y="124"/>
                    <a:pt x="461" y="97"/>
                  </a:cubicBezTo>
                  <a:cubicBezTo>
                    <a:pt x="449" y="90"/>
                    <a:pt x="435" y="87"/>
                    <a:pt x="421" y="87"/>
                  </a:cubicBezTo>
                  <a:cubicBezTo>
                    <a:pt x="398" y="87"/>
                    <a:pt x="375" y="95"/>
                    <a:pt x="359" y="107"/>
                  </a:cubicBezTo>
                  <a:cubicBezTo>
                    <a:pt x="355" y="110"/>
                    <a:pt x="355" y="110"/>
                    <a:pt x="351" y="114"/>
                  </a:cubicBezTo>
                  <a:cubicBezTo>
                    <a:pt x="321" y="97"/>
                    <a:pt x="290" y="79"/>
                    <a:pt x="260" y="62"/>
                  </a:cubicBezTo>
                  <a:cubicBezTo>
                    <a:pt x="243" y="52"/>
                    <a:pt x="225" y="42"/>
                    <a:pt x="208" y="32"/>
                  </a:cubicBezTo>
                  <a:cubicBezTo>
                    <a:pt x="181" y="18"/>
                    <a:pt x="154" y="5"/>
                    <a:pt x="123" y="1"/>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46;p42">
              <a:extLst>
                <a:ext uri="{FF2B5EF4-FFF2-40B4-BE49-F238E27FC236}">
                  <a16:creationId xmlns:a16="http://schemas.microsoft.com/office/drawing/2014/main" id="{4259ADB0-CFAA-3644-8C36-DBE8E482B7D1}"/>
                </a:ext>
              </a:extLst>
            </p:cNvPr>
            <p:cNvSpPr/>
            <p:nvPr/>
          </p:nvSpPr>
          <p:spPr>
            <a:xfrm>
              <a:off x="6506190" y="4299549"/>
              <a:ext cx="272748" cy="81813"/>
            </a:xfrm>
            <a:custGeom>
              <a:avLst/>
              <a:gdLst/>
              <a:ahLst/>
              <a:cxnLst/>
              <a:rect l="l" t="t" r="r" b="b"/>
              <a:pathLst>
                <a:path w="4904" h="1471" extrusionOk="0">
                  <a:moveTo>
                    <a:pt x="1029" y="576"/>
                  </a:moveTo>
                  <a:cubicBezTo>
                    <a:pt x="1031" y="577"/>
                    <a:pt x="1033" y="578"/>
                    <a:pt x="1035" y="579"/>
                  </a:cubicBezTo>
                  <a:lnTo>
                    <a:pt x="1035" y="579"/>
                  </a:lnTo>
                  <a:cubicBezTo>
                    <a:pt x="1034" y="579"/>
                    <a:pt x="1031" y="578"/>
                    <a:pt x="1029" y="576"/>
                  </a:cubicBezTo>
                  <a:close/>
                  <a:moveTo>
                    <a:pt x="4760" y="829"/>
                  </a:moveTo>
                  <a:lnTo>
                    <a:pt x="4760" y="829"/>
                  </a:lnTo>
                  <a:cubicBezTo>
                    <a:pt x="4756" y="830"/>
                    <a:pt x="4751" y="832"/>
                    <a:pt x="4747" y="833"/>
                  </a:cubicBezTo>
                  <a:lnTo>
                    <a:pt x="4747" y="833"/>
                  </a:lnTo>
                  <a:cubicBezTo>
                    <a:pt x="4752" y="832"/>
                    <a:pt x="4756" y="831"/>
                    <a:pt x="4760" y="829"/>
                  </a:cubicBezTo>
                  <a:close/>
                  <a:moveTo>
                    <a:pt x="4747" y="833"/>
                  </a:moveTo>
                  <a:cubicBezTo>
                    <a:pt x="4745" y="834"/>
                    <a:pt x="4744" y="834"/>
                    <a:pt x="4742" y="835"/>
                  </a:cubicBezTo>
                  <a:lnTo>
                    <a:pt x="4742" y="835"/>
                  </a:lnTo>
                  <a:cubicBezTo>
                    <a:pt x="4744" y="834"/>
                    <a:pt x="4745" y="834"/>
                    <a:pt x="4747" y="833"/>
                  </a:cubicBezTo>
                  <a:close/>
                  <a:moveTo>
                    <a:pt x="191" y="0"/>
                  </a:moveTo>
                  <a:cubicBezTo>
                    <a:pt x="184" y="0"/>
                    <a:pt x="174" y="4"/>
                    <a:pt x="167" y="4"/>
                  </a:cubicBezTo>
                  <a:cubicBezTo>
                    <a:pt x="129" y="4"/>
                    <a:pt x="102" y="38"/>
                    <a:pt x="89" y="68"/>
                  </a:cubicBezTo>
                  <a:cubicBezTo>
                    <a:pt x="85" y="79"/>
                    <a:pt x="85" y="89"/>
                    <a:pt x="85" y="99"/>
                  </a:cubicBezTo>
                  <a:cubicBezTo>
                    <a:pt x="68" y="103"/>
                    <a:pt x="51" y="109"/>
                    <a:pt x="37" y="120"/>
                  </a:cubicBezTo>
                  <a:cubicBezTo>
                    <a:pt x="17" y="137"/>
                    <a:pt x="3" y="164"/>
                    <a:pt x="3" y="191"/>
                  </a:cubicBezTo>
                  <a:cubicBezTo>
                    <a:pt x="0" y="216"/>
                    <a:pt x="10" y="246"/>
                    <a:pt x="27" y="263"/>
                  </a:cubicBezTo>
                  <a:cubicBezTo>
                    <a:pt x="95" y="324"/>
                    <a:pt x="164" y="389"/>
                    <a:pt x="238" y="447"/>
                  </a:cubicBezTo>
                  <a:cubicBezTo>
                    <a:pt x="317" y="512"/>
                    <a:pt x="402" y="570"/>
                    <a:pt x="487" y="628"/>
                  </a:cubicBezTo>
                  <a:cubicBezTo>
                    <a:pt x="562" y="678"/>
                    <a:pt x="641" y="730"/>
                    <a:pt x="719" y="777"/>
                  </a:cubicBezTo>
                  <a:cubicBezTo>
                    <a:pt x="794" y="822"/>
                    <a:pt x="872" y="862"/>
                    <a:pt x="951" y="900"/>
                  </a:cubicBezTo>
                  <a:cubicBezTo>
                    <a:pt x="1121" y="985"/>
                    <a:pt x="1298" y="1064"/>
                    <a:pt x="1479" y="1125"/>
                  </a:cubicBezTo>
                  <a:cubicBezTo>
                    <a:pt x="1646" y="1180"/>
                    <a:pt x="1816" y="1227"/>
                    <a:pt x="1987" y="1271"/>
                  </a:cubicBezTo>
                  <a:cubicBezTo>
                    <a:pt x="2164" y="1316"/>
                    <a:pt x="2341" y="1353"/>
                    <a:pt x="2522" y="1388"/>
                  </a:cubicBezTo>
                  <a:cubicBezTo>
                    <a:pt x="2703" y="1418"/>
                    <a:pt x="2890" y="1438"/>
                    <a:pt x="3074" y="1455"/>
                  </a:cubicBezTo>
                  <a:cubicBezTo>
                    <a:pt x="3159" y="1463"/>
                    <a:pt x="3244" y="1466"/>
                    <a:pt x="3326" y="1469"/>
                  </a:cubicBezTo>
                  <a:cubicBezTo>
                    <a:pt x="3345" y="1470"/>
                    <a:pt x="3365" y="1470"/>
                    <a:pt x="3384" y="1470"/>
                  </a:cubicBezTo>
                  <a:cubicBezTo>
                    <a:pt x="3467" y="1470"/>
                    <a:pt x="3550" y="1465"/>
                    <a:pt x="3633" y="1463"/>
                  </a:cubicBezTo>
                  <a:cubicBezTo>
                    <a:pt x="3793" y="1452"/>
                    <a:pt x="3950" y="1442"/>
                    <a:pt x="4106" y="1405"/>
                  </a:cubicBezTo>
                  <a:cubicBezTo>
                    <a:pt x="4188" y="1384"/>
                    <a:pt x="4270" y="1364"/>
                    <a:pt x="4351" y="1340"/>
                  </a:cubicBezTo>
                  <a:cubicBezTo>
                    <a:pt x="4420" y="1323"/>
                    <a:pt x="4491" y="1299"/>
                    <a:pt x="4560" y="1271"/>
                  </a:cubicBezTo>
                  <a:cubicBezTo>
                    <a:pt x="4628" y="1241"/>
                    <a:pt x="4693" y="1207"/>
                    <a:pt x="4760" y="1177"/>
                  </a:cubicBezTo>
                  <a:cubicBezTo>
                    <a:pt x="4785" y="1169"/>
                    <a:pt x="4809" y="1163"/>
                    <a:pt x="4832" y="1152"/>
                  </a:cubicBezTo>
                  <a:cubicBezTo>
                    <a:pt x="4870" y="1139"/>
                    <a:pt x="4890" y="1101"/>
                    <a:pt x="4894" y="1064"/>
                  </a:cubicBezTo>
                  <a:cubicBezTo>
                    <a:pt x="4897" y="1037"/>
                    <a:pt x="4883" y="1013"/>
                    <a:pt x="4867" y="993"/>
                  </a:cubicBezTo>
                  <a:cubicBezTo>
                    <a:pt x="4897" y="965"/>
                    <a:pt x="4904" y="914"/>
                    <a:pt x="4887" y="876"/>
                  </a:cubicBezTo>
                  <a:cubicBezTo>
                    <a:pt x="4873" y="853"/>
                    <a:pt x="4853" y="835"/>
                    <a:pt x="4829" y="825"/>
                  </a:cubicBezTo>
                  <a:cubicBezTo>
                    <a:pt x="4819" y="823"/>
                    <a:pt x="4810" y="821"/>
                    <a:pt x="4801" y="821"/>
                  </a:cubicBezTo>
                  <a:cubicBezTo>
                    <a:pt x="4785" y="821"/>
                    <a:pt x="4769" y="825"/>
                    <a:pt x="4754" y="832"/>
                  </a:cubicBezTo>
                  <a:cubicBezTo>
                    <a:pt x="4747" y="832"/>
                    <a:pt x="4744" y="835"/>
                    <a:pt x="4740" y="835"/>
                  </a:cubicBezTo>
                  <a:cubicBezTo>
                    <a:pt x="4741" y="835"/>
                    <a:pt x="4741" y="835"/>
                    <a:pt x="4742" y="835"/>
                  </a:cubicBezTo>
                  <a:lnTo>
                    <a:pt x="4742" y="835"/>
                  </a:lnTo>
                  <a:cubicBezTo>
                    <a:pt x="4661" y="860"/>
                    <a:pt x="4584" y="888"/>
                    <a:pt x="4505" y="917"/>
                  </a:cubicBezTo>
                  <a:cubicBezTo>
                    <a:pt x="4512" y="914"/>
                    <a:pt x="4522" y="911"/>
                    <a:pt x="4529" y="907"/>
                  </a:cubicBezTo>
                  <a:lnTo>
                    <a:pt x="4529" y="907"/>
                  </a:lnTo>
                  <a:cubicBezTo>
                    <a:pt x="4491" y="921"/>
                    <a:pt x="4458" y="931"/>
                    <a:pt x="4423" y="944"/>
                  </a:cubicBezTo>
                  <a:cubicBezTo>
                    <a:pt x="4376" y="958"/>
                    <a:pt x="4324" y="972"/>
                    <a:pt x="4277" y="982"/>
                  </a:cubicBezTo>
                  <a:cubicBezTo>
                    <a:pt x="4208" y="996"/>
                    <a:pt x="4144" y="1013"/>
                    <a:pt x="4079" y="1026"/>
                  </a:cubicBezTo>
                  <a:cubicBezTo>
                    <a:pt x="4014" y="1040"/>
                    <a:pt x="3953" y="1054"/>
                    <a:pt x="3889" y="1060"/>
                  </a:cubicBezTo>
                  <a:cubicBezTo>
                    <a:pt x="3824" y="1064"/>
                    <a:pt x="3763" y="1070"/>
                    <a:pt x="3701" y="1074"/>
                  </a:cubicBezTo>
                  <a:lnTo>
                    <a:pt x="3694" y="1074"/>
                  </a:lnTo>
                  <a:cubicBezTo>
                    <a:pt x="3619" y="1078"/>
                    <a:pt x="3547" y="1081"/>
                    <a:pt x="3476" y="1084"/>
                  </a:cubicBezTo>
                  <a:cubicBezTo>
                    <a:pt x="3418" y="1086"/>
                    <a:pt x="3361" y="1089"/>
                    <a:pt x="3304" y="1089"/>
                  </a:cubicBezTo>
                  <a:cubicBezTo>
                    <a:pt x="3280" y="1089"/>
                    <a:pt x="3257" y="1088"/>
                    <a:pt x="3234" y="1087"/>
                  </a:cubicBezTo>
                  <a:cubicBezTo>
                    <a:pt x="3152" y="1084"/>
                    <a:pt x="3071" y="1070"/>
                    <a:pt x="2989" y="1064"/>
                  </a:cubicBezTo>
                  <a:cubicBezTo>
                    <a:pt x="2900" y="1054"/>
                    <a:pt x="2815" y="1040"/>
                    <a:pt x="2726" y="1023"/>
                  </a:cubicBezTo>
                  <a:lnTo>
                    <a:pt x="2726" y="1023"/>
                  </a:lnTo>
                  <a:cubicBezTo>
                    <a:pt x="2729" y="1024"/>
                    <a:pt x="2732" y="1025"/>
                    <a:pt x="2735" y="1026"/>
                  </a:cubicBezTo>
                  <a:lnTo>
                    <a:pt x="2735" y="1026"/>
                  </a:lnTo>
                  <a:cubicBezTo>
                    <a:pt x="2602" y="1000"/>
                    <a:pt x="2472" y="974"/>
                    <a:pt x="2338" y="944"/>
                  </a:cubicBezTo>
                  <a:cubicBezTo>
                    <a:pt x="2195" y="917"/>
                    <a:pt x="2051" y="876"/>
                    <a:pt x="1912" y="835"/>
                  </a:cubicBezTo>
                  <a:cubicBezTo>
                    <a:pt x="1775" y="795"/>
                    <a:pt x="1639" y="747"/>
                    <a:pt x="1509" y="689"/>
                  </a:cubicBezTo>
                  <a:cubicBezTo>
                    <a:pt x="1383" y="638"/>
                    <a:pt x="1254" y="590"/>
                    <a:pt x="1131" y="529"/>
                  </a:cubicBezTo>
                  <a:cubicBezTo>
                    <a:pt x="985" y="454"/>
                    <a:pt x="842" y="368"/>
                    <a:pt x="699" y="287"/>
                  </a:cubicBezTo>
                  <a:cubicBezTo>
                    <a:pt x="614" y="236"/>
                    <a:pt x="528" y="184"/>
                    <a:pt x="443" y="134"/>
                  </a:cubicBezTo>
                  <a:cubicBezTo>
                    <a:pt x="409" y="109"/>
                    <a:pt x="375" y="85"/>
                    <a:pt x="337" y="65"/>
                  </a:cubicBezTo>
                  <a:cubicBezTo>
                    <a:pt x="317" y="55"/>
                    <a:pt x="296" y="41"/>
                    <a:pt x="276" y="31"/>
                  </a:cubicBezTo>
                  <a:cubicBezTo>
                    <a:pt x="259" y="21"/>
                    <a:pt x="241" y="11"/>
                    <a:pt x="221" y="7"/>
                  </a:cubicBezTo>
                  <a:cubicBezTo>
                    <a:pt x="211" y="4"/>
                    <a:pt x="201" y="0"/>
                    <a:pt x="191"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47;p42">
              <a:extLst>
                <a:ext uri="{FF2B5EF4-FFF2-40B4-BE49-F238E27FC236}">
                  <a16:creationId xmlns:a16="http://schemas.microsoft.com/office/drawing/2014/main" id="{6E4DA8BF-8812-9141-90BF-FFBEDFDB6440}"/>
                </a:ext>
              </a:extLst>
            </p:cNvPr>
            <p:cNvSpPr/>
            <p:nvPr/>
          </p:nvSpPr>
          <p:spPr>
            <a:xfrm>
              <a:off x="6638451" y="4390875"/>
              <a:ext cx="110178" cy="92436"/>
            </a:xfrm>
            <a:custGeom>
              <a:avLst/>
              <a:gdLst/>
              <a:ahLst/>
              <a:cxnLst/>
              <a:rect l="l" t="t" r="r" b="b"/>
              <a:pathLst>
                <a:path w="1981" h="1662" extrusionOk="0">
                  <a:moveTo>
                    <a:pt x="106" y="1"/>
                  </a:moveTo>
                  <a:cubicBezTo>
                    <a:pt x="79" y="1"/>
                    <a:pt x="48" y="11"/>
                    <a:pt x="28" y="35"/>
                  </a:cubicBezTo>
                  <a:cubicBezTo>
                    <a:pt x="10" y="52"/>
                    <a:pt x="1" y="79"/>
                    <a:pt x="4" y="103"/>
                  </a:cubicBezTo>
                  <a:lnTo>
                    <a:pt x="7" y="213"/>
                  </a:lnTo>
                  <a:cubicBezTo>
                    <a:pt x="10" y="267"/>
                    <a:pt x="15" y="321"/>
                    <a:pt x="18" y="376"/>
                  </a:cubicBezTo>
                  <a:cubicBezTo>
                    <a:pt x="24" y="465"/>
                    <a:pt x="24" y="557"/>
                    <a:pt x="24" y="645"/>
                  </a:cubicBezTo>
                  <a:lnTo>
                    <a:pt x="24" y="680"/>
                  </a:lnTo>
                  <a:cubicBezTo>
                    <a:pt x="28" y="833"/>
                    <a:pt x="28" y="990"/>
                    <a:pt x="28" y="1143"/>
                  </a:cubicBezTo>
                  <a:lnTo>
                    <a:pt x="28" y="1300"/>
                  </a:lnTo>
                  <a:lnTo>
                    <a:pt x="28" y="1412"/>
                  </a:lnTo>
                  <a:lnTo>
                    <a:pt x="24" y="1439"/>
                  </a:lnTo>
                  <a:cubicBezTo>
                    <a:pt x="24" y="1463"/>
                    <a:pt x="24" y="1487"/>
                    <a:pt x="28" y="1511"/>
                  </a:cubicBezTo>
                  <a:cubicBezTo>
                    <a:pt x="28" y="1528"/>
                    <a:pt x="31" y="1545"/>
                    <a:pt x="35" y="1559"/>
                  </a:cubicBezTo>
                  <a:cubicBezTo>
                    <a:pt x="38" y="1586"/>
                    <a:pt x="51" y="1606"/>
                    <a:pt x="65" y="1623"/>
                  </a:cubicBezTo>
                  <a:cubicBezTo>
                    <a:pt x="89" y="1654"/>
                    <a:pt x="130" y="1661"/>
                    <a:pt x="161" y="1661"/>
                  </a:cubicBezTo>
                  <a:cubicBezTo>
                    <a:pt x="171" y="1661"/>
                    <a:pt x="178" y="1661"/>
                    <a:pt x="185" y="1657"/>
                  </a:cubicBezTo>
                  <a:cubicBezTo>
                    <a:pt x="256" y="1650"/>
                    <a:pt x="328" y="1637"/>
                    <a:pt x="392" y="1623"/>
                  </a:cubicBezTo>
                  <a:cubicBezTo>
                    <a:pt x="427" y="1613"/>
                    <a:pt x="457" y="1606"/>
                    <a:pt x="488" y="1596"/>
                  </a:cubicBezTo>
                  <a:cubicBezTo>
                    <a:pt x="529" y="1583"/>
                    <a:pt x="570" y="1572"/>
                    <a:pt x="611" y="1562"/>
                  </a:cubicBezTo>
                  <a:lnTo>
                    <a:pt x="635" y="1559"/>
                  </a:lnTo>
                  <a:cubicBezTo>
                    <a:pt x="699" y="1545"/>
                    <a:pt x="771" y="1534"/>
                    <a:pt x="836" y="1511"/>
                  </a:cubicBezTo>
                  <a:cubicBezTo>
                    <a:pt x="910" y="1484"/>
                    <a:pt x="979" y="1446"/>
                    <a:pt x="1040" y="1412"/>
                  </a:cubicBezTo>
                  <a:cubicBezTo>
                    <a:pt x="1088" y="1385"/>
                    <a:pt x="1135" y="1350"/>
                    <a:pt x="1180" y="1317"/>
                  </a:cubicBezTo>
                  <a:lnTo>
                    <a:pt x="1201" y="1303"/>
                  </a:lnTo>
                  <a:cubicBezTo>
                    <a:pt x="1262" y="1255"/>
                    <a:pt x="1313" y="1211"/>
                    <a:pt x="1357" y="1166"/>
                  </a:cubicBezTo>
                  <a:cubicBezTo>
                    <a:pt x="1405" y="1116"/>
                    <a:pt x="1446" y="1071"/>
                    <a:pt x="1479" y="1023"/>
                  </a:cubicBezTo>
                  <a:cubicBezTo>
                    <a:pt x="1517" y="969"/>
                    <a:pt x="1551" y="911"/>
                    <a:pt x="1585" y="853"/>
                  </a:cubicBezTo>
                  <a:cubicBezTo>
                    <a:pt x="1619" y="798"/>
                    <a:pt x="1650" y="744"/>
                    <a:pt x="1684" y="689"/>
                  </a:cubicBezTo>
                  <a:cubicBezTo>
                    <a:pt x="1701" y="655"/>
                    <a:pt x="1722" y="625"/>
                    <a:pt x="1739" y="590"/>
                  </a:cubicBezTo>
                  <a:lnTo>
                    <a:pt x="1773" y="540"/>
                  </a:lnTo>
                  <a:cubicBezTo>
                    <a:pt x="1786" y="516"/>
                    <a:pt x="1800" y="488"/>
                    <a:pt x="1814" y="465"/>
                  </a:cubicBezTo>
                  <a:cubicBezTo>
                    <a:pt x="1834" y="427"/>
                    <a:pt x="1858" y="389"/>
                    <a:pt x="1882" y="352"/>
                  </a:cubicBezTo>
                  <a:cubicBezTo>
                    <a:pt x="1923" y="291"/>
                    <a:pt x="1950" y="246"/>
                    <a:pt x="1970" y="192"/>
                  </a:cubicBezTo>
                  <a:cubicBezTo>
                    <a:pt x="1978" y="178"/>
                    <a:pt x="1981" y="158"/>
                    <a:pt x="1981" y="141"/>
                  </a:cubicBezTo>
                  <a:cubicBezTo>
                    <a:pt x="1978" y="90"/>
                    <a:pt x="1950" y="52"/>
                    <a:pt x="1902" y="35"/>
                  </a:cubicBezTo>
                  <a:cubicBezTo>
                    <a:pt x="1892" y="32"/>
                    <a:pt x="1879" y="29"/>
                    <a:pt x="1865" y="29"/>
                  </a:cubicBezTo>
                  <a:cubicBezTo>
                    <a:pt x="1838" y="29"/>
                    <a:pt x="1810" y="38"/>
                    <a:pt x="1780" y="46"/>
                  </a:cubicBezTo>
                  <a:cubicBezTo>
                    <a:pt x="1695" y="69"/>
                    <a:pt x="1613" y="83"/>
                    <a:pt x="1538" y="93"/>
                  </a:cubicBezTo>
                  <a:cubicBezTo>
                    <a:pt x="1446" y="107"/>
                    <a:pt x="1350" y="107"/>
                    <a:pt x="1255" y="110"/>
                  </a:cubicBezTo>
                  <a:lnTo>
                    <a:pt x="1251" y="110"/>
                  </a:lnTo>
                  <a:cubicBezTo>
                    <a:pt x="1190" y="110"/>
                    <a:pt x="1139" y="107"/>
                    <a:pt x="1088" y="103"/>
                  </a:cubicBezTo>
                  <a:cubicBezTo>
                    <a:pt x="1053" y="103"/>
                    <a:pt x="1020" y="100"/>
                    <a:pt x="985" y="100"/>
                  </a:cubicBezTo>
                  <a:lnTo>
                    <a:pt x="965" y="100"/>
                  </a:lnTo>
                  <a:cubicBezTo>
                    <a:pt x="938" y="100"/>
                    <a:pt x="914" y="100"/>
                    <a:pt x="886" y="103"/>
                  </a:cubicBezTo>
                  <a:lnTo>
                    <a:pt x="856" y="103"/>
                  </a:lnTo>
                  <a:cubicBezTo>
                    <a:pt x="815" y="107"/>
                    <a:pt x="771" y="107"/>
                    <a:pt x="726" y="107"/>
                  </a:cubicBezTo>
                  <a:cubicBezTo>
                    <a:pt x="644" y="107"/>
                    <a:pt x="573" y="100"/>
                    <a:pt x="501" y="93"/>
                  </a:cubicBezTo>
                  <a:cubicBezTo>
                    <a:pt x="460" y="87"/>
                    <a:pt x="424" y="79"/>
                    <a:pt x="383" y="73"/>
                  </a:cubicBezTo>
                  <a:cubicBezTo>
                    <a:pt x="342" y="62"/>
                    <a:pt x="297" y="56"/>
                    <a:pt x="256" y="49"/>
                  </a:cubicBezTo>
                  <a:cubicBezTo>
                    <a:pt x="235" y="46"/>
                    <a:pt x="219" y="42"/>
                    <a:pt x="202" y="38"/>
                  </a:cubicBezTo>
                  <a:cubicBezTo>
                    <a:pt x="194" y="35"/>
                    <a:pt x="188" y="35"/>
                    <a:pt x="181" y="35"/>
                  </a:cubicBezTo>
                  <a:cubicBezTo>
                    <a:pt x="161" y="11"/>
                    <a:pt x="133" y="1"/>
                    <a:pt x="106" y="1"/>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48;p42">
              <a:extLst>
                <a:ext uri="{FF2B5EF4-FFF2-40B4-BE49-F238E27FC236}">
                  <a16:creationId xmlns:a16="http://schemas.microsoft.com/office/drawing/2014/main" id="{3CD11497-C054-574C-BE96-9DFC2FC18B0C}"/>
                </a:ext>
              </a:extLst>
            </p:cNvPr>
            <p:cNvSpPr/>
            <p:nvPr/>
          </p:nvSpPr>
          <p:spPr>
            <a:xfrm>
              <a:off x="6478103" y="4072680"/>
              <a:ext cx="338377" cy="76863"/>
            </a:xfrm>
            <a:custGeom>
              <a:avLst/>
              <a:gdLst/>
              <a:ahLst/>
              <a:cxnLst/>
              <a:rect l="l" t="t" r="r" b="b"/>
              <a:pathLst>
                <a:path w="6084" h="1382" extrusionOk="0">
                  <a:moveTo>
                    <a:pt x="968" y="753"/>
                  </a:moveTo>
                  <a:cubicBezTo>
                    <a:pt x="975" y="757"/>
                    <a:pt x="979" y="757"/>
                    <a:pt x="985" y="760"/>
                  </a:cubicBezTo>
                  <a:cubicBezTo>
                    <a:pt x="979" y="760"/>
                    <a:pt x="975" y="757"/>
                    <a:pt x="968" y="753"/>
                  </a:cubicBezTo>
                  <a:close/>
                  <a:moveTo>
                    <a:pt x="5061" y="1349"/>
                  </a:moveTo>
                  <a:cubicBezTo>
                    <a:pt x="5058" y="1349"/>
                    <a:pt x="5054" y="1350"/>
                    <a:pt x="5051" y="1350"/>
                  </a:cubicBezTo>
                  <a:cubicBezTo>
                    <a:pt x="5055" y="1350"/>
                    <a:pt x="5058" y="1349"/>
                    <a:pt x="5061" y="1349"/>
                  </a:cubicBezTo>
                  <a:close/>
                  <a:moveTo>
                    <a:pt x="106" y="0"/>
                  </a:moveTo>
                  <a:cubicBezTo>
                    <a:pt x="96" y="0"/>
                    <a:pt x="86" y="4"/>
                    <a:pt x="79" y="7"/>
                  </a:cubicBezTo>
                  <a:cubicBezTo>
                    <a:pt x="51" y="17"/>
                    <a:pt x="31" y="27"/>
                    <a:pt x="18" y="54"/>
                  </a:cubicBezTo>
                  <a:cubicBezTo>
                    <a:pt x="4" y="78"/>
                    <a:pt x="1" y="103"/>
                    <a:pt x="7" y="130"/>
                  </a:cubicBezTo>
                  <a:cubicBezTo>
                    <a:pt x="10" y="160"/>
                    <a:pt x="35" y="177"/>
                    <a:pt x="51" y="201"/>
                  </a:cubicBezTo>
                  <a:cubicBezTo>
                    <a:pt x="48" y="194"/>
                    <a:pt x="41" y="188"/>
                    <a:pt x="38" y="180"/>
                  </a:cubicBezTo>
                  <a:lnTo>
                    <a:pt x="38" y="180"/>
                  </a:lnTo>
                  <a:cubicBezTo>
                    <a:pt x="48" y="194"/>
                    <a:pt x="55" y="205"/>
                    <a:pt x="65" y="218"/>
                  </a:cubicBezTo>
                  <a:cubicBezTo>
                    <a:pt x="65" y="256"/>
                    <a:pt x="82" y="293"/>
                    <a:pt x="117" y="314"/>
                  </a:cubicBezTo>
                  <a:cubicBezTo>
                    <a:pt x="174" y="344"/>
                    <a:pt x="229" y="378"/>
                    <a:pt x="287" y="413"/>
                  </a:cubicBezTo>
                  <a:cubicBezTo>
                    <a:pt x="338" y="446"/>
                    <a:pt x="392" y="481"/>
                    <a:pt x="447" y="508"/>
                  </a:cubicBezTo>
                  <a:cubicBezTo>
                    <a:pt x="488" y="535"/>
                    <a:pt x="532" y="559"/>
                    <a:pt x="576" y="580"/>
                  </a:cubicBezTo>
                  <a:cubicBezTo>
                    <a:pt x="658" y="620"/>
                    <a:pt x="743" y="658"/>
                    <a:pt x="828" y="699"/>
                  </a:cubicBezTo>
                  <a:cubicBezTo>
                    <a:pt x="897" y="733"/>
                    <a:pt x="971" y="760"/>
                    <a:pt x="1043" y="787"/>
                  </a:cubicBezTo>
                  <a:cubicBezTo>
                    <a:pt x="1098" y="808"/>
                    <a:pt x="1149" y="831"/>
                    <a:pt x="1204" y="852"/>
                  </a:cubicBezTo>
                  <a:cubicBezTo>
                    <a:pt x="1275" y="883"/>
                    <a:pt x="1353" y="907"/>
                    <a:pt x="1432" y="934"/>
                  </a:cubicBezTo>
                  <a:cubicBezTo>
                    <a:pt x="1585" y="989"/>
                    <a:pt x="1742" y="1033"/>
                    <a:pt x="1899" y="1074"/>
                  </a:cubicBezTo>
                  <a:cubicBezTo>
                    <a:pt x="2062" y="1114"/>
                    <a:pt x="2233" y="1146"/>
                    <a:pt x="2399" y="1182"/>
                  </a:cubicBezTo>
                  <a:cubicBezTo>
                    <a:pt x="2485" y="1200"/>
                    <a:pt x="2574" y="1217"/>
                    <a:pt x="2659" y="1231"/>
                  </a:cubicBezTo>
                  <a:cubicBezTo>
                    <a:pt x="2758" y="1248"/>
                    <a:pt x="2853" y="1261"/>
                    <a:pt x="2952" y="1275"/>
                  </a:cubicBezTo>
                  <a:cubicBezTo>
                    <a:pt x="2962" y="1278"/>
                    <a:pt x="2975" y="1278"/>
                    <a:pt x="2986" y="1281"/>
                  </a:cubicBezTo>
                  <a:cubicBezTo>
                    <a:pt x="2975" y="1278"/>
                    <a:pt x="2969" y="1278"/>
                    <a:pt x="2959" y="1275"/>
                  </a:cubicBezTo>
                  <a:lnTo>
                    <a:pt x="2959" y="1275"/>
                  </a:lnTo>
                  <a:cubicBezTo>
                    <a:pt x="3129" y="1299"/>
                    <a:pt x="3299" y="1319"/>
                    <a:pt x="3473" y="1339"/>
                  </a:cubicBezTo>
                  <a:cubicBezTo>
                    <a:pt x="3650" y="1357"/>
                    <a:pt x="3831" y="1377"/>
                    <a:pt x="4012" y="1380"/>
                  </a:cubicBezTo>
                  <a:cubicBezTo>
                    <a:pt x="4071" y="1381"/>
                    <a:pt x="4130" y="1382"/>
                    <a:pt x="4189" y="1382"/>
                  </a:cubicBezTo>
                  <a:cubicBezTo>
                    <a:pt x="4307" y="1382"/>
                    <a:pt x="4424" y="1380"/>
                    <a:pt x="4540" y="1380"/>
                  </a:cubicBezTo>
                  <a:cubicBezTo>
                    <a:pt x="4717" y="1380"/>
                    <a:pt x="4894" y="1371"/>
                    <a:pt x="5067" y="1348"/>
                  </a:cubicBezTo>
                  <a:lnTo>
                    <a:pt x="5067" y="1348"/>
                  </a:lnTo>
                  <a:cubicBezTo>
                    <a:pt x="5065" y="1348"/>
                    <a:pt x="5063" y="1348"/>
                    <a:pt x="5061" y="1349"/>
                  </a:cubicBezTo>
                  <a:lnTo>
                    <a:pt x="5061" y="1349"/>
                  </a:lnTo>
                  <a:cubicBezTo>
                    <a:pt x="5170" y="1335"/>
                    <a:pt x="5276" y="1318"/>
                    <a:pt x="5385" y="1302"/>
                  </a:cubicBezTo>
                  <a:cubicBezTo>
                    <a:pt x="5467" y="1289"/>
                    <a:pt x="5548" y="1268"/>
                    <a:pt x="5630" y="1251"/>
                  </a:cubicBezTo>
                  <a:cubicBezTo>
                    <a:pt x="5699" y="1234"/>
                    <a:pt x="5770" y="1217"/>
                    <a:pt x="5838" y="1200"/>
                  </a:cubicBezTo>
                  <a:cubicBezTo>
                    <a:pt x="5869" y="1193"/>
                    <a:pt x="5899" y="1186"/>
                    <a:pt x="5930" y="1179"/>
                  </a:cubicBezTo>
                  <a:cubicBezTo>
                    <a:pt x="5940" y="1176"/>
                    <a:pt x="5954" y="1169"/>
                    <a:pt x="5968" y="1166"/>
                  </a:cubicBezTo>
                  <a:cubicBezTo>
                    <a:pt x="5992" y="1159"/>
                    <a:pt x="6019" y="1152"/>
                    <a:pt x="6033" y="1132"/>
                  </a:cubicBezTo>
                  <a:cubicBezTo>
                    <a:pt x="6047" y="1118"/>
                    <a:pt x="6056" y="1105"/>
                    <a:pt x="6060" y="1087"/>
                  </a:cubicBezTo>
                  <a:cubicBezTo>
                    <a:pt x="6063" y="1070"/>
                    <a:pt x="6063" y="1053"/>
                    <a:pt x="6060" y="1033"/>
                  </a:cubicBezTo>
                  <a:cubicBezTo>
                    <a:pt x="6056" y="1016"/>
                    <a:pt x="6047" y="1002"/>
                    <a:pt x="6033" y="989"/>
                  </a:cubicBezTo>
                  <a:cubicBezTo>
                    <a:pt x="6053" y="975"/>
                    <a:pt x="6070" y="957"/>
                    <a:pt x="6077" y="930"/>
                  </a:cubicBezTo>
                  <a:cubicBezTo>
                    <a:pt x="6083" y="903"/>
                    <a:pt x="6080" y="876"/>
                    <a:pt x="6067" y="852"/>
                  </a:cubicBezTo>
                  <a:cubicBezTo>
                    <a:pt x="6050" y="828"/>
                    <a:pt x="6033" y="818"/>
                    <a:pt x="6006" y="808"/>
                  </a:cubicBezTo>
                  <a:cubicBezTo>
                    <a:pt x="5996" y="803"/>
                    <a:pt x="5985" y="801"/>
                    <a:pt x="5974" y="801"/>
                  </a:cubicBezTo>
                  <a:cubicBezTo>
                    <a:pt x="5955" y="801"/>
                    <a:pt x="5934" y="807"/>
                    <a:pt x="5916" y="811"/>
                  </a:cubicBezTo>
                  <a:cubicBezTo>
                    <a:pt x="5903" y="811"/>
                    <a:pt x="5886" y="814"/>
                    <a:pt x="5872" y="822"/>
                  </a:cubicBezTo>
                  <a:cubicBezTo>
                    <a:pt x="5828" y="831"/>
                    <a:pt x="5787" y="842"/>
                    <a:pt x="5743" y="855"/>
                  </a:cubicBezTo>
                  <a:cubicBezTo>
                    <a:pt x="5709" y="866"/>
                    <a:pt x="5671" y="876"/>
                    <a:pt x="5633" y="886"/>
                  </a:cubicBezTo>
                  <a:cubicBezTo>
                    <a:pt x="5624" y="886"/>
                    <a:pt x="5617" y="886"/>
                    <a:pt x="5606" y="890"/>
                  </a:cubicBezTo>
                  <a:cubicBezTo>
                    <a:pt x="5586" y="896"/>
                    <a:pt x="5566" y="903"/>
                    <a:pt x="5545" y="910"/>
                  </a:cubicBezTo>
                  <a:cubicBezTo>
                    <a:pt x="5518" y="913"/>
                    <a:pt x="5494" y="921"/>
                    <a:pt x="5470" y="927"/>
                  </a:cubicBezTo>
                  <a:cubicBezTo>
                    <a:pt x="5375" y="948"/>
                    <a:pt x="5279" y="968"/>
                    <a:pt x="5188" y="989"/>
                  </a:cubicBezTo>
                  <a:cubicBezTo>
                    <a:pt x="5174" y="992"/>
                    <a:pt x="5163" y="992"/>
                    <a:pt x="5150" y="995"/>
                  </a:cubicBezTo>
                  <a:cubicBezTo>
                    <a:pt x="5081" y="1002"/>
                    <a:pt x="5017" y="1009"/>
                    <a:pt x="4949" y="1012"/>
                  </a:cubicBezTo>
                  <a:cubicBezTo>
                    <a:pt x="4923" y="1013"/>
                    <a:pt x="4897" y="1014"/>
                    <a:pt x="4871" y="1014"/>
                  </a:cubicBezTo>
                  <a:cubicBezTo>
                    <a:pt x="4818" y="1014"/>
                    <a:pt x="4767" y="1012"/>
                    <a:pt x="4717" y="1012"/>
                  </a:cubicBezTo>
                  <a:cubicBezTo>
                    <a:pt x="4546" y="1012"/>
                    <a:pt x="4376" y="1012"/>
                    <a:pt x="4206" y="1009"/>
                  </a:cubicBezTo>
                  <a:cubicBezTo>
                    <a:pt x="4128" y="1009"/>
                    <a:pt x="4052" y="1002"/>
                    <a:pt x="3977" y="1002"/>
                  </a:cubicBezTo>
                  <a:cubicBezTo>
                    <a:pt x="3892" y="1002"/>
                    <a:pt x="3807" y="1002"/>
                    <a:pt x="3725" y="998"/>
                  </a:cubicBezTo>
                  <a:cubicBezTo>
                    <a:pt x="3640" y="995"/>
                    <a:pt x="3555" y="989"/>
                    <a:pt x="3470" y="982"/>
                  </a:cubicBezTo>
                  <a:cubicBezTo>
                    <a:pt x="3395" y="978"/>
                    <a:pt x="3320" y="971"/>
                    <a:pt x="3245" y="962"/>
                  </a:cubicBezTo>
                  <a:cubicBezTo>
                    <a:pt x="3149" y="948"/>
                    <a:pt x="3057" y="930"/>
                    <a:pt x="2965" y="913"/>
                  </a:cubicBezTo>
                  <a:cubicBezTo>
                    <a:pt x="2866" y="896"/>
                    <a:pt x="2768" y="883"/>
                    <a:pt x="2673" y="866"/>
                  </a:cubicBezTo>
                  <a:cubicBezTo>
                    <a:pt x="2580" y="849"/>
                    <a:pt x="2492" y="831"/>
                    <a:pt x="2399" y="811"/>
                  </a:cubicBezTo>
                  <a:cubicBezTo>
                    <a:pt x="2305" y="794"/>
                    <a:pt x="2206" y="770"/>
                    <a:pt x="2107" y="743"/>
                  </a:cubicBezTo>
                  <a:cubicBezTo>
                    <a:pt x="2018" y="723"/>
                    <a:pt x="1929" y="699"/>
                    <a:pt x="1844" y="679"/>
                  </a:cubicBezTo>
                  <a:cubicBezTo>
                    <a:pt x="1752" y="651"/>
                    <a:pt x="1663" y="624"/>
                    <a:pt x="1572" y="597"/>
                  </a:cubicBezTo>
                  <a:cubicBezTo>
                    <a:pt x="1487" y="573"/>
                    <a:pt x="1398" y="545"/>
                    <a:pt x="1312" y="512"/>
                  </a:cubicBezTo>
                  <a:cubicBezTo>
                    <a:pt x="1268" y="498"/>
                    <a:pt x="1224" y="481"/>
                    <a:pt x="1183" y="463"/>
                  </a:cubicBezTo>
                  <a:cubicBezTo>
                    <a:pt x="1135" y="443"/>
                    <a:pt x="1088" y="426"/>
                    <a:pt x="1040" y="409"/>
                  </a:cubicBezTo>
                  <a:cubicBezTo>
                    <a:pt x="958" y="375"/>
                    <a:pt x="877" y="344"/>
                    <a:pt x="798" y="314"/>
                  </a:cubicBezTo>
                  <a:cubicBezTo>
                    <a:pt x="679" y="259"/>
                    <a:pt x="559" y="205"/>
                    <a:pt x="444" y="144"/>
                  </a:cubicBezTo>
                  <a:cubicBezTo>
                    <a:pt x="389" y="116"/>
                    <a:pt x="331" y="86"/>
                    <a:pt x="276" y="62"/>
                  </a:cubicBezTo>
                  <a:cubicBezTo>
                    <a:pt x="249" y="48"/>
                    <a:pt x="219" y="34"/>
                    <a:pt x="191" y="24"/>
                  </a:cubicBezTo>
                  <a:cubicBezTo>
                    <a:pt x="164" y="14"/>
                    <a:pt x="137" y="0"/>
                    <a:pt x="106" y="0"/>
                  </a:cubicBezTo>
                  <a:close/>
                </a:path>
              </a:pathLst>
            </a:custGeom>
            <a:solidFill>
              <a:srgbClr val="8E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49;p42">
              <a:extLst>
                <a:ext uri="{FF2B5EF4-FFF2-40B4-BE49-F238E27FC236}">
                  <a16:creationId xmlns:a16="http://schemas.microsoft.com/office/drawing/2014/main" id="{3B1EC715-2F68-A144-8BA2-BA4645C10733}"/>
                </a:ext>
              </a:extLst>
            </p:cNvPr>
            <p:cNvSpPr/>
            <p:nvPr/>
          </p:nvSpPr>
          <p:spPr>
            <a:xfrm>
              <a:off x="6482052" y="4084026"/>
              <a:ext cx="318744" cy="67186"/>
            </a:xfrm>
            <a:custGeom>
              <a:avLst/>
              <a:gdLst/>
              <a:ahLst/>
              <a:cxnLst/>
              <a:rect l="l" t="t" r="r" b="b"/>
              <a:pathLst>
                <a:path w="5731" h="1208" extrusionOk="0">
                  <a:moveTo>
                    <a:pt x="523" y="416"/>
                  </a:moveTo>
                  <a:cubicBezTo>
                    <a:pt x="523" y="417"/>
                    <a:pt x="524" y="417"/>
                    <a:pt x="525" y="418"/>
                  </a:cubicBezTo>
                  <a:lnTo>
                    <a:pt x="525" y="418"/>
                  </a:lnTo>
                  <a:cubicBezTo>
                    <a:pt x="524" y="417"/>
                    <a:pt x="523" y="417"/>
                    <a:pt x="523" y="416"/>
                  </a:cubicBezTo>
                  <a:close/>
                  <a:moveTo>
                    <a:pt x="5582" y="805"/>
                  </a:moveTo>
                  <a:cubicBezTo>
                    <a:pt x="5580" y="806"/>
                    <a:pt x="5578" y="807"/>
                    <a:pt x="5576" y="808"/>
                  </a:cubicBezTo>
                  <a:cubicBezTo>
                    <a:pt x="5576" y="808"/>
                    <a:pt x="5575" y="808"/>
                    <a:pt x="5575" y="808"/>
                  </a:cubicBezTo>
                  <a:lnTo>
                    <a:pt x="5575" y="808"/>
                  </a:lnTo>
                  <a:cubicBezTo>
                    <a:pt x="5577" y="807"/>
                    <a:pt x="5580" y="806"/>
                    <a:pt x="5582" y="805"/>
                  </a:cubicBezTo>
                  <a:close/>
                  <a:moveTo>
                    <a:pt x="5572" y="809"/>
                  </a:moveTo>
                  <a:cubicBezTo>
                    <a:pt x="5570" y="810"/>
                    <a:pt x="5568" y="812"/>
                    <a:pt x="5567" y="812"/>
                  </a:cubicBezTo>
                  <a:cubicBezTo>
                    <a:pt x="5569" y="811"/>
                    <a:pt x="5570" y="810"/>
                    <a:pt x="5572" y="809"/>
                  </a:cubicBezTo>
                  <a:close/>
                  <a:moveTo>
                    <a:pt x="3074" y="1146"/>
                  </a:moveTo>
                  <a:cubicBezTo>
                    <a:pt x="3075" y="1146"/>
                    <a:pt x="3075" y="1146"/>
                    <a:pt x="3075" y="1146"/>
                  </a:cubicBezTo>
                  <a:cubicBezTo>
                    <a:pt x="3075" y="1146"/>
                    <a:pt x="3075" y="1146"/>
                    <a:pt x="3074" y="1146"/>
                  </a:cubicBezTo>
                  <a:close/>
                  <a:moveTo>
                    <a:pt x="110" y="1"/>
                  </a:moveTo>
                  <a:cubicBezTo>
                    <a:pt x="103" y="1"/>
                    <a:pt x="93" y="1"/>
                    <a:pt x="87" y="4"/>
                  </a:cubicBezTo>
                  <a:cubicBezTo>
                    <a:pt x="59" y="11"/>
                    <a:pt x="38" y="25"/>
                    <a:pt x="25" y="48"/>
                  </a:cubicBezTo>
                  <a:cubicBezTo>
                    <a:pt x="1" y="93"/>
                    <a:pt x="11" y="165"/>
                    <a:pt x="62" y="185"/>
                  </a:cubicBezTo>
                  <a:cubicBezTo>
                    <a:pt x="141" y="222"/>
                    <a:pt x="213" y="267"/>
                    <a:pt x="291" y="308"/>
                  </a:cubicBezTo>
                  <a:cubicBezTo>
                    <a:pt x="370" y="350"/>
                    <a:pt x="451" y="386"/>
                    <a:pt x="536" y="422"/>
                  </a:cubicBezTo>
                  <a:lnTo>
                    <a:pt x="536" y="422"/>
                  </a:lnTo>
                  <a:cubicBezTo>
                    <a:pt x="532" y="420"/>
                    <a:pt x="528" y="419"/>
                    <a:pt x="525" y="418"/>
                  </a:cubicBezTo>
                  <a:lnTo>
                    <a:pt x="525" y="418"/>
                  </a:lnTo>
                  <a:cubicBezTo>
                    <a:pt x="575" y="441"/>
                    <a:pt x="626" y="464"/>
                    <a:pt x="680" y="484"/>
                  </a:cubicBezTo>
                  <a:cubicBezTo>
                    <a:pt x="744" y="515"/>
                    <a:pt x="812" y="542"/>
                    <a:pt x="877" y="569"/>
                  </a:cubicBezTo>
                  <a:cubicBezTo>
                    <a:pt x="1003" y="618"/>
                    <a:pt x="1125" y="668"/>
                    <a:pt x="1248" y="713"/>
                  </a:cubicBezTo>
                  <a:cubicBezTo>
                    <a:pt x="1371" y="758"/>
                    <a:pt x="1490" y="798"/>
                    <a:pt x="1613" y="835"/>
                  </a:cubicBezTo>
                  <a:cubicBezTo>
                    <a:pt x="1677" y="856"/>
                    <a:pt x="1743" y="873"/>
                    <a:pt x="1807" y="890"/>
                  </a:cubicBezTo>
                  <a:cubicBezTo>
                    <a:pt x="1872" y="910"/>
                    <a:pt x="1940" y="931"/>
                    <a:pt x="2009" y="948"/>
                  </a:cubicBezTo>
                  <a:cubicBezTo>
                    <a:pt x="2359" y="1040"/>
                    <a:pt x="2716" y="1098"/>
                    <a:pt x="3074" y="1146"/>
                  </a:cubicBezTo>
                  <a:lnTo>
                    <a:pt x="3074" y="1146"/>
                  </a:lnTo>
                  <a:cubicBezTo>
                    <a:pt x="3072" y="1145"/>
                    <a:pt x="3072" y="1143"/>
                    <a:pt x="3069" y="1142"/>
                  </a:cubicBezTo>
                  <a:lnTo>
                    <a:pt x="3069" y="1142"/>
                  </a:lnTo>
                  <a:cubicBezTo>
                    <a:pt x="3226" y="1167"/>
                    <a:pt x="3382" y="1180"/>
                    <a:pt x="3538" y="1190"/>
                  </a:cubicBezTo>
                  <a:cubicBezTo>
                    <a:pt x="3610" y="1193"/>
                    <a:pt x="3681" y="1197"/>
                    <a:pt x="3753" y="1197"/>
                  </a:cubicBezTo>
                  <a:cubicBezTo>
                    <a:pt x="3835" y="1197"/>
                    <a:pt x="3914" y="1197"/>
                    <a:pt x="3995" y="1203"/>
                  </a:cubicBezTo>
                  <a:cubicBezTo>
                    <a:pt x="4059" y="1206"/>
                    <a:pt x="4122" y="1208"/>
                    <a:pt x="4185" y="1208"/>
                  </a:cubicBezTo>
                  <a:cubicBezTo>
                    <a:pt x="4282" y="1208"/>
                    <a:pt x="4379" y="1204"/>
                    <a:pt x="4475" y="1193"/>
                  </a:cubicBezTo>
                  <a:cubicBezTo>
                    <a:pt x="4638" y="1177"/>
                    <a:pt x="4801" y="1164"/>
                    <a:pt x="4960" y="1142"/>
                  </a:cubicBezTo>
                  <a:lnTo>
                    <a:pt x="4960" y="1142"/>
                  </a:lnTo>
                  <a:cubicBezTo>
                    <a:pt x="4960" y="1142"/>
                    <a:pt x="4960" y="1142"/>
                    <a:pt x="4960" y="1142"/>
                  </a:cubicBezTo>
                  <a:cubicBezTo>
                    <a:pt x="4961" y="1142"/>
                    <a:pt x="4962" y="1142"/>
                    <a:pt x="4963" y="1142"/>
                  </a:cubicBezTo>
                  <a:lnTo>
                    <a:pt x="4963" y="1142"/>
                  </a:lnTo>
                  <a:cubicBezTo>
                    <a:pt x="4962" y="1142"/>
                    <a:pt x="4961" y="1142"/>
                    <a:pt x="4960" y="1142"/>
                  </a:cubicBezTo>
                  <a:lnTo>
                    <a:pt x="4960" y="1142"/>
                  </a:lnTo>
                  <a:cubicBezTo>
                    <a:pt x="4963" y="1142"/>
                    <a:pt x="4966" y="1141"/>
                    <a:pt x="4970" y="1141"/>
                  </a:cubicBezTo>
                  <a:lnTo>
                    <a:pt x="4970" y="1141"/>
                  </a:lnTo>
                  <a:cubicBezTo>
                    <a:pt x="4967" y="1141"/>
                    <a:pt x="4965" y="1141"/>
                    <a:pt x="4963" y="1142"/>
                  </a:cubicBezTo>
                  <a:lnTo>
                    <a:pt x="4963" y="1142"/>
                  </a:lnTo>
                  <a:cubicBezTo>
                    <a:pt x="4966" y="1141"/>
                    <a:pt x="4968" y="1141"/>
                    <a:pt x="4971" y="1140"/>
                  </a:cubicBezTo>
                  <a:lnTo>
                    <a:pt x="4971" y="1140"/>
                  </a:lnTo>
                  <a:cubicBezTo>
                    <a:pt x="4970" y="1141"/>
                    <a:pt x="4970" y="1141"/>
                    <a:pt x="4970" y="1141"/>
                  </a:cubicBezTo>
                  <a:lnTo>
                    <a:pt x="4970" y="1141"/>
                  </a:lnTo>
                  <a:cubicBezTo>
                    <a:pt x="5096" y="1124"/>
                    <a:pt x="5222" y="1100"/>
                    <a:pt x="5351" y="1074"/>
                  </a:cubicBezTo>
                  <a:cubicBezTo>
                    <a:pt x="5403" y="1064"/>
                    <a:pt x="5454" y="1050"/>
                    <a:pt x="5505" y="1036"/>
                  </a:cubicBezTo>
                  <a:cubicBezTo>
                    <a:pt x="5562" y="1019"/>
                    <a:pt x="5621" y="1006"/>
                    <a:pt x="5679" y="978"/>
                  </a:cubicBezTo>
                  <a:cubicBezTo>
                    <a:pt x="5702" y="969"/>
                    <a:pt x="5719" y="942"/>
                    <a:pt x="5723" y="921"/>
                  </a:cubicBezTo>
                  <a:cubicBezTo>
                    <a:pt x="5730" y="893"/>
                    <a:pt x="5726" y="866"/>
                    <a:pt x="5713" y="843"/>
                  </a:cubicBezTo>
                  <a:cubicBezTo>
                    <a:pt x="5702" y="822"/>
                    <a:pt x="5679" y="805"/>
                    <a:pt x="5655" y="798"/>
                  </a:cubicBezTo>
                  <a:cubicBezTo>
                    <a:pt x="5646" y="795"/>
                    <a:pt x="5637" y="793"/>
                    <a:pt x="5628" y="793"/>
                  </a:cubicBezTo>
                  <a:cubicBezTo>
                    <a:pt x="5615" y="793"/>
                    <a:pt x="5603" y="796"/>
                    <a:pt x="5590" y="802"/>
                  </a:cubicBezTo>
                  <a:lnTo>
                    <a:pt x="5590" y="802"/>
                  </a:lnTo>
                  <a:cubicBezTo>
                    <a:pt x="5590" y="802"/>
                    <a:pt x="5590" y="802"/>
                    <a:pt x="5590" y="802"/>
                  </a:cubicBezTo>
                  <a:lnTo>
                    <a:pt x="5590" y="802"/>
                  </a:lnTo>
                  <a:cubicBezTo>
                    <a:pt x="5546" y="819"/>
                    <a:pt x="5498" y="829"/>
                    <a:pt x="5450" y="843"/>
                  </a:cubicBezTo>
                  <a:cubicBezTo>
                    <a:pt x="5406" y="856"/>
                    <a:pt x="5358" y="866"/>
                    <a:pt x="5311" y="880"/>
                  </a:cubicBezTo>
                  <a:cubicBezTo>
                    <a:pt x="5198" y="904"/>
                    <a:pt x="5082" y="924"/>
                    <a:pt x="4969" y="942"/>
                  </a:cubicBezTo>
                  <a:lnTo>
                    <a:pt x="4974" y="942"/>
                  </a:lnTo>
                  <a:cubicBezTo>
                    <a:pt x="4953" y="945"/>
                    <a:pt x="4933" y="945"/>
                    <a:pt x="4912" y="948"/>
                  </a:cubicBezTo>
                  <a:lnTo>
                    <a:pt x="4925" y="948"/>
                  </a:lnTo>
                  <a:cubicBezTo>
                    <a:pt x="4776" y="965"/>
                    <a:pt x="4626" y="978"/>
                    <a:pt x="4475" y="992"/>
                  </a:cubicBezTo>
                  <a:cubicBezTo>
                    <a:pt x="4397" y="1003"/>
                    <a:pt x="4319" y="1006"/>
                    <a:pt x="4241" y="1006"/>
                  </a:cubicBezTo>
                  <a:cubicBezTo>
                    <a:pt x="4165" y="1006"/>
                    <a:pt x="4087" y="1006"/>
                    <a:pt x="4013" y="1003"/>
                  </a:cubicBezTo>
                  <a:cubicBezTo>
                    <a:pt x="3937" y="999"/>
                    <a:pt x="3865" y="996"/>
                    <a:pt x="3791" y="996"/>
                  </a:cubicBezTo>
                  <a:cubicBezTo>
                    <a:pt x="3719" y="996"/>
                    <a:pt x="3648" y="996"/>
                    <a:pt x="3576" y="992"/>
                  </a:cubicBezTo>
                  <a:cubicBezTo>
                    <a:pt x="3505" y="989"/>
                    <a:pt x="3433" y="982"/>
                    <a:pt x="3361" y="975"/>
                  </a:cubicBezTo>
                  <a:cubicBezTo>
                    <a:pt x="3283" y="969"/>
                    <a:pt x="3204" y="962"/>
                    <a:pt x="3126" y="951"/>
                  </a:cubicBezTo>
                  <a:lnTo>
                    <a:pt x="3133" y="951"/>
                  </a:lnTo>
                  <a:cubicBezTo>
                    <a:pt x="3078" y="945"/>
                    <a:pt x="3027" y="937"/>
                    <a:pt x="2976" y="931"/>
                  </a:cubicBezTo>
                  <a:cubicBezTo>
                    <a:pt x="2901" y="921"/>
                    <a:pt x="2827" y="907"/>
                    <a:pt x="2755" y="897"/>
                  </a:cubicBezTo>
                  <a:cubicBezTo>
                    <a:pt x="2676" y="883"/>
                    <a:pt x="2598" y="873"/>
                    <a:pt x="2523" y="856"/>
                  </a:cubicBezTo>
                  <a:cubicBezTo>
                    <a:pt x="2383" y="829"/>
                    <a:pt x="2240" y="802"/>
                    <a:pt x="2104" y="767"/>
                  </a:cubicBezTo>
                  <a:lnTo>
                    <a:pt x="1889" y="706"/>
                  </a:lnTo>
                  <a:cubicBezTo>
                    <a:pt x="1825" y="689"/>
                    <a:pt x="1759" y="672"/>
                    <a:pt x="1698" y="651"/>
                  </a:cubicBezTo>
                  <a:cubicBezTo>
                    <a:pt x="1572" y="614"/>
                    <a:pt x="1452" y="574"/>
                    <a:pt x="1330" y="529"/>
                  </a:cubicBezTo>
                  <a:cubicBezTo>
                    <a:pt x="1245" y="502"/>
                    <a:pt x="1163" y="467"/>
                    <a:pt x="1081" y="437"/>
                  </a:cubicBezTo>
                  <a:cubicBezTo>
                    <a:pt x="993" y="399"/>
                    <a:pt x="900" y="365"/>
                    <a:pt x="815" y="328"/>
                  </a:cubicBezTo>
                  <a:cubicBezTo>
                    <a:pt x="744" y="300"/>
                    <a:pt x="675" y="267"/>
                    <a:pt x="608" y="239"/>
                  </a:cubicBezTo>
                  <a:lnTo>
                    <a:pt x="611" y="239"/>
                  </a:lnTo>
                  <a:cubicBezTo>
                    <a:pt x="608" y="238"/>
                    <a:pt x="606" y="237"/>
                    <a:pt x="603" y="236"/>
                  </a:cubicBezTo>
                  <a:lnTo>
                    <a:pt x="603" y="236"/>
                  </a:lnTo>
                  <a:cubicBezTo>
                    <a:pt x="601" y="234"/>
                    <a:pt x="599" y="233"/>
                    <a:pt x="597" y="233"/>
                  </a:cubicBezTo>
                  <a:lnTo>
                    <a:pt x="597" y="233"/>
                  </a:lnTo>
                  <a:cubicBezTo>
                    <a:pt x="527" y="201"/>
                    <a:pt x="453" y="169"/>
                    <a:pt x="386" y="130"/>
                  </a:cubicBezTo>
                  <a:cubicBezTo>
                    <a:pt x="311" y="93"/>
                    <a:pt x="240" y="48"/>
                    <a:pt x="161" y="14"/>
                  </a:cubicBezTo>
                  <a:cubicBezTo>
                    <a:pt x="144" y="4"/>
                    <a:pt x="127" y="1"/>
                    <a:pt x="110" y="1"/>
                  </a:cubicBezTo>
                  <a:close/>
                </a:path>
              </a:pathLst>
            </a:custGeom>
            <a:solidFill>
              <a:srgbClr val="8E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50;p42">
              <a:extLst>
                <a:ext uri="{FF2B5EF4-FFF2-40B4-BE49-F238E27FC236}">
                  <a16:creationId xmlns:a16="http://schemas.microsoft.com/office/drawing/2014/main" id="{DF842048-0451-8B4A-B057-5D64410B7B4A}"/>
                </a:ext>
              </a:extLst>
            </p:cNvPr>
            <p:cNvSpPr/>
            <p:nvPr/>
          </p:nvSpPr>
          <p:spPr>
            <a:xfrm>
              <a:off x="6666094" y="4130857"/>
              <a:ext cx="124194" cy="20634"/>
            </a:xfrm>
            <a:custGeom>
              <a:avLst/>
              <a:gdLst/>
              <a:ahLst/>
              <a:cxnLst/>
              <a:rect l="l" t="t" r="r" b="b"/>
              <a:pathLst>
                <a:path w="2233" h="371" extrusionOk="0">
                  <a:moveTo>
                    <a:pt x="2131" y="1"/>
                  </a:moveTo>
                  <a:cubicBezTo>
                    <a:pt x="2114" y="1"/>
                    <a:pt x="2101" y="7"/>
                    <a:pt x="2087" y="10"/>
                  </a:cubicBezTo>
                  <a:lnTo>
                    <a:pt x="2090" y="10"/>
                  </a:lnTo>
                  <a:cubicBezTo>
                    <a:pt x="2015" y="38"/>
                    <a:pt x="1934" y="51"/>
                    <a:pt x="1855" y="68"/>
                  </a:cubicBezTo>
                  <a:cubicBezTo>
                    <a:pt x="1777" y="81"/>
                    <a:pt x="1698" y="93"/>
                    <a:pt x="1619" y="106"/>
                  </a:cubicBezTo>
                  <a:lnTo>
                    <a:pt x="1619" y="106"/>
                  </a:lnTo>
                  <a:cubicBezTo>
                    <a:pt x="1621" y="106"/>
                    <a:pt x="1624" y="106"/>
                    <a:pt x="1627" y="106"/>
                  </a:cubicBezTo>
                  <a:cubicBezTo>
                    <a:pt x="1618" y="107"/>
                    <a:pt x="1609" y="108"/>
                    <a:pt x="1600" y="109"/>
                  </a:cubicBezTo>
                  <a:lnTo>
                    <a:pt x="1600" y="109"/>
                  </a:lnTo>
                  <a:cubicBezTo>
                    <a:pt x="1606" y="108"/>
                    <a:pt x="1613" y="107"/>
                    <a:pt x="1619" y="106"/>
                  </a:cubicBezTo>
                  <a:lnTo>
                    <a:pt x="1619" y="106"/>
                  </a:lnTo>
                  <a:cubicBezTo>
                    <a:pt x="1612" y="106"/>
                    <a:pt x="1607" y="107"/>
                    <a:pt x="1599" y="109"/>
                  </a:cubicBezTo>
                  <a:lnTo>
                    <a:pt x="1599" y="109"/>
                  </a:lnTo>
                  <a:cubicBezTo>
                    <a:pt x="1599" y="109"/>
                    <a:pt x="1600" y="109"/>
                    <a:pt x="1600" y="109"/>
                  </a:cubicBezTo>
                  <a:lnTo>
                    <a:pt x="1600" y="109"/>
                  </a:lnTo>
                  <a:cubicBezTo>
                    <a:pt x="1600" y="109"/>
                    <a:pt x="1599" y="109"/>
                    <a:pt x="1599" y="109"/>
                  </a:cubicBezTo>
                  <a:cubicBezTo>
                    <a:pt x="1599" y="109"/>
                    <a:pt x="1599" y="109"/>
                    <a:pt x="1599" y="109"/>
                  </a:cubicBezTo>
                  <a:lnTo>
                    <a:pt x="1599" y="109"/>
                  </a:lnTo>
                  <a:cubicBezTo>
                    <a:pt x="1404" y="132"/>
                    <a:pt x="1209" y="157"/>
                    <a:pt x="1014" y="164"/>
                  </a:cubicBezTo>
                  <a:cubicBezTo>
                    <a:pt x="1000" y="154"/>
                    <a:pt x="982" y="150"/>
                    <a:pt x="965" y="150"/>
                  </a:cubicBezTo>
                  <a:cubicBezTo>
                    <a:pt x="942" y="147"/>
                    <a:pt x="915" y="147"/>
                    <a:pt x="888" y="147"/>
                  </a:cubicBezTo>
                  <a:cubicBezTo>
                    <a:pt x="880" y="140"/>
                    <a:pt x="870" y="136"/>
                    <a:pt x="860" y="133"/>
                  </a:cubicBezTo>
                  <a:cubicBezTo>
                    <a:pt x="831" y="129"/>
                    <a:pt x="801" y="128"/>
                    <a:pt x="772" y="128"/>
                  </a:cubicBezTo>
                  <a:cubicBezTo>
                    <a:pt x="726" y="128"/>
                    <a:pt x="681" y="131"/>
                    <a:pt x="635" y="133"/>
                  </a:cubicBezTo>
                  <a:lnTo>
                    <a:pt x="295" y="133"/>
                  </a:lnTo>
                  <a:cubicBezTo>
                    <a:pt x="267" y="133"/>
                    <a:pt x="243" y="130"/>
                    <a:pt x="219" y="127"/>
                  </a:cubicBezTo>
                  <a:cubicBezTo>
                    <a:pt x="205" y="127"/>
                    <a:pt x="192" y="130"/>
                    <a:pt x="178" y="133"/>
                  </a:cubicBezTo>
                  <a:lnTo>
                    <a:pt x="155" y="133"/>
                  </a:lnTo>
                  <a:cubicBezTo>
                    <a:pt x="148" y="133"/>
                    <a:pt x="142" y="133"/>
                    <a:pt x="136" y="133"/>
                  </a:cubicBezTo>
                  <a:lnTo>
                    <a:pt x="136" y="133"/>
                  </a:lnTo>
                  <a:cubicBezTo>
                    <a:pt x="130" y="132"/>
                    <a:pt x="124" y="132"/>
                    <a:pt x="119" y="131"/>
                  </a:cubicBezTo>
                  <a:lnTo>
                    <a:pt x="119" y="131"/>
                  </a:lnTo>
                  <a:cubicBezTo>
                    <a:pt x="116" y="131"/>
                    <a:pt x="113" y="131"/>
                    <a:pt x="111" y="130"/>
                  </a:cubicBezTo>
                  <a:lnTo>
                    <a:pt x="111" y="130"/>
                  </a:lnTo>
                  <a:cubicBezTo>
                    <a:pt x="112" y="130"/>
                    <a:pt x="114" y="131"/>
                    <a:pt x="116" y="131"/>
                  </a:cubicBezTo>
                  <a:lnTo>
                    <a:pt x="116" y="131"/>
                  </a:lnTo>
                  <a:cubicBezTo>
                    <a:pt x="115" y="131"/>
                    <a:pt x="113" y="131"/>
                    <a:pt x="112" y="131"/>
                  </a:cubicBezTo>
                  <a:cubicBezTo>
                    <a:pt x="94" y="131"/>
                    <a:pt x="77" y="134"/>
                    <a:pt x="59" y="144"/>
                  </a:cubicBezTo>
                  <a:cubicBezTo>
                    <a:pt x="39" y="157"/>
                    <a:pt x="21" y="177"/>
                    <a:pt x="15" y="205"/>
                  </a:cubicBezTo>
                  <a:cubicBezTo>
                    <a:pt x="1" y="253"/>
                    <a:pt x="32" y="314"/>
                    <a:pt x="83" y="328"/>
                  </a:cubicBezTo>
                  <a:cubicBezTo>
                    <a:pt x="86" y="328"/>
                    <a:pt x="90" y="331"/>
                    <a:pt x="97" y="331"/>
                  </a:cubicBezTo>
                  <a:cubicBezTo>
                    <a:pt x="106" y="334"/>
                    <a:pt x="120" y="334"/>
                    <a:pt x="131" y="338"/>
                  </a:cubicBezTo>
                  <a:cubicBezTo>
                    <a:pt x="155" y="341"/>
                    <a:pt x="178" y="345"/>
                    <a:pt x="202" y="348"/>
                  </a:cubicBezTo>
                  <a:cubicBezTo>
                    <a:pt x="243" y="351"/>
                    <a:pt x="287" y="355"/>
                    <a:pt x="328" y="358"/>
                  </a:cubicBezTo>
                  <a:cubicBezTo>
                    <a:pt x="403" y="361"/>
                    <a:pt x="479" y="365"/>
                    <a:pt x="553" y="369"/>
                  </a:cubicBezTo>
                  <a:cubicBezTo>
                    <a:pt x="577" y="370"/>
                    <a:pt x="601" y="370"/>
                    <a:pt x="625" y="370"/>
                  </a:cubicBezTo>
                  <a:cubicBezTo>
                    <a:pt x="673" y="370"/>
                    <a:pt x="721" y="369"/>
                    <a:pt x="771" y="369"/>
                  </a:cubicBezTo>
                  <a:cubicBezTo>
                    <a:pt x="798" y="369"/>
                    <a:pt x="826" y="369"/>
                    <a:pt x="856" y="365"/>
                  </a:cubicBezTo>
                  <a:cubicBezTo>
                    <a:pt x="955" y="365"/>
                    <a:pt x="1058" y="361"/>
                    <a:pt x="1157" y="355"/>
                  </a:cubicBezTo>
                  <a:cubicBezTo>
                    <a:pt x="1323" y="341"/>
                    <a:pt x="1487" y="324"/>
                    <a:pt x="1654" y="300"/>
                  </a:cubicBezTo>
                  <a:cubicBezTo>
                    <a:pt x="1736" y="290"/>
                    <a:pt x="1818" y="276"/>
                    <a:pt x="1899" y="263"/>
                  </a:cubicBezTo>
                  <a:cubicBezTo>
                    <a:pt x="1978" y="249"/>
                    <a:pt x="2053" y="232"/>
                    <a:pt x="2128" y="208"/>
                  </a:cubicBezTo>
                  <a:cubicBezTo>
                    <a:pt x="2145" y="202"/>
                    <a:pt x="2162" y="194"/>
                    <a:pt x="2179" y="188"/>
                  </a:cubicBezTo>
                  <a:cubicBezTo>
                    <a:pt x="2203" y="177"/>
                    <a:pt x="2220" y="150"/>
                    <a:pt x="2226" y="127"/>
                  </a:cubicBezTo>
                  <a:cubicBezTo>
                    <a:pt x="2233" y="103"/>
                    <a:pt x="2226" y="75"/>
                    <a:pt x="2217" y="51"/>
                  </a:cubicBezTo>
                  <a:cubicBezTo>
                    <a:pt x="2203" y="28"/>
                    <a:pt x="2179" y="10"/>
                    <a:pt x="2155" y="4"/>
                  </a:cubicBezTo>
                  <a:cubicBezTo>
                    <a:pt x="2145" y="4"/>
                    <a:pt x="2138" y="1"/>
                    <a:pt x="2131" y="1"/>
                  </a:cubicBezTo>
                  <a:close/>
                </a:path>
              </a:pathLst>
            </a:custGeom>
            <a:solidFill>
              <a:srgbClr val="8E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51;p42">
              <a:extLst>
                <a:ext uri="{FF2B5EF4-FFF2-40B4-BE49-F238E27FC236}">
                  <a16:creationId xmlns:a16="http://schemas.microsoft.com/office/drawing/2014/main" id="{AD317558-D8E7-5740-A242-6FC060072AB5}"/>
                </a:ext>
              </a:extLst>
            </p:cNvPr>
            <p:cNvSpPr/>
            <p:nvPr/>
          </p:nvSpPr>
          <p:spPr>
            <a:xfrm>
              <a:off x="6676327" y="4127464"/>
              <a:ext cx="138098" cy="24305"/>
            </a:xfrm>
            <a:custGeom>
              <a:avLst/>
              <a:gdLst/>
              <a:ahLst/>
              <a:cxnLst/>
              <a:rect l="l" t="t" r="r" b="b"/>
              <a:pathLst>
                <a:path w="2483" h="437" extrusionOk="0">
                  <a:moveTo>
                    <a:pt x="1490" y="177"/>
                  </a:moveTo>
                  <a:cubicBezTo>
                    <a:pt x="1488" y="177"/>
                    <a:pt x="1486" y="177"/>
                    <a:pt x="1483" y="178"/>
                  </a:cubicBezTo>
                  <a:lnTo>
                    <a:pt x="1483" y="178"/>
                  </a:lnTo>
                  <a:cubicBezTo>
                    <a:pt x="1485" y="178"/>
                    <a:pt x="1488" y="177"/>
                    <a:pt x="1490" y="177"/>
                  </a:cubicBezTo>
                  <a:close/>
                  <a:moveTo>
                    <a:pt x="2380" y="0"/>
                  </a:moveTo>
                  <a:cubicBezTo>
                    <a:pt x="2370" y="0"/>
                    <a:pt x="2360" y="0"/>
                    <a:pt x="2352" y="4"/>
                  </a:cubicBezTo>
                  <a:cubicBezTo>
                    <a:pt x="2329" y="10"/>
                    <a:pt x="2305" y="17"/>
                    <a:pt x="2281" y="21"/>
                  </a:cubicBezTo>
                  <a:cubicBezTo>
                    <a:pt x="2247" y="31"/>
                    <a:pt x="2213" y="38"/>
                    <a:pt x="2179" y="48"/>
                  </a:cubicBezTo>
                  <a:cubicBezTo>
                    <a:pt x="2104" y="65"/>
                    <a:pt x="2029" y="82"/>
                    <a:pt x="1954" y="99"/>
                  </a:cubicBezTo>
                  <a:cubicBezTo>
                    <a:pt x="1879" y="112"/>
                    <a:pt x="1804" y="126"/>
                    <a:pt x="1729" y="140"/>
                  </a:cubicBezTo>
                  <a:cubicBezTo>
                    <a:pt x="1642" y="153"/>
                    <a:pt x="1559" y="170"/>
                    <a:pt x="1473" y="180"/>
                  </a:cubicBezTo>
                  <a:lnTo>
                    <a:pt x="1473" y="180"/>
                  </a:lnTo>
                  <a:cubicBezTo>
                    <a:pt x="1476" y="180"/>
                    <a:pt x="1479" y="179"/>
                    <a:pt x="1483" y="178"/>
                  </a:cubicBezTo>
                  <a:lnTo>
                    <a:pt x="1483" y="178"/>
                  </a:lnTo>
                  <a:cubicBezTo>
                    <a:pt x="1454" y="182"/>
                    <a:pt x="1423" y="188"/>
                    <a:pt x="1391" y="191"/>
                  </a:cubicBezTo>
                  <a:lnTo>
                    <a:pt x="1395" y="191"/>
                  </a:lnTo>
                  <a:cubicBezTo>
                    <a:pt x="1297" y="201"/>
                    <a:pt x="1194" y="211"/>
                    <a:pt x="1092" y="222"/>
                  </a:cubicBezTo>
                  <a:cubicBezTo>
                    <a:pt x="1031" y="225"/>
                    <a:pt x="965" y="228"/>
                    <a:pt x="904" y="235"/>
                  </a:cubicBezTo>
                  <a:cubicBezTo>
                    <a:pt x="885" y="236"/>
                    <a:pt x="866" y="236"/>
                    <a:pt x="847" y="236"/>
                  </a:cubicBezTo>
                  <a:cubicBezTo>
                    <a:pt x="808" y="236"/>
                    <a:pt x="770" y="235"/>
                    <a:pt x="734" y="235"/>
                  </a:cubicBezTo>
                  <a:cubicBezTo>
                    <a:pt x="622" y="235"/>
                    <a:pt x="509" y="235"/>
                    <a:pt x="393" y="232"/>
                  </a:cubicBezTo>
                  <a:cubicBezTo>
                    <a:pt x="298" y="225"/>
                    <a:pt x="199" y="215"/>
                    <a:pt x="103" y="208"/>
                  </a:cubicBezTo>
                  <a:cubicBezTo>
                    <a:pt x="100" y="208"/>
                    <a:pt x="97" y="207"/>
                    <a:pt x="94" y="207"/>
                  </a:cubicBezTo>
                  <a:cubicBezTo>
                    <a:pt x="44" y="207"/>
                    <a:pt x="1" y="258"/>
                    <a:pt x="1" y="307"/>
                  </a:cubicBezTo>
                  <a:cubicBezTo>
                    <a:pt x="1" y="334"/>
                    <a:pt x="12" y="358"/>
                    <a:pt x="32" y="378"/>
                  </a:cubicBezTo>
                  <a:cubicBezTo>
                    <a:pt x="52" y="395"/>
                    <a:pt x="76" y="406"/>
                    <a:pt x="103" y="406"/>
                  </a:cubicBezTo>
                  <a:cubicBezTo>
                    <a:pt x="202" y="416"/>
                    <a:pt x="301" y="426"/>
                    <a:pt x="403" y="433"/>
                  </a:cubicBezTo>
                  <a:cubicBezTo>
                    <a:pt x="523" y="436"/>
                    <a:pt x="645" y="436"/>
                    <a:pt x="765" y="436"/>
                  </a:cubicBezTo>
                  <a:cubicBezTo>
                    <a:pt x="888" y="436"/>
                    <a:pt x="1010" y="430"/>
                    <a:pt x="1133" y="416"/>
                  </a:cubicBezTo>
                  <a:cubicBezTo>
                    <a:pt x="1256" y="406"/>
                    <a:pt x="1378" y="392"/>
                    <a:pt x="1497" y="378"/>
                  </a:cubicBezTo>
                  <a:lnTo>
                    <a:pt x="1473" y="378"/>
                  </a:lnTo>
                  <a:cubicBezTo>
                    <a:pt x="1569" y="368"/>
                    <a:pt x="1665" y="351"/>
                    <a:pt x="1759" y="337"/>
                  </a:cubicBezTo>
                  <a:cubicBezTo>
                    <a:pt x="1835" y="324"/>
                    <a:pt x="1913" y="310"/>
                    <a:pt x="1988" y="293"/>
                  </a:cubicBezTo>
                  <a:cubicBezTo>
                    <a:pt x="2066" y="279"/>
                    <a:pt x="2148" y="259"/>
                    <a:pt x="2226" y="242"/>
                  </a:cubicBezTo>
                  <a:cubicBezTo>
                    <a:pt x="2261" y="235"/>
                    <a:pt x="2294" y="225"/>
                    <a:pt x="2332" y="218"/>
                  </a:cubicBezTo>
                  <a:cubicBezTo>
                    <a:pt x="2356" y="211"/>
                    <a:pt x="2380" y="205"/>
                    <a:pt x="2404" y="197"/>
                  </a:cubicBezTo>
                  <a:cubicBezTo>
                    <a:pt x="2431" y="188"/>
                    <a:pt x="2451" y="174"/>
                    <a:pt x="2465" y="150"/>
                  </a:cubicBezTo>
                  <a:cubicBezTo>
                    <a:pt x="2478" y="126"/>
                    <a:pt x="2483" y="99"/>
                    <a:pt x="2475" y="75"/>
                  </a:cubicBezTo>
                  <a:cubicBezTo>
                    <a:pt x="2465" y="34"/>
                    <a:pt x="2421" y="0"/>
                    <a:pt x="2380" y="0"/>
                  </a:cubicBezTo>
                  <a:close/>
                </a:path>
              </a:pathLst>
            </a:custGeom>
            <a:solidFill>
              <a:srgbClr val="8E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52;p42">
              <a:extLst>
                <a:ext uri="{FF2B5EF4-FFF2-40B4-BE49-F238E27FC236}">
                  <a16:creationId xmlns:a16="http://schemas.microsoft.com/office/drawing/2014/main" id="{19D3DACB-3157-744B-BEE8-2EF1DB6EA85E}"/>
                </a:ext>
              </a:extLst>
            </p:cNvPr>
            <p:cNvSpPr/>
            <p:nvPr/>
          </p:nvSpPr>
          <p:spPr>
            <a:xfrm>
              <a:off x="6488726" y="4160446"/>
              <a:ext cx="312070" cy="79644"/>
            </a:xfrm>
            <a:custGeom>
              <a:avLst/>
              <a:gdLst/>
              <a:ahLst/>
              <a:cxnLst/>
              <a:rect l="l" t="t" r="r" b="b"/>
              <a:pathLst>
                <a:path w="5611" h="1432" extrusionOk="0">
                  <a:moveTo>
                    <a:pt x="1251" y="910"/>
                  </a:moveTo>
                  <a:lnTo>
                    <a:pt x="1251" y="910"/>
                  </a:lnTo>
                  <a:cubicBezTo>
                    <a:pt x="1252" y="910"/>
                    <a:pt x="1253" y="911"/>
                    <a:pt x="1255" y="911"/>
                  </a:cubicBezTo>
                  <a:lnTo>
                    <a:pt x="1255" y="911"/>
                  </a:lnTo>
                  <a:cubicBezTo>
                    <a:pt x="1253" y="911"/>
                    <a:pt x="1252" y="910"/>
                    <a:pt x="1251" y="910"/>
                  </a:cubicBezTo>
                  <a:close/>
                  <a:moveTo>
                    <a:pt x="151" y="0"/>
                  </a:moveTo>
                  <a:cubicBezTo>
                    <a:pt x="113" y="0"/>
                    <a:pt x="75" y="21"/>
                    <a:pt x="58" y="54"/>
                  </a:cubicBezTo>
                  <a:cubicBezTo>
                    <a:pt x="44" y="75"/>
                    <a:pt x="44" y="106"/>
                    <a:pt x="52" y="129"/>
                  </a:cubicBezTo>
                  <a:cubicBezTo>
                    <a:pt x="52" y="133"/>
                    <a:pt x="55" y="136"/>
                    <a:pt x="55" y="136"/>
                  </a:cubicBezTo>
                  <a:cubicBezTo>
                    <a:pt x="48" y="143"/>
                    <a:pt x="41" y="147"/>
                    <a:pt x="38" y="153"/>
                  </a:cubicBezTo>
                  <a:cubicBezTo>
                    <a:pt x="0" y="191"/>
                    <a:pt x="3" y="255"/>
                    <a:pt x="41" y="293"/>
                  </a:cubicBezTo>
                  <a:cubicBezTo>
                    <a:pt x="79" y="327"/>
                    <a:pt x="116" y="361"/>
                    <a:pt x="157" y="389"/>
                  </a:cubicBezTo>
                  <a:cubicBezTo>
                    <a:pt x="191" y="416"/>
                    <a:pt x="225" y="439"/>
                    <a:pt x="263" y="460"/>
                  </a:cubicBezTo>
                  <a:cubicBezTo>
                    <a:pt x="307" y="488"/>
                    <a:pt x="348" y="511"/>
                    <a:pt x="392" y="535"/>
                  </a:cubicBezTo>
                  <a:cubicBezTo>
                    <a:pt x="437" y="559"/>
                    <a:pt x="488" y="583"/>
                    <a:pt x="532" y="606"/>
                  </a:cubicBezTo>
                  <a:cubicBezTo>
                    <a:pt x="719" y="702"/>
                    <a:pt x="910" y="787"/>
                    <a:pt x="1108" y="856"/>
                  </a:cubicBezTo>
                  <a:cubicBezTo>
                    <a:pt x="1162" y="876"/>
                    <a:pt x="1217" y="897"/>
                    <a:pt x="1268" y="917"/>
                  </a:cubicBezTo>
                  <a:cubicBezTo>
                    <a:pt x="1267" y="917"/>
                    <a:pt x="1267" y="916"/>
                    <a:pt x="1266" y="916"/>
                  </a:cubicBezTo>
                  <a:lnTo>
                    <a:pt x="1266" y="916"/>
                  </a:lnTo>
                  <a:cubicBezTo>
                    <a:pt x="1603" y="1043"/>
                    <a:pt x="1948" y="1143"/>
                    <a:pt x="2298" y="1227"/>
                  </a:cubicBezTo>
                  <a:cubicBezTo>
                    <a:pt x="2482" y="1268"/>
                    <a:pt x="2666" y="1312"/>
                    <a:pt x="2853" y="1342"/>
                  </a:cubicBezTo>
                  <a:cubicBezTo>
                    <a:pt x="2938" y="1360"/>
                    <a:pt x="3020" y="1367"/>
                    <a:pt x="3105" y="1377"/>
                  </a:cubicBezTo>
                  <a:cubicBezTo>
                    <a:pt x="3201" y="1391"/>
                    <a:pt x="3295" y="1397"/>
                    <a:pt x="3394" y="1404"/>
                  </a:cubicBezTo>
                  <a:cubicBezTo>
                    <a:pt x="3575" y="1414"/>
                    <a:pt x="3759" y="1432"/>
                    <a:pt x="3940" y="1432"/>
                  </a:cubicBezTo>
                  <a:cubicBezTo>
                    <a:pt x="4110" y="1432"/>
                    <a:pt x="4277" y="1428"/>
                    <a:pt x="4448" y="1411"/>
                  </a:cubicBezTo>
                  <a:cubicBezTo>
                    <a:pt x="4522" y="1404"/>
                    <a:pt x="4594" y="1394"/>
                    <a:pt x="4670" y="1383"/>
                  </a:cubicBezTo>
                  <a:cubicBezTo>
                    <a:pt x="4747" y="1374"/>
                    <a:pt x="4829" y="1363"/>
                    <a:pt x="4908" y="1350"/>
                  </a:cubicBezTo>
                  <a:cubicBezTo>
                    <a:pt x="4972" y="1339"/>
                    <a:pt x="5038" y="1326"/>
                    <a:pt x="5099" y="1309"/>
                  </a:cubicBezTo>
                  <a:cubicBezTo>
                    <a:pt x="5150" y="1298"/>
                    <a:pt x="5201" y="1285"/>
                    <a:pt x="5252" y="1271"/>
                  </a:cubicBezTo>
                  <a:cubicBezTo>
                    <a:pt x="5296" y="1261"/>
                    <a:pt x="5340" y="1251"/>
                    <a:pt x="5385" y="1237"/>
                  </a:cubicBezTo>
                  <a:cubicBezTo>
                    <a:pt x="5402" y="1234"/>
                    <a:pt x="5422" y="1227"/>
                    <a:pt x="5439" y="1220"/>
                  </a:cubicBezTo>
                  <a:cubicBezTo>
                    <a:pt x="5474" y="1207"/>
                    <a:pt x="5511" y="1196"/>
                    <a:pt x="5524" y="1158"/>
                  </a:cubicBezTo>
                  <a:cubicBezTo>
                    <a:pt x="5532" y="1145"/>
                    <a:pt x="5535" y="1131"/>
                    <a:pt x="5538" y="1122"/>
                  </a:cubicBezTo>
                  <a:cubicBezTo>
                    <a:pt x="5579" y="1101"/>
                    <a:pt x="5610" y="1067"/>
                    <a:pt x="5610" y="1019"/>
                  </a:cubicBezTo>
                  <a:cubicBezTo>
                    <a:pt x="5606" y="978"/>
                    <a:pt x="5576" y="930"/>
                    <a:pt x="5532" y="927"/>
                  </a:cubicBezTo>
                  <a:cubicBezTo>
                    <a:pt x="5521" y="925"/>
                    <a:pt x="5513" y="924"/>
                    <a:pt x="5504" y="924"/>
                  </a:cubicBezTo>
                  <a:cubicBezTo>
                    <a:pt x="5496" y="924"/>
                    <a:pt x="5487" y="925"/>
                    <a:pt x="5477" y="927"/>
                  </a:cubicBezTo>
                  <a:cubicBezTo>
                    <a:pt x="5474" y="930"/>
                    <a:pt x="5474" y="930"/>
                    <a:pt x="5470" y="930"/>
                  </a:cubicBezTo>
                  <a:lnTo>
                    <a:pt x="5447" y="933"/>
                  </a:lnTo>
                  <a:cubicBezTo>
                    <a:pt x="5419" y="941"/>
                    <a:pt x="5392" y="944"/>
                    <a:pt x="5365" y="951"/>
                  </a:cubicBezTo>
                  <a:cubicBezTo>
                    <a:pt x="5310" y="965"/>
                    <a:pt x="5255" y="974"/>
                    <a:pt x="5201" y="985"/>
                  </a:cubicBezTo>
                  <a:cubicBezTo>
                    <a:pt x="5051" y="1012"/>
                    <a:pt x="4901" y="1036"/>
                    <a:pt x="4751" y="1056"/>
                  </a:cubicBezTo>
                  <a:cubicBezTo>
                    <a:pt x="4608" y="1073"/>
                    <a:pt x="4465" y="1084"/>
                    <a:pt x="4318" y="1097"/>
                  </a:cubicBezTo>
                  <a:cubicBezTo>
                    <a:pt x="4250" y="1101"/>
                    <a:pt x="4182" y="1108"/>
                    <a:pt x="4113" y="1111"/>
                  </a:cubicBezTo>
                  <a:cubicBezTo>
                    <a:pt x="4093" y="1112"/>
                    <a:pt x="4073" y="1112"/>
                    <a:pt x="4053" y="1112"/>
                  </a:cubicBezTo>
                  <a:cubicBezTo>
                    <a:pt x="4004" y="1112"/>
                    <a:pt x="3954" y="1110"/>
                    <a:pt x="3906" y="1108"/>
                  </a:cubicBezTo>
                  <a:cubicBezTo>
                    <a:pt x="3762" y="1104"/>
                    <a:pt x="3616" y="1097"/>
                    <a:pt x="3473" y="1087"/>
                  </a:cubicBezTo>
                  <a:cubicBezTo>
                    <a:pt x="3391" y="1081"/>
                    <a:pt x="3313" y="1070"/>
                    <a:pt x="3231" y="1060"/>
                  </a:cubicBezTo>
                  <a:cubicBezTo>
                    <a:pt x="3149" y="1050"/>
                    <a:pt x="3067" y="1040"/>
                    <a:pt x="2985" y="1026"/>
                  </a:cubicBezTo>
                  <a:cubicBezTo>
                    <a:pt x="2904" y="1009"/>
                    <a:pt x="2819" y="992"/>
                    <a:pt x="2737" y="978"/>
                  </a:cubicBezTo>
                  <a:cubicBezTo>
                    <a:pt x="2648" y="961"/>
                    <a:pt x="2563" y="944"/>
                    <a:pt x="2478" y="927"/>
                  </a:cubicBezTo>
                  <a:cubicBezTo>
                    <a:pt x="2164" y="859"/>
                    <a:pt x="1851" y="784"/>
                    <a:pt x="1551" y="675"/>
                  </a:cubicBezTo>
                  <a:lnTo>
                    <a:pt x="1551" y="675"/>
                  </a:lnTo>
                  <a:cubicBezTo>
                    <a:pt x="1551" y="675"/>
                    <a:pt x="1551" y="676"/>
                    <a:pt x="1551" y="676"/>
                  </a:cubicBezTo>
                  <a:lnTo>
                    <a:pt x="1551" y="676"/>
                  </a:lnTo>
                  <a:cubicBezTo>
                    <a:pt x="1488" y="653"/>
                    <a:pt x="1426" y="630"/>
                    <a:pt x="1364" y="606"/>
                  </a:cubicBezTo>
                  <a:cubicBezTo>
                    <a:pt x="1156" y="529"/>
                    <a:pt x="955" y="433"/>
                    <a:pt x="750" y="348"/>
                  </a:cubicBezTo>
                  <a:cubicBezTo>
                    <a:pt x="552" y="259"/>
                    <a:pt x="376" y="129"/>
                    <a:pt x="195" y="10"/>
                  </a:cubicBezTo>
                  <a:cubicBezTo>
                    <a:pt x="181" y="4"/>
                    <a:pt x="164" y="0"/>
                    <a:pt x="151" y="0"/>
                  </a:cubicBezTo>
                  <a:close/>
                </a:path>
              </a:pathLst>
            </a:custGeom>
            <a:solidFill>
              <a:srgbClr val="8E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53;p42">
              <a:extLst>
                <a:ext uri="{FF2B5EF4-FFF2-40B4-BE49-F238E27FC236}">
                  <a16:creationId xmlns:a16="http://schemas.microsoft.com/office/drawing/2014/main" id="{BA4B7872-304E-7F46-9930-8049574024F2}"/>
                </a:ext>
              </a:extLst>
            </p:cNvPr>
            <p:cNvSpPr/>
            <p:nvPr/>
          </p:nvSpPr>
          <p:spPr>
            <a:xfrm>
              <a:off x="6490784" y="4172738"/>
              <a:ext cx="308455" cy="68688"/>
            </a:xfrm>
            <a:custGeom>
              <a:avLst/>
              <a:gdLst/>
              <a:ahLst/>
              <a:cxnLst/>
              <a:rect l="l" t="t" r="r" b="b"/>
              <a:pathLst>
                <a:path w="5546" h="1235" extrusionOk="0">
                  <a:moveTo>
                    <a:pt x="1102" y="443"/>
                  </a:moveTo>
                  <a:cubicBezTo>
                    <a:pt x="1105" y="445"/>
                    <a:pt x="1109" y="446"/>
                    <a:pt x="1112" y="447"/>
                  </a:cubicBezTo>
                  <a:lnTo>
                    <a:pt x="1112" y="447"/>
                  </a:lnTo>
                  <a:cubicBezTo>
                    <a:pt x="1108" y="446"/>
                    <a:pt x="1105" y="445"/>
                    <a:pt x="1102" y="443"/>
                  </a:cubicBezTo>
                  <a:close/>
                  <a:moveTo>
                    <a:pt x="1112" y="447"/>
                  </a:moveTo>
                  <a:cubicBezTo>
                    <a:pt x="1113" y="447"/>
                    <a:pt x="1113" y="447"/>
                    <a:pt x="1114" y="448"/>
                  </a:cubicBezTo>
                  <a:lnTo>
                    <a:pt x="1114" y="448"/>
                  </a:lnTo>
                  <a:cubicBezTo>
                    <a:pt x="1114" y="447"/>
                    <a:pt x="1113" y="447"/>
                    <a:pt x="1112" y="447"/>
                  </a:cubicBezTo>
                  <a:close/>
                  <a:moveTo>
                    <a:pt x="1289" y="512"/>
                  </a:moveTo>
                  <a:lnTo>
                    <a:pt x="1289" y="512"/>
                  </a:lnTo>
                  <a:cubicBezTo>
                    <a:pt x="1292" y="513"/>
                    <a:pt x="1295" y="514"/>
                    <a:pt x="1299" y="515"/>
                  </a:cubicBezTo>
                  <a:lnTo>
                    <a:pt x="1299" y="515"/>
                  </a:lnTo>
                  <a:cubicBezTo>
                    <a:pt x="1296" y="514"/>
                    <a:pt x="1293" y="513"/>
                    <a:pt x="1289" y="512"/>
                  </a:cubicBezTo>
                  <a:close/>
                  <a:moveTo>
                    <a:pt x="1013" y="621"/>
                  </a:moveTo>
                  <a:cubicBezTo>
                    <a:pt x="1016" y="623"/>
                    <a:pt x="1019" y="624"/>
                    <a:pt x="1021" y="624"/>
                  </a:cubicBezTo>
                  <a:lnTo>
                    <a:pt x="1021" y="624"/>
                  </a:lnTo>
                  <a:cubicBezTo>
                    <a:pt x="1019" y="623"/>
                    <a:pt x="1016" y="622"/>
                    <a:pt x="1013" y="621"/>
                  </a:cubicBezTo>
                  <a:close/>
                  <a:moveTo>
                    <a:pt x="1136" y="667"/>
                  </a:moveTo>
                  <a:cubicBezTo>
                    <a:pt x="1136" y="668"/>
                    <a:pt x="1137" y="668"/>
                    <a:pt x="1139" y="668"/>
                  </a:cubicBezTo>
                  <a:cubicBezTo>
                    <a:pt x="1138" y="668"/>
                    <a:pt x="1137" y="667"/>
                    <a:pt x="1136" y="667"/>
                  </a:cubicBezTo>
                  <a:close/>
                  <a:moveTo>
                    <a:pt x="117" y="1"/>
                  </a:moveTo>
                  <a:cubicBezTo>
                    <a:pt x="79" y="1"/>
                    <a:pt x="45" y="21"/>
                    <a:pt x="28" y="55"/>
                  </a:cubicBezTo>
                  <a:cubicBezTo>
                    <a:pt x="1" y="103"/>
                    <a:pt x="18" y="164"/>
                    <a:pt x="69" y="188"/>
                  </a:cubicBezTo>
                  <a:cubicBezTo>
                    <a:pt x="219" y="267"/>
                    <a:pt x="369" y="348"/>
                    <a:pt x="523" y="420"/>
                  </a:cubicBezTo>
                  <a:cubicBezTo>
                    <a:pt x="686" y="495"/>
                    <a:pt x="856" y="563"/>
                    <a:pt x="1023" y="624"/>
                  </a:cubicBezTo>
                  <a:cubicBezTo>
                    <a:pt x="1022" y="624"/>
                    <a:pt x="1022" y="624"/>
                    <a:pt x="1021" y="624"/>
                  </a:cubicBezTo>
                  <a:lnTo>
                    <a:pt x="1021" y="624"/>
                  </a:lnTo>
                  <a:cubicBezTo>
                    <a:pt x="1052" y="637"/>
                    <a:pt x="1084" y="649"/>
                    <a:pt x="1116" y="658"/>
                  </a:cubicBezTo>
                  <a:lnTo>
                    <a:pt x="1111" y="658"/>
                  </a:lnTo>
                  <a:lnTo>
                    <a:pt x="1122" y="662"/>
                  </a:lnTo>
                  <a:cubicBezTo>
                    <a:pt x="1125" y="665"/>
                    <a:pt x="1130" y="665"/>
                    <a:pt x="1136" y="667"/>
                  </a:cubicBezTo>
                  <a:lnTo>
                    <a:pt x="1136" y="667"/>
                  </a:lnTo>
                  <a:cubicBezTo>
                    <a:pt x="1136" y="667"/>
                    <a:pt x="1136" y="666"/>
                    <a:pt x="1136" y="665"/>
                  </a:cubicBezTo>
                  <a:lnTo>
                    <a:pt x="1136" y="665"/>
                  </a:lnTo>
                  <a:cubicBezTo>
                    <a:pt x="1149" y="672"/>
                    <a:pt x="1166" y="679"/>
                    <a:pt x="1180" y="682"/>
                  </a:cubicBezTo>
                  <a:cubicBezTo>
                    <a:pt x="1173" y="682"/>
                    <a:pt x="1170" y="679"/>
                    <a:pt x="1163" y="679"/>
                  </a:cubicBezTo>
                  <a:cubicBezTo>
                    <a:pt x="1259" y="712"/>
                    <a:pt x="1350" y="744"/>
                    <a:pt x="1446" y="778"/>
                  </a:cubicBezTo>
                  <a:cubicBezTo>
                    <a:pt x="1487" y="791"/>
                    <a:pt x="1524" y="808"/>
                    <a:pt x="1565" y="822"/>
                  </a:cubicBezTo>
                  <a:cubicBezTo>
                    <a:pt x="1610" y="835"/>
                    <a:pt x="1654" y="849"/>
                    <a:pt x="1698" y="863"/>
                  </a:cubicBezTo>
                  <a:cubicBezTo>
                    <a:pt x="1776" y="890"/>
                    <a:pt x="1855" y="914"/>
                    <a:pt x="1937" y="937"/>
                  </a:cubicBezTo>
                  <a:cubicBezTo>
                    <a:pt x="2022" y="965"/>
                    <a:pt x="2107" y="989"/>
                    <a:pt x="2195" y="1009"/>
                  </a:cubicBezTo>
                  <a:cubicBezTo>
                    <a:pt x="2284" y="1033"/>
                    <a:pt x="2376" y="1054"/>
                    <a:pt x="2468" y="1077"/>
                  </a:cubicBezTo>
                  <a:cubicBezTo>
                    <a:pt x="2560" y="1098"/>
                    <a:pt x="2652" y="1118"/>
                    <a:pt x="2747" y="1135"/>
                  </a:cubicBezTo>
                  <a:cubicBezTo>
                    <a:pt x="2925" y="1166"/>
                    <a:pt x="3106" y="1183"/>
                    <a:pt x="3286" y="1200"/>
                  </a:cubicBezTo>
                  <a:cubicBezTo>
                    <a:pt x="3456" y="1214"/>
                    <a:pt x="3627" y="1224"/>
                    <a:pt x="3797" y="1231"/>
                  </a:cubicBezTo>
                  <a:cubicBezTo>
                    <a:pt x="3872" y="1234"/>
                    <a:pt x="3944" y="1234"/>
                    <a:pt x="4015" y="1234"/>
                  </a:cubicBezTo>
                  <a:cubicBezTo>
                    <a:pt x="4084" y="1231"/>
                    <a:pt x="4155" y="1228"/>
                    <a:pt x="4224" y="1224"/>
                  </a:cubicBezTo>
                  <a:cubicBezTo>
                    <a:pt x="4359" y="1217"/>
                    <a:pt x="4496" y="1211"/>
                    <a:pt x="4633" y="1197"/>
                  </a:cubicBezTo>
                  <a:cubicBezTo>
                    <a:pt x="4741" y="1187"/>
                    <a:pt x="4850" y="1170"/>
                    <a:pt x="4960" y="1149"/>
                  </a:cubicBezTo>
                  <a:cubicBezTo>
                    <a:pt x="4993" y="1142"/>
                    <a:pt x="5031" y="1135"/>
                    <a:pt x="5065" y="1129"/>
                  </a:cubicBezTo>
                  <a:lnTo>
                    <a:pt x="5065" y="1129"/>
                  </a:lnTo>
                  <a:lnTo>
                    <a:pt x="5041" y="1132"/>
                  </a:lnTo>
                  <a:cubicBezTo>
                    <a:pt x="5123" y="1118"/>
                    <a:pt x="5205" y="1101"/>
                    <a:pt x="5283" y="1085"/>
                  </a:cubicBezTo>
                  <a:cubicBezTo>
                    <a:pt x="5317" y="1077"/>
                    <a:pt x="5351" y="1071"/>
                    <a:pt x="5385" y="1060"/>
                  </a:cubicBezTo>
                  <a:cubicBezTo>
                    <a:pt x="5416" y="1054"/>
                    <a:pt x="5446" y="1050"/>
                    <a:pt x="5471" y="1036"/>
                  </a:cubicBezTo>
                  <a:cubicBezTo>
                    <a:pt x="5498" y="1030"/>
                    <a:pt x="5515" y="1016"/>
                    <a:pt x="5528" y="992"/>
                  </a:cubicBezTo>
                  <a:cubicBezTo>
                    <a:pt x="5542" y="965"/>
                    <a:pt x="5545" y="937"/>
                    <a:pt x="5539" y="914"/>
                  </a:cubicBezTo>
                  <a:cubicBezTo>
                    <a:pt x="5528" y="887"/>
                    <a:pt x="5512" y="866"/>
                    <a:pt x="5487" y="856"/>
                  </a:cubicBezTo>
                  <a:cubicBezTo>
                    <a:pt x="5475" y="848"/>
                    <a:pt x="5458" y="843"/>
                    <a:pt x="5442" y="843"/>
                  </a:cubicBezTo>
                  <a:cubicBezTo>
                    <a:pt x="5431" y="843"/>
                    <a:pt x="5421" y="845"/>
                    <a:pt x="5413" y="849"/>
                  </a:cubicBezTo>
                  <a:cubicBezTo>
                    <a:pt x="5389" y="856"/>
                    <a:pt x="5365" y="860"/>
                    <a:pt x="5341" y="866"/>
                  </a:cubicBezTo>
                  <a:cubicBezTo>
                    <a:pt x="5311" y="873"/>
                    <a:pt x="5280" y="883"/>
                    <a:pt x="5246" y="887"/>
                  </a:cubicBezTo>
                  <a:cubicBezTo>
                    <a:pt x="5181" y="901"/>
                    <a:pt x="5116" y="917"/>
                    <a:pt x="5051" y="931"/>
                  </a:cubicBezTo>
                  <a:cubicBezTo>
                    <a:pt x="5010" y="937"/>
                    <a:pt x="4973" y="945"/>
                    <a:pt x="4932" y="951"/>
                  </a:cubicBezTo>
                  <a:lnTo>
                    <a:pt x="4943" y="951"/>
                  </a:lnTo>
                  <a:cubicBezTo>
                    <a:pt x="4915" y="955"/>
                    <a:pt x="4884" y="962"/>
                    <a:pt x="4857" y="968"/>
                  </a:cubicBezTo>
                  <a:cubicBezTo>
                    <a:pt x="4622" y="1003"/>
                    <a:pt x="4383" y="1016"/>
                    <a:pt x="4145" y="1027"/>
                  </a:cubicBezTo>
                  <a:cubicBezTo>
                    <a:pt x="4087" y="1030"/>
                    <a:pt x="4026" y="1033"/>
                    <a:pt x="3964" y="1033"/>
                  </a:cubicBezTo>
                  <a:cubicBezTo>
                    <a:pt x="3944" y="1034"/>
                    <a:pt x="3924" y="1034"/>
                    <a:pt x="3904" y="1034"/>
                  </a:cubicBezTo>
                  <a:cubicBezTo>
                    <a:pt x="3855" y="1034"/>
                    <a:pt x="3805" y="1032"/>
                    <a:pt x="3757" y="1030"/>
                  </a:cubicBezTo>
                  <a:cubicBezTo>
                    <a:pt x="3603" y="1023"/>
                    <a:pt x="3450" y="1013"/>
                    <a:pt x="3296" y="999"/>
                  </a:cubicBezTo>
                  <a:cubicBezTo>
                    <a:pt x="3129" y="986"/>
                    <a:pt x="2966" y="968"/>
                    <a:pt x="2799" y="941"/>
                  </a:cubicBezTo>
                  <a:cubicBezTo>
                    <a:pt x="2714" y="928"/>
                    <a:pt x="2629" y="907"/>
                    <a:pt x="2540" y="887"/>
                  </a:cubicBezTo>
                  <a:cubicBezTo>
                    <a:pt x="2451" y="866"/>
                    <a:pt x="2363" y="846"/>
                    <a:pt x="2274" y="825"/>
                  </a:cubicBezTo>
                  <a:cubicBezTo>
                    <a:pt x="2107" y="784"/>
                    <a:pt x="1947" y="730"/>
                    <a:pt x="1783" y="682"/>
                  </a:cubicBezTo>
                  <a:cubicBezTo>
                    <a:pt x="1623" y="632"/>
                    <a:pt x="1462" y="572"/>
                    <a:pt x="1299" y="515"/>
                  </a:cubicBezTo>
                  <a:lnTo>
                    <a:pt x="1299" y="515"/>
                  </a:lnTo>
                  <a:cubicBezTo>
                    <a:pt x="1304" y="518"/>
                    <a:pt x="1309" y="520"/>
                    <a:pt x="1316" y="522"/>
                  </a:cubicBezTo>
                  <a:cubicBezTo>
                    <a:pt x="1283" y="512"/>
                    <a:pt x="1253" y="499"/>
                    <a:pt x="1221" y="485"/>
                  </a:cubicBezTo>
                  <a:lnTo>
                    <a:pt x="1221" y="485"/>
                  </a:lnTo>
                  <a:cubicBezTo>
                    <a:pt x="1220" y="485"/>
                    <a:pt x="1219" y="484"/>
                    <a:pt x="1218" y="484"/>
                  </a:cubicBezTo>
                  <a:lnTo>
                    <a:pt x="1218" y="484"/>
                  </a:lnTo>
                  <a:cubicBezTo>
                    <a:pt x="1218" y="484"/>
                    <a:pt x="1218" y="484"/>
                    <a:pt x="1218" y="484"/>
                  </a:cubicBezTo>
                  <a:cubicBezTo>
                    <a:pt x="1184" y="473"/>
                    <a:pt x="1150" y="460"/>
                    <a:pt x="1114" y="448"/>
                  </a:cubicBezTo>
                  <a:lnTo>
                    <a:pt x="1114" y="448"/>
                  </a:lnTo>
                  <a:cubicBezTo>
                    <a:pt x="1116" y="448"/>
                    <a:pt x="1118" y="449"/>
                    <a:pt x="1119" y="451"/>
                  </a:cubicBezTo>
                  <a:cubicBezTo>
                    <a:pt x="1091" y="440"/>
                    <a:pt x="1064" y="430"/>
                    <a:pt x="1037" y="420"/>
                  </a:cubicBezTo>
                  <a:cubicBezTo>
                    <a:pt x="883" y="362"/>
                    <a:pt x="734" y="300"/>
                    <a:pt x="587" y="229"/>
                  </a:cubicBezTo>
                  <a:cubicBezTo>
                    <a:pt x="444" y="160"/>
                    <a:pt x="304" y="86"/>
                    <a:pt x="161" y="14"/>
                  </a:cubicBezTo>
                  <a:cubicBezTo>
                    <a:pt x="147" y="4"/>
                    <a:pt x="130" y="1"/>
                    <a:pt x="117" y="1"/>
                  </a:cubicBezTo>
                  <a:close/>
                </a:path>
              </a:pathLst>
            </a:custGeom>
            <a:solidFill>
              <a:srgbClr val="8E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54;p42">
              <a:extLst>
                <a:ext uri="{FF2B5EF4-FFF2-40B4-BE49-F238E27FC236}">
                  <a16:creationId xmlns:a16="http://schemas.microsoft.com/office/drawing/2014/main" id="{0550740A-F181-3040-8292-2AF951AFD0CF}"/>
                </a:ext>
              </a:extLst>
            </p:cNvPr>
            <p:cNvSpPr/>
            <p:nvPr/>
          </p:nvSpPr>
          <p:spPr>
            <a:xfrm>
              <a:off x="6504466" y="4259559"/>
              <a:ext cx="279978" cy="66963"/>
            </a:xfrm>
            <a:custGeom>
              <a:avLst/>
              <a:gdLst/>
              <a:ahLst/>
              <a:cxnLst/>
              <a:rect l="l" t="t" r="r" b="b"/>
              <a:pathLst>
                <a:path w="5034" h="1204" extrusionOk="0">
                  <a:moveTo>
                    <a:pt x="116" y="0"/>
                  </a:moveTo>
                  <a:cubicBezTo>
                    <a:pt x="85" y="0"/>
                    <a:pt x="58" y="10"/>
                    <a:pt x="41" y="31"/>
                  </a:cubicBezTo>
                  <a:cubicBezTo>
                    <a:pt x="0" y="72"/>
                    <a:pt x="7" y="133"/>
                    <a:pt x="44" y="171"/>
                  </a:cubicBezTo>
                  <a:lnTo>
                    <a:pt x="52" y="178"/>
                  </a:lnTo>
                  <a:cubicBezTo>
                    <a:pt x="48" y="181"/>
                    <a:pt x="44" y="184"/>
                    <a:pt x="41" y="191"/>
                  </a:cubicBezTo>
                  <a:cubicBezTo>
                    <a:pt x="14" y="239"/>
                    <a:pt x="34" y="301"/>
                    <a:pt x="82" y="328"/>
                  </a:cubicBezTo>
                  <a:cubicBezTo>
                    <a:pt x="215" y="403"/>
                    <a:pt x="351" y="474"/>
                    <a:pt x="491" y="535"/>
                  </a:cubicBezTo>
                  <a:cubicBezTo>
                    <a:pt x="634" y="600"/>
                    <a:pt x="784" y="661"/>
                    <a:pt x="934" y="716"/>
                  </a:cubicBezTo>
                  <a:cubicBezTo>
                    <a:pt x="941" y="719"/>
                    <a:pt x="944" y="719"/>
                    <a:pt x="947" y="723"/>
                  </a:cubicBezTo>
                  <a:cubicBezTo>
                    <a:pt x="944" y="719"/>
                    <a:pt x="941" y="719"/>
                    <a:pt x="937" y="716"/>
                  </a:cubicBezTo>
                  <a:lnTo>
                    <a:pt x="937" y="716"/>
                  </a:lnTo>
                  <a:cubicBezTo>
                    <a:pt x="942" y="718"/>
                    <a:pt x="947" y="721"/>
                    <a:pt x="951" y="723"/>
                  </a:cubicBezTo>
                  <a:lnTo>
                    <a:pt x="951" y="723"/>
                  </a:lnTo>
                  <a:cubicBezTo>
                    <a:pt x="950" y="723"/>
                    <a:pt x="949" y="723"/>
                    <a:pt x="947" y="723"/>
                  </a:cubicBezTo>
                  <a:cubicBezTo>
                    <a:pt x="1033" y="754"/>
                    <a:pt x="1118" y="784"/>
                    <a:pt x="1207" y="812"/>
                  </a:cubicBezTo>
                  <a:cubicBezTo>
                    <a:pt x="1285" y="836"/>
                    <a:pt x="1367" y="859"/>
                    <a:pt x="1445" y="883"/>
                  </a:cubicBezTo>
                  <a:cubicBezTo>
                    <a:pt x="1622" y="938"/>
                    <a:pt x="1806" y="979"/>
                    <a:pt x="1990" y="1020"/>
                  </a:cubicBezTo>
                  <a:cubicBezTo>
                    <a:pt x="2171" y="1064"/>
                    <a:pt x="2352" y="1105"/>
                    <a:pt x="2532" y="1132"/>
                  </a:cubicBezTo>
                  <a:cubicBezTo>
                    <a:pt x="2710" y="1163"/>
                    <a:pt x="2890" y="1176"/>
                    <a:pt x="3067" y="1186"/>
                  </a:cubicBezTo>
                  <a:cubicBezTo>
                    <a:pt x="3183" y="1196"/>
                    <a:pt x="3299" y="1204"/>
                    <a:pt x="3415" y="1204"/>
                  </a:cubicBezTo>
                  <a:cubicBezTo>
                    <a:pt x="3538" y="1204"/>
                    <a:pt x="3660" y="1196"/>
                    <a:pt x="3780" y="1190"/>
                  </a:cubicBezTo>
                  <a:cubicBezTo>
                    <a:pt x="3888" y="1186"/>
                    <a:pt x="3998" y="1173"/>
                    <a:pt x="4104" y="1163"/>
                  </a:cubicBezTo>
                  <a:cubicBezTo>
                    <a:pt x="4198" y="1155"/>
                    <a:pt x="4294" y="1139"/>
                    <a:pt x="4387" y="1122"/>
                  </a:cubicBezTo>
                  <a:cubicBezTo>
                    <a:pt x="4495" y="1101"/>
                    <a:pt x="4601" y="1081"/>
                    <a:pt x="4703" y="1047"/>
                  </a:cubicBezTo>
                  <a:cubicBezTo>
                    <a:pt x="4751" y="1029"/>
                    <a:pt x="4802" y="1016"/>
                    <a:pt x="4849" y="999"/>
                  </a:cubicBezTo>
                  <a:cubicBezTo>
                    <a:pt x="4870" y="992"/>
                    <a:pt x="4890" y="985"/>
                    <a:pt x="4911" y="979"/>
                  </a:cubicBezTo>
                  <a:cubicBezTo>
                    <a:pt x="4918" y="975"/>
                    <a:pt x="4925" y="971"/>
                    <a:pt x="4931" y="968"/>
                  </a:cubicBezTo>
                  <a:cubicBezTo>
                    <a:pt x="4962" y="955"/>
                    <a:pt x="4983" y="941"/>
                    <a:pt x="5000" y="914"/>
                  </a:cubicBezTo>
                  <a:cubicBezTo>
                    <a:pt x="5034" y="859"/>
                    <a:pt x="4993" y="784"/>
                    <a:pt x="4931" y="771"/>
                  </a:cubicBezTo>
                  <a:cubicBezTo>
                    <a:pt x="4921" y="768"/>
                    <a:pt x="4910" y="766"/>
                    <a:pt x="4899" y="766"/>
                  </a:cubicBezTo>
                  <a:cubicBezTo>
                    <a:pt x="4875" y="766"/>
                    <a:pt x="4849" y="773"/>
                    <a:pt x="4822" y="777"/>
                  </a:cubicBezTo>
                  <a:cubicBezTo>
                    <a:pt x="4778" y="784"/>
                    <a:pt x="4730" y="791"/>
                    <a:pt x="4683" y="798"/>
                  </a:cubicBezTo>
                  <a:cubicBezTo>
                    <a:pt x="4587" y="812"/>
                    <a:pt x="4492" y="818"/>
                    <a:pt x="4396" y="825"/>
                  </a:cubicBezTo>
                  <a:cubicBezTo>
                    <a:pt x="4297" y="836"/>
                    <a:pt x="4203" y="842"/>
                    <a:pt x="4107" y="842"/>
                  </a:cubicBezTo>
                  <a:cubicBezTo>
                    <a:pt x="4073" y="843"/>
                    <a:pt x="4039" y="844"/>
                    <a:pt x="4004" y="844"/>
                  </a:cubicBezTo>
                  <a:cubicBezTo>
                    <a:pt x="3936" y="844"/>
                    <a:pt x="3867" y="842"/>
                    <a:pt x="3797" y="842"/>
                  </a:cubicBezTo>
                  <a:cubicBezTo>
                    <a:pt x="3610" y="842"/>
                    <a:pt x="3425" y="836"/>
                    <a:pt x="3237" y="822"/>
                  </a:cubicBezTo>
                  <a:cubicBezTo>
                    <a:pt x="3057" y="812"/>
                    <a:pt x="2880" y="804"/>
                    <a:pt x="2699" y="791"/>
                  </a:cubicBezTo>
                  <a:cubicBezTo>
                    <a:pt x="2559" y="774"/>
                    <a:pt x="2424" y="757"/>
                    <a:pt x="2284" y="737"/>
                  </a:cubicBezTo>
                  <a:cubicBezTo>
                    <a:pt x="2205" y="723"/>
                    <a:pt x="2130" y="710"/>
                    <a:pt x="2051" y="696"/>
                  </a:cubicBezTo>
                  <a:cubicBezTo>
                    <a:pt x="1987" y="685"/>
                    <a:pt x="1925" y="675"/>
                    <a:pt x="1861" y="661"/>
                  </a:cubicBezTo>
                  <a:cubicBezTo>
                    <a:pt x="1602" y="614"/>
                    <a:pt x="1346" y="549"/>
                    <a:pt x="1098" y="460"/>
                  </a:cubicBezTo>
                  <a:cubicBezTo>
                    <a:pt x="934" y="399"/>
                    <a:pt x="777" y="331"/>
                    <a:pt x="620" y="260"/>
                  </a:cubicBezTo>
                  <a:cubicBezTo>
                    <a:pt x="542" y="225"/>
                    <a:pt x="464" y="184"/>
                    <a:pt x="389" y="144"/>
                  </a:cubicBezTo>
                  <a:cubicBezTo>
                    <a:pt x="324" y="113"/>
                    <a:pt x="259" y="79"/>
                    <a:pt x="198" y="38"/>
                  </a:cubicBezTo>
                  <a:cubicBezTo>
                    <a:pt x="191" y="35"/>
                    <a:pt x="187" y="31"/>
                    <a:pt x="181" y="24"/>
                  </a:cubicBezTo>
                  <a:cubicBezTo>
                    <a:pt x="164" y="7"/>
                    <a:pt x="140" y="0"/>
                    <a:pt x="116" y="0"/>
                  </a:cubicBezTo>
                  <a:close/>
                </a:path>
              </a:pathLst>
            </a:custGeom>
            <a:solidFill>
              <a:srgbClr val="8E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55;p42">
              <a:extLst>
                <a:ext uri="{FF2B5EF4-FFF2-40B4-BE49-F238E27FC236}">
                  <a16:creationId xmlns:a16="http://schemas.microsoft.com/office/drawing/2014/main" id="{B3D18E7B-8064-8D48-9EE4-938E1EF03C0A}"/>
                </a:ext>
              </a:extLst>
            </p:cNvPr>
            <p:cNvSpPr/>
            <p:nvPr/>
          </p:nvSpPr>
          <p:spPr>
            <a:xfrm>
              <a:off x="6506357" y="4270571"/>
              <a:ext cx="275473" cy="58343"/>
            </a:xfrm>
            <a:custGeom>
              <a:avLst/>
              <a:gdLst/>
              <a:ahLst/>
              <a:cxnLst/>
              <a:rect l="l" t="t" r="r" b="b"/>
              <a:pathLst>
                <a:path w="4953" h="1049" extrusionOk="0">
                  <a:moveTo>
                    <a:pt x="2903" y="1017"/>
                  </a:moveTo>
                  <a:cubicBezTo>
                    <a:pt x="2905" y="1018"/>
                    <a:pt x="2906" y="1019"/>
                    <a:pt x="2907" y="1019"/>
                  </a:cubicBezTo>
                  <a:cubicBezTo>
                    <a:pt x="2906" y="1018"/>
                    <a:pt x="2904" y="1018"/>
                    <a:pt x="2903" y="1017"/>
                  </a:cubicBezTo>
                  <a:close/>
                  <a:moveTo>
                    <a:pt x="120" y="0"/>
                  </a:moveTo>
                  <a:cubicBezTo>
                    <a:pt x="82" y="0"/>
                    <a:pt x="45" y="21"/>
                    <a:pt x="27" y="54"/>
                  </a:cubicBezTo>
                  <a:cubicBezTo>
                    <a:pt x="0" y="106"/>
                    <a:pt x="21" y="160"/>
                    <a:pt x="68" y="191"/>
                  </a:cubicBezTo>
                  <a:cubicBezTo>
                    <a:pt x="140" y="232"/>
                    <a:pt x="215" y="276"/>
                    <a:pt x="293" y="310"/>
                  </a:cubicBezTo>
                  <a:cubicBezTo>
                    <a:pt x="378" y="348"/>
                    <a:pt x="463" y="389"/>
                    <a:pt x="549" y="422"/>
                  </a:cubicBezTo>
                  <a:cubicBezTo>
                    <a:pt x="631" y="457"/>
                    <a:pt x="713" y="491"/>
                    <a:pt x="795" y="521"/>
                  </a:cubicBezTo>
                  <a:cubicBezTo>
                    <a:pt x="893" y="559"/>
                    <a:pt x="992" y="589"/>
                    <a:pt x="1091" y="620"/>
                  </a:cubicBezTo>
                  <a:cubicBezTo>
                    <a:pt x="1173" y="644"/>
                    <a:pt x="1258" y="668"/>
                    <a:pt x="1339" y="696"/>
                  </a:cubicBezTo>
                  <a:cubicBezTo>
                    <a:pt x="1380" y="709"/>
                    <a:pt x="1421" y="719"/>
                    <a:pt x="1465" y="732"/>
                  </a:cubicBezTo>
                  <a:cubicBezTo>
                    <a:pt x="1514" y="746"/>
                    <a:pt x="1561" y="760"/>
                    <a:pt x="1613" y="773"/>
                  </a:cubicBezTo>
                  <a:cubicBezTo>
                    <a:pt x="1786" y="825"/>
                    <a:pt x="1967" y="862"/>
                    <a:pt x="2144" y="903"/>
                  </a:cubicBezTo>
                  <a:cubicBezTo>
                    <a:pt x="2393" y="957"/>
                    <a:pt x="2641" y="995"/>
                    <a:pt x="2893" y="1015"/>
                  </a:cubicBezTo>
                  <a:lnTo>
                    <a:pt x="2880" y="1015"/>
                  </a:lnTo>
                  <a:cubicBezTo>
                    <a:pt x="2889" y="1015"/>
                    <a:pt x="2895" y="1015"/>
                    <a:pt x="2903" y="1017"/>
                  </a:cubicBezTo>
                  <a:lnTo>
                    <a:pt x="2903" y="1017"/>
                  </a:lnTo>
                  <a:cubicBezTo>
                    <a:pt x="2901" y="1017"/>
                    <a:pt x="2900" y="1016"/>
                    <a:pt x="2898" y="1016"/>
                  </a:cubicBezTo>
                  <a:lnTo>
                    <a:pt x="2898" y="1016"/>
                  </a:lnTo>
                  <a:cubicBezTo>
                    <a:pt x="3080" y="1033"/>
                    <a:pt x="3260" y="1043"/>
                    <a:pt x="3439" y="1046"/>
                  </a:cubicBezTo>
                  <a:cubicBezTo>
                    <a:pt x="3485" y="1048"/>
                    <a:pt x="3531" y="1049"/>
                    <a:pt x="3576" y="1049"/>
                  </a:cubicBezTo>
                  <a:cubicBezTo>
                    <a:pt x="3622" y="1049"/>
                    <a:pt x="3667" y="1048"/>
                    <a:pt x="3711" y="1046"/>
                  </a:cubicBezTo>
                  <a:cubicBezTo>
                    <a:pt x="3796" y="1043"/>
                    <a:pt x="3882" y="1039"/>
                    <a:pt x="3971" y="1033"/>
                  </a:cubicBezTo>
                  <a:cubicBezTo>
                    <a:pt x="4052" y="1033"/>
                    <a:pt x="4137" y="1023"/>
                    <a:pt x="4219" y="1015"/>
                  </a:cubicBezTo>
                  <a:cubicBezTo>
                    <a:pt x="4291" y="1012"/>
                    <a:pt x="4362" y="1002"/>
                    <a:pt x="4434" y="992"/>
                  </a:cubicBezTo>
                  <a:cubicBezTo>
                    <a:pt x="4499" y="982"/>
                    <a:pt x="4564" y="965"/>
                    <a:pt x="4628" y="948"/>
                  </a:cubicBezTo>
                  <a:cubicBezTo>
                    <a:pt x="4686" y="934"/>
                    <a:pt x="4744" y="924"/>
                    <a:pt x="4802" y="907"/>
                  </a:cubicBezTo>
                  <a:cubicBezTo>
                    <a:pt x="4833" y="896"/>
                    <a:pt x="4864" y="889"/>
                    <a:pt x="4894" y="872"/>
                  </a:cubicBezTo>
                  <a:cubicBezTo>
                    <a:pt x="4941" y="845"/>
                    <a:pt x="4952" y="777"/>
                    <a:pt x="4925" y="732"/>
                  </a:cubicBezTo>
                  <a:cubicBezTo>
                    <a:pt x="4905" y="704"/>
                    <a:pt x="4872" y="688"/>
                    <a:pt x="4839" y="688"/>
                  </a:cubicBezTo>
                  <a:cubicBezTo>
                    <a:pt x="4822" y="688"/>
                    <a:pt x="4804" y="693"/>
                    <a:pt x="4788" y="702"/>
                  </a:cubicBezTo>
                  <a:cubicBezTo>
                    <a:pt x="4741" y="719"/>
                    <a:pt x="4690" y="729"/>
                    <a:pt x="4645" y="740"/>
                  </a:cubicBezTo>
                  <a:cubicBezTo>
                    <a:pt x="4570" y="760"/>
                    <a:pt x="4499" y="777"/>
                    <a:pt x="4427" y="790"/>
                  </a:cubicBezTo>
                  <a:cubicBezTo>
                    <a:pt x="4434" y="790"/>
                    <a:pt x="4444" y="787"/>
                    <a:pt x="4451" y="787"/>
                  </a:cubicBezTo>
                  <a:cubicBezTo>
                    <a:pt x="4348" y="804"/>
                    <a:pt x="4243" y="814"/>
                    <a:pt x="4137" y="825"/>
                  </a:cubicBezTo>
                  <a:cubicBezTo>
                    <a:pt x="4005" y="835"/>
                    <a:pt x="3872" y="839"/>
                    <a:pt x="3742" y="845"/>
                  </a:cubicBezTo>
                  <a:cubicBezTo>
                    <a:pt x="3676" y="847"/>
                    <a:pt x="3609" y="848"/>
                    <a:pt x="3543" y="848"/>
                  </a:cubicBezTo>
                  <a:cubicBezTo>
                    <a:pt x="3477" y="848"/>
                    <a:pt x="3412" y="847"/>
                    <a:pt x="3347" y="845"/>
                  </a:cubicBezTo>
                  <a:cubicBezTo>
                    <a:pt x="3203" y="839"/>
                    <a:pt x="3064" y="831"/>
                    <a:pt x="2924" y="822"/>
                  </a:cubicBezTo>
                  <a:lnTo>
                    <a:pt x="2951" y="822"/>
                  </a:lnTo>
                  <a:cubicBezTo>
                    <a:pt x="2921" y="822"/>
                    <a:pt x="2887" y="818"/>
                    <a:pt x="2856" y="814"/>
                  </a:cubicBezTo>
                  <a:cubicBezTo>
                    <a:pt x="2692" y="798"/>
                    <a:pt x="2529" y="773"/>
                    <a:pt x="2369" y="743"/>
                  </a:cubicBezTo>
                  <a:cubicBezTo>
                    <a:pt x="2283" y="729"/>
                    <a:pt x="2201" y="709"/>
                    <a:pt x="2120" y="692"/>
                  </a:cubicBezTo>
                  <a:cubicBezTo>
                    <a:pt x="2035" y="671"/>
                    <a:pt x="1953" y="655"/>
                    <a:pt x="1868" y="634"/>
                  </a:cubicBezTo>
                  <a:cubicBezTo>
                    <a:pt x="1786" y="614"/>
                    <a:pt x="1701" y="593"/>
                    <a:pt x="1619" y="569"/>
                  </a:cubicBezTo>
                  <a:cubicBezTo>
                    <a:pt x="1575" y="559"/>
                    <a:pt x="1531" y="542"/>
                    <a:pt x="1490" y="532"/>
                  </a:cubicBezTo>
                  <a:cubicBezTo>
                    <a:pt x="1445" y="518"/>
                    <a:pt x="1404" y="504"/>
                    <a:pt x="1363" y="494"/>
                  </a:cubicBezTo>
                  <a:cubicBezTo>
                    <a:pt x="1289" y="467"/>
                    <a:pt x="1210" y="446"/>
                    <a:pt x="1135" y="426"/>
                  </a:cubicBezTo>
                  <a:cubicBezTo>
                    <a:pt x="1050" y="399"/>
                    <a:pt x="965" y="372"/>
                    <a:pt x="880" y="341"/>
                  </a:cubicBezTo>
                  <a:cubicBezTo>
                    <a:pt x="757" y="293"/>
                    <a:pt x="634" y="242"/>
                    <a:pt x="512" y="191"/>
                  </a:cubicBezTo>
                  <a:cubicBezTo>
                    <a:pt x="392" y="139"/>
                    <a:pt x="276" y="82"/>
                    <a:pt x="164" y="13"/>
                  </a:cubicBezTo>
                  <a:cubicBezTo>
                    <a:pt x="150" y="4"/>
                    <a:pt x="133" y="0"/>
                    <a:pt x="120" y="0"/>
                  </a:cubicBezTo>
                  <a:close/>
                </a:path>
              </a:pathLst>
            </a:custGeom>
            <a:solidFill>
              <a:srgbClr val="8E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56;p42">
              <a:extLst>
                <a:ext uri="{FF2B5EF4-FFF2-40B4-BE49-F238E27FC236}">
                  <a16:creationId xmlns:a16="http://schemas.microsoft.com/office/drawing/2014/main" id="{7B0672B1-E696-9046-8C35-D52CBA480C2B}"/>
                </a:ext>
              </a:extLst>
            </p:cNvPr>
            <p:cNvSpPr/>
            <p:nvPr/>
          </p:nvSpPr>
          <p:spPr>
            <a:xfrm>
              <a:off x="6524711" y="4348827"/>
              <a:ext cx="76808" cy="115462"/>
            </a:xfrm>
            <a:custGeom>
              <a:avLst/>
              <a:gdLst/>
              <a:ahLst/>
              <a:cxnLst/>
              <a:rect l="l" t="t" r="r" b="b"/>
              <a:pathLst>
                <a:path w="1381" h="2076" extrusionOk="0">
                  <a:moveTo>
                    <a:pt x="874" y="1436"/>
                  </a:moveTo>
                  <a:cubicBezTo>
                    <a:pt x="874" y="1445"/>
                    <a:pt x="877" y="1452"/>
                    <a:pt x="877" y="1459"/>
                  </a:cubicBezTo>
                  <a:cubicBezTo>
                    <a:pt x="869" y="1452"/>
                    <a:pt x="866" y="1445"/>
                    <a:pt x="860" y="1436"/>
                  </a:cubicBezTo>
                  <a:lnTo>
                    <a:pt x="860" y="1436"/>
                  </a:lnTo>
                  <a:lnTo>
                    <a:pt x="863" y="1439"/>
                  </a:lnTo>
                  <a:cubicBezTo>
                    <a:pt x="863" y="1439"/>
                    <a:pt x="866" y="1439"/>
                    <a:pt x="869" y="1436"/>
                  </a:cubicBezTo>
                  <a:close/>
                  <a:moveTo>
                    <a:pt x="921" y="1664"/>
                  </a:moveTo>
                  <a:cubicBezTo>
                    <a:pt x="921" y="1670"/>
                    <a:pt x="924" y="1674"/>
                    <a:pt x="924" y="1681"/>
                  </a:cubicBezTo>
                  <a:cubicBezTo>
                    <a:pt x="921" y="1674"/>
                    <a:pt x="921" y="1670"/>
                    <a:pt x="921" y="1664"/>
                  </a:cubicBezTo>
                  <a:close/>
                  <a:moveTo>
                    <a:pt x="127" y="0"/>
                  </a:moveTo>
                  <a:cubicBezTo>
                    <a:pt x="103" y="0"/>
                    <a:pt x="83" y="8"/>
                    <a:pt x="59" y="21"/>
                  </a:cubicBezTo>
                  <a:cubicBezTo>
                    <a:pt x="28" y="41"/>
                    <a:pt x="15" y="75"/>
                    <a:pt x="11" y="110"/>
                  </a:cubicBezTo>
                  <a:cubicBezTo>
                    <a:pt x="1" y="157"/>
                    <a:pt x="11" y="212"/>
                    <a:pt x="18" y="259"/>
                  </a:cubicBezTo>
                  <a:cubicBezTo>
                    <a:pt x="28" y="307"/>
                    <a:pt x="39" y="358"/>
                    <a:pt x="52" y="406"/>
                  </a:cubicBezTo>
                  <a:cubicBezTo>
                    <a:pt x="97" y="577"/>
                    <a:pt x="161" y="744"/>
                    <a:pt x="243" y="900"/>
                  </a:cubicBezTo>
                  <a:cubicBezTo>
                    <a:pt x="317" y="1047"/>
                    <a:pt x="396" y="1194"/>
                    <a:pt x="501" y="1319"/>
                  </a:cubicBezTo>
                  <a:cubicBezTo>
                    <a:pt x="560" y="1391"/>
                    <a:pt x="618" y="1456"/>
                    <a:pt x="676" y="1527"/>
                  </a:cubicBezTo>
                  <a:cubicBezTo>
                    <a:pt x="730" y="1592"/>
                    <a:pt x="784" y="1661"/>
                    <a:pt x="843" y="1725"/>
                  </a:cubicBezTo>
                  <a:cubicBezTo>
                    <a:pt x="860" y="1749"/>
                    <a:pt x="880" y="1769"/>
                    <a:pt x="897" y="1790"/>
                  </a:cubicBezTo>
                  <a:cubicBezTo>
                    <a:pt x="921" y="1817"/>
                    <a:pt x="945" y="1854"/>
                    <a:pt x="979" y="1872"/>
                  </a:cubicBezTo>
                  <a:cubicBezTo>
                    <a:pt x="995" y="1879"/>
                    <a:pt x="1012" y="1884"/>
                    <a:pt x="1030" y="1884"/>
                  </a:cubicBezTo>
                  <a:cubicBezTo>
                    <a:pt x="1052" y="1884"/>
                    <a:pt x="1073" y="1878"/>
                    <a:pt x="1091" y="1865"/>
                  </a:cubicBezTo>
                  <a:cubicBezTo>
                    <a:pt x="1099" y="1858"/>
                    <a:pt x="1105" y="1851"/>
                    <a:pt x="1112" y="1845"/>
                  </a:cubicBezTo>
                  <a:cubicBezTo>
                    <a:pt x="1122" y="1865"/>
                    <a:pt x="1129" y="1889"/>
                    <a:pt x="1135" y="1909"/>
                  </a:cubicBezTo>
                  <a:cubicBezTo>
                    <a:pt x="1146" y="1933"/>
                    <a:pt x="1152" y="1957"/>
                    <a:pt x="1163" y="1977"/>
                  </a:cubicBezTo>
                  <a:cubicBezTo>
                    <a:pt x="1173" y="2004"/>
                    <a:pt x="1184" y="2032"/>
                    <a:pt x="1207" y="2052"/>
                  </a:cubicBezTo>
                  <a:cubicBezTo>
                    <a:pt x="1223" y="2068"/>
                    <a:pt x="1246" y="2076"/>
                    <a:pt x="1269" y="2076"/>
                  </a:cubicBezTo>
                  <a:cubicBezTo>
                    <a:pt x="1290" y="2076"/>
                    <a:pt x="1311" y="2070"/>
                    <a:pt x="1327" y="2059"/>
                  </a:cubicBezTo>
                  <a:cubicBezTo>
                    <a:pt x="1364" y="2035"/>
                    <a:pt x="1381" y="1984"/>
                    <a:pt x="1364" y="1943"/>
                  </a:cubicBezTo>
                  <a:cubicBezTo>
                    <a:pt x="1330" y="1848"/>
                    <a:pt x="1296" y="1752"/>
                    <a:pt x="1265" y="1656"/>
                  </a:cubicBezTo>
                  <a:cubicBezTo>
                    <a:pt x="1262" y="1647"/>
                    <a:pt x="1258" y="1636"/>
                    <a:pt x="1255" y="1626"/>
                  </a:cubicBezTo>
                  <a:cubicBezTo>
                    <a:pt x="1242" y="1575"/>
                    <a:pt x="1231" y="1524"/>
                    <a:pt x="1217" y="1472"/>
                  </a:cubicBezTo>
                  <a:cubicBezTo>
                    <a:pt x="1204" y="1395"/>
                    <a:pt x="1193" y="1316"/>
                    <a:pt x="1184" y="1238"/>
                  </a:cubicBezTo>
                  <a:cubicBezTo>
                    <a:pt x="1173" y="1145"/>
                    <a:pt x="1166" y="1054"/>
                    <a:pt x="1163" y="958"/>
                  </a:cubicBezTo>
                  <a:cubicBezTo>
                    <a:pt x="1156" y="876"/>
                    <a:pt x="1152" y="791"/>
                    <a:pt x="1152" y="709"/>
                  </a:cubicBezTo>
                  <a:cubicBezTo>
                    <a:pt x="1156" y="645"/>
                    <a:pt x="1160" y="583"/>
                    <a:pt x="1156" y="519"/>
                  </a:cubicBezTo>
                  <a:cubicBezTo>
                    <a:pt x="1153" y="466"/>
                    <a:pt x="1106" y="426"/>
                    <a:pt x="1056" y="426"/>
                  </a:cubicBezTo>
                  <a:cubicBezTo>
                    <a:pt x="1054" y="426"/>
                    <a:pt x="1052" y="426"/>
                    <a:pt x="1050" y="426"/>
                  </a:cubicBezTo>
                  <a:cubicBezTo>
                    <a:pt x="1030" y="426"/>
                    <a:pt x="1013" y="434"/>
                    <a:pt x="1000" y="447"/>
                  </a:cubicBezTo>
                  <a:lnTo>
                    <a:pt x="989" y="437"/>
                  </a:lnTo>
                  <a:cubicBezTo>
                    <a:pt x="948" y="409"/>
                    <a:pt x="904" y="389"/>
                    <a:pt x="863" y="365"/>
                  </a:cubicBezTo>
                  <a:cubicBezTo>
                    <a:pt x="819" y="341"/>
                    <a:pt x="775" y="314"/>
                    <a:pt x="734" y="291"/>
                  </a:cubicBezTo>
                  <a:cubicBezTo>
                    <a:pt x="690" y="266"/>
                    <a:pt x="641" y="246"/>
                    <a:pt x="597" y="225"/>
                  </a:cubicBezTo>
                  <a:cubicBezTo>
                    <a:pt x="553" y="205"/>
                    <a:pt x="509" y="178"/>
                    <a:pt x="465" y="154"/>
                  </a:cubicBezTo>
                  <a:cubicBezTo>
                    <a:pt x="424" y="130"/>
                    <a:pt x="386" y="107"/>
                    <a:pt x="345" y="82"/>
                  </a:cubicBezTo>
                  <a:cubicBezTo>
                    <a:pt x="325" y="72"/>
                    <a:pt x="304" y="58"/>
                    <a:pt x="284" y="48"/>
                  </a:cubicBezTo>
                  <a:cubicBezTo>
                    <a:pt x="256" y="35"/>
                    <a:pt x="229" y="25"/>
                    <a:pt x="202" y="17"/>
                  </a:cubicBezTo>
                  <a:cubicBezTo>
                    <a:pt x="185" y="14"/>
                    <a:pt x="164" y="4"/>
                    <a:pt x="147" y="4"/>
                  </a:cubicBezTo>
                  <a:cubicBezTo>
                    <a:pt x="141" y="0"/>
                    <a:pt x="133" y="0"/>
                    <a:pt x="127" y="0"/>
                  </a:cubicBezTo>
                  <a:close/>
                </a:path>
              </a:pathLst>
            </a:custGeom>
            <a:solidFill>
              <a:srgbClr val="8E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57;p42">
              <a:extLst>
                <a:ext uri="{FF2B5EF4-FFF2-40B4-BE49-F238E27FC236}">
                  <a16:creationId xmlns:a16="http://schemas.microsoft.com/office/drawing/2014/main" id="{238B08FA-E778-354E-83FD-7A88FB9C7010}"/>
                </a:ext>
              </a:extLst>
            </p:cNvPr>
            <p:cNvSpPr/>
            <p:nvPr/>
          </p:nvSpPr>
          <p:spPr>
            <a:xfrm>
              <a:off x="6584668" y="4373855"/>
              <a:ext cx="16129" cy="84594"/>
            </a:xfrm>
            <a:custGeom>
              <a:avLst/>
              <a:gdLst/>
              <a:ahLst/>
              <a:cxnLst/>
              <a:rect l="l" t="t" r="r" b="b"/>
              <a:pathLst>
                <a:path w="290" h="1521" extrusionOk="0">
                  <a:moveTo>
                    <a:pt x="95" y="0"/>
                  </a:moveTo>
                  <a:cubicBezTo>
                    <a:pt x="37" y="4"/>
                    <a:pt x="0" y="52"/>
                    <a:pt x="3" y="106"/>
                  </a:cubicBezTo>
                  <a:cubicBezTo>
                    <a:pt x="7" y="331"/>
                    <a:pt x="27" y="552"/>
                    <a:pt x="41" y="777"/>
                  </a:cubicBezTo>
                  <a:cubicBezTo>
                    <a:pt x="57" y="995"/>
                    <a:pt x="71" y="1211"/>
                    <a:pt x="88" y="1428"/>
                  </a:cubicBezTo>
                  <a:cubicBezTo>
                    <a:pt x="92" y="1481"/>
                    <a:pt x="136" y="1521"/>
                    <a:pt x="188" y="1521"/>
                  </a:cubicBezTo>
                  <a:cubicBezTo>
                    <a:pt x="190" y="1521"/>
                    <a:pt x="192" y="1521"/>
                    <a:pt x="194" y="1521"/>
                  </a:cubicBezTo>
                  <a:cubicBezTo>
                    <a:pt x="249" y="1517"/>
                    <a:pt x="290" y="1469"/>
                    <a:pt x="286" y="1415"/>
                  </a:cubicBezTo>
                  <a:cubicBezTo>
                    <a:pt x="272" y="1203"/>
                    <a:pt x="255" y="992"/>
                    <a:pt x="241" y="781"/>
                  </a:cubicBezTo>
                  <a:cubicBezTo>
                    <a:pt x="225" y="552"/>
                    <a:pt x="208" y="321"/>
                    <a:pt x="200" y="92"/>
                  </a:cubicBezTo>
                  <a:cubicBezTo>
                    <a:pt x="200" y="38"/>
                    <a:pt x="150" y="0"/>
                    <a:pt x="98" y="0"/>
                  </a:cubicBezTo>
                  <a:close/>
                </a:path>
              </a:pathLst>
            </a:custGeom>
            <a:solidFill>
              <a:srgbClr val="8E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58;p42">
              <a:extLst>
                <a:ext uri="{FF2B5EF4-FFF2-40B4-BE49-F238E27FC236}">
                  <a16:creationId xmlns:a16="http://schemas.microsoft.com/office/drawing/2014/main" id="{9C8FE33E-97E4-A94C-85E5-92012D7221F5}"/>
                </a:ext>
              </a:extLst>
            </p:cNvPr>
            <p:cNvSpPr/>
            <p:nvPr/>
          </p:nvSpPr>
          <p:spPr>
            <a:xfrm>
              <a:off x="6593511" y="4376859"/>
              <a:ext cx="13960" cy="92548"/>
            </a:xfrm>
            <a:custGeom>
              <a:avLst/>
              <a:gdLst/>
              <a:ahLst/>
              <a:cxnLst/>
              <a:rect l="l" t="t" r="r" b="b"/>
              <a:pathLst>
                <a:path w="251" h="1664" extrusionOk="0">
                  <a:moveTo>
                    <a:pt x="100" y="1"/>
                  </a:moveTo>
                  <a:cubicBezTo>
                    <a:pt x="76" y="4"/>
                    <a:pt x="49" y="18"/>
                    <a:pt x="32" y="35"/>
                  </a:cubicBezTo>
                  <a:cubicBezTo>
                    <a:pt x="14" y="59"/>
                    <a:pt x="11" y="83"/>
                    <a:pt x="8" y="110"/>
                  </a:cubicBezTo>
                  <a:cubicBezTo>
                    <a:pt x="1" y="240"/>
                    <a:pt x="5" y="369"/>
                    <a:pt x="5" y="502"/>
                  </a:cubicBezTo>
                  <a:cubicBezTo>
                    <a:pt x="5" y="567"/>
                    <a:pt x="11" y="635"/>
                    <a:pt x="11" y="703"/>
                  </a:cubicBezTo>
                  <a:cubicBezTo>
                    <a:pt x="11" y="771"/>
                    <a:pt x="11" y="839"/>
                    <a:pt x="14" y="907"/>
                  </a:cubicBezTo>
                  <a:cubicBezTo>
                    <a:pt x="21" y="1030"/>
                    <a:pt x="21" y="1157"/>
                    <a:pt x="28" y="1279"/>
                  </a:cubicBezTo>
                  <a:cubicBezTo>
                    <a:pt x="32" y="1341"/>
                    <a:pt x="35" y="1398"/>
                    <a:pt x="38" y="1459"/>
                  </a:cubicBezTo>
                  <a:cubicBezTo>
                    <a:pt x="41" y="1473"/>
                    <a:pt x="41" y="1484"/>
                    <a:pt x="41" y="1497"/>
                  </a:cubicBezTo>
                  <a:cubicBezTo>
                    <a:pt x="46" y="1521"/>
                    <a:pt x="46" y="1545"/>
                    <a:pt x="49" y="1569"/>
                  </a:cubicBezTo>
                  <a:cubicBezTo>
                    <a:pt x="52" y="1620"/>
                    <a:pt x="96" y="1664"/>
                    <a:pt x="147" y="1664"/>
                  </a:cubicBezTo>
                  <a:cubicBezTo>
                    <a:pt x="150" y="1664"/>
                    <a:pt x="152" y="1664"/>
                    <a:pt x="154" y="1664"/>
                  </a:cubicBezTo>
                  <a:cubicBezTo>
                    <a:pt x="209" y="1657"/>
                    <a:pt x="250" y="1610"/>
                    <a:pt x="246" y="1555"/>
                  </a:cubicBezTo>
                  <a:cubicBezTo>
                    <a:pt x="243" y="1494"/>
                    <a:pt x="239" y="1432"/>
                    <a:pt x="236" y="1371"/>
                  </a:cubicBezTo>
                  <a:cubicBezTo>
                    <a:pt x="233" y="1336"/>
                    <a:pt x="233" y="1300"/>
                    <a:pt x="230" y="1262"/>
                  </a:cubicBezTo>
                  <a:cubicBezTo>
                    <a:pt x="225" y="1139"/>
                    <a:pt x="219" y="1013"/>
                    <a:pt x="216" y="887"/>
                  </a:cubicBezTo>
                  <a:cubicBezTo>
                    <a:pt x="212" y="771"/>
                    <a:pt x="212" y="658"/>
                    <a:pt x="212" y="546"/>
                  </a:cubicBezTo>
                  <a:cubicBezTo>
                    <a:pt x="212" y="441"/>
                    <a:pt x="209" y="339"/>
                    <a:pt x="205" y="232"/>
                  </a:cubicBezTo>
                  <a:lnTo>
                    <a:pt x="205" y="212"/>
                  </a:lnTo>
                  <a:cubicBezTo>
                    <a:pt x="205" y="171"/>
                    <a:pt x="205" y="134"/>
                    <a:pt x="209" y="97"/>
                  </a:cubicBezTo>
                  <a:cubicBezTo>
                    <a:pt x="209" y="69"/>
                    <a:pt x="192" y="42"/>
                    <a:pt x="175" y="25"/>
                  </a:cubicBezTo>
                  <a:cubicBezTo>
                    <a:pt x="154" y="11"/>
                    <a:pt x="131" y="1"/>
                    <a:pt x="107" y="1"/>
                  </a:cubicBezTo>
                  <a:close/>
                </a:path>
              </a:pathLst>
            </a:custGeom>
            <a:solidFill>
              <a:srgbClr val="8E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59;p42">
              <a:extLst>
                <a:ext uri="{FF2B5EF4-FFF2-40B4-BE49-F238E27FC236}">
                  <a16:creationId xmlns:a16="http://schemas.microsoft.com/office/drawing/2014/main" id="{78A821C0-D8C4-CB49-9D53-48640EDD8730}"/>
                </a:ext>
              </a:extLst>
            </p:cNvPr>
            <p:cNvSpPr/>
            <p:nvPr/>
          </p:nvSpPr>
          <p:spPr>
            <a:xfrm>
              <a:off x="6557915" y="4027907"/>
              <a:ext cx="261402" cy="36874"/>
            </a:xfrm>
            <a:custGeom>
              <a:avLst/>
              <a:gdLst/>
              <a:ahLst/>
              <a:cxnLst/>
              <a:rect l="l" t="t" r="r" b="b"/>
              <a:pathLst>
                <a:path w="4700" h="663" extrusionOk="0">
                  <a:moveTo>
                    <a:pt x="587" y="1"/>
                  </a:moveTo>
                  <a:cubicBezTo>
                    <a:pt x="522" y="1"/>
                    <a:pt x="461" y="4"/>
                    <a:pt x="392" y="8"/>
                  </a:cubicBezTo>
                  <a:cubicBezTo>
                    <a:pt x="334" y="8"/>
                    <a:pt x="272" y="11"/>
                    <a:pt x="211" y="21"/>
                  </a:cubicBezTo>
                  <a:cubicBezTo>
                    <a:pt x="191" y="21"/>
                    <a:pt x="174" y="24"/>
                    <a:pt x="154" y="32"/>
                  </a:cubicBezTo>
                  <a:cubicBezTo>
                    <a:pt x="129" y="35"/>
                    <a:pt x="99" y="42"/>
                    <a:pt x="79" y="55"/>
                  </a:cubicBezTo>
                  <a:cubicBezTo>
                    <a:pt x="38" y="82"/>
                    <a:pt x="0" y="127"/>
                    <a:pt x="14" y="178"/>
                  </a:cubicBezTo>
                  <a:cubicBezTo>
                    <a:pt x="27" y="243"/>
                    <a:pt x="85" y="270"/>
                    <a:pt x="143" y="294"/>
                  </a:cubicBezTo>
                  <a:cubicBezTo>
                    <a:pt x="211" y="325"/>
                    <a:pt x="283" y="342"/>
                    <a:pt x="354" y="362"/>
                  </a:cubicBezTo>
                  <a:cubicBezTo>
                    <a:pt x="481" y="392"/>
                    <a:pt x="610" y="417"/>
                    <a:pt x="740" y="441"/>
                  </a:cubicBezTo>
                  <a:cubicBezTo>
                    <a:pt x="883" y="482"/>
                    <a:pt x="1029" y="515"/>
                    <a:pt x="1172" y="543"/>
                  </a:cubicBezTo>
                  <a:lnTo>
                    <a:pt x="1166" y="543"/>
                  </a:lnTo>
                  <a:cubicBezTo>
                    <a:pt x="1336" y="573"/>
                    <a:pt x="1510" y="601"/>
                    <a:pt x="1687" y="617"/>
                  </a:cubicBezTo>
                  <a:cubicBezTo>
                    <a:pt x="1864" y="638"/>
                    <a:pt x="2042" y="645"/>
                    <a:pt x="2219" y="655"/>
                  </a:cubicBezTo>
                  <a:cubicBezTo>
                    <a:pt x="2311" y="658"/>
                    <a:pt x="2399" y="662"/>
                    <a:pt x="2488" y="662"/>
                  </a:cubicBezTo>
                  <a:cubicBezTo>
                    <a:pt x="2577" y="662"/>
                    <a:pt x="2662" y="662"/>
                    <a:pt x="2747" y="658"/>
                  </a:cubicBezTo>
                  <a:cubicBezTo>
                    <a:pt x="2833" y="655"/>
                    <a:pt x="2918" y="655"/>
                    <a:pt x="2999" y="652"/>
                  </a:cubicBezTo>
                  <a:cubicBezTo>
                    <a:pt x="3091" y="648"/>
                    <a:pt x="3183" y="642"/>
                    <a:pt x="3275" y="631"/>
                  </a:cubicBezTo>
                  <a:lnTo>
                    <a:pt x="3275" y="631"/>
                  </a:lnTo>
                  <a:lnTo>
                    <a:pt x="3248" y="635"/>
                  </a:lnTo>
                  <a:cubicBezTo>
                    <a:pt x="3350" y="628"/>
                    <a:pt x="3453" y="614"/>
                    <a:pt x="3555" y="608"/>
                  </a:cubicBezTo>
                  <a:cubicBezTo>
                    <a:pt x="3572" y="604"/>
                    <a:pt x="3585" y="604"/>
                    <a:pt x="3602" y="601"/>
                  </a:cubicBezTo>
                  <a:cubicBezTo>
                    <a:pt x="3650" y="597"/>
                    <a:pt x="3698" y="594"/>
                    <a:pt x="3749" y="590"/>
                  </a:cubicBezTo>
                  <a:cubicBezTo>
                    <a:pt x="3841" y="581"/>
                    <a:pt x="3937" y="567"/>
                    <a:pt x="4028" y="553"/>
                  </a:cubicBezTo>
                  <a:cubicBezTo>
                    <a:pt x="4069" y="546"/>
                    <a:pt x="4107" y="540"/>
                    <a:pt x="4148" y="532"/>
                  </a:cubicBezTo>
                  <a:cubicBezTo>
                    <a:pt x="4206" y="529"/>
                    <a:pt x="4264" y="519"/>
                    <a:pt x="4321" y="515"/>
                  </a:cubicBezTo>
                  <a:cubicBezTo>
                    <a:pt x="4359" y="512"/>
                    <a:pt x="4396" y="509"/>
                    <a:pt x="4434" y="505"/>
                  </a:cubicBezTo>
                  <a:cubicBezTo>
                    <a:pt x="4461" y="502"/>
                    <a:pt x="4485" y="502"/>
                    <a:pt x="4509" y="495"/>
                  </a:cubicBezTo>
                  <a:cubicBezTo>
                    <a:pt x="4550" y="485"/>
                    <a:pt x="4584" y="464"/>
                    <a:pt x="4612" y="433"/>
                  </a:cubicBezTo>
                  <a:cubicBezTo>
                    <a:pt x="4638" y="403"/>
                    <a:pt x="4656" y="376"/>
                    <a:pt x="4673" y="338"/>
                  </a:cubicBezTo>
                  <a:cubicBezTo>
                    <a:pt x="4683" y="321"/>
                    <a:pt x="4686" y="298"/>
                    <a:pt x="4693" y="280"/>
                  </a:cubicBezTo>
                  <a:cubicBezTo>
                    <a:pt x="4700" y="243"/>
                    <a:pt x="4700" y="216"/>
                    <a:pt x="4683" y="181"/>
                  </a:cubicBezTo>
                  <a:cubicBezTo>
                    <a:pt x="4669" y="147"/>
                    <a:pt x="4635" y="127"/>
                    <a:pt x="4598" y="117"/>
                  </a:cubicBezTo>
                  <a:cubicBezTo>
                    <a:pt x="4563" y="106"/>
                    <a:pt x="4522" y="106"/>
                    <a:pt x="4485" y="106"/>
                  </a:cubicBezTo>
                  <a:cubicBezTo>
                    <a:pt x="4481" y="106"/>
                    <a:pt x="4478" y="110"/>
                    <a:pt x="4475" y="110"/>
                  </a:cubicBezTo>
                  <a:cubicBezTo>
                    <a:pt x="4451" y="103"/>
                    <a:pt x="4423" y="100"/>
                    <a:pt x="4400" y="100"/>
                  </a:cubicBezTo>
                  <a:cubicBezTo>
                    <a:pt x="4373" y="96"/>
                    <a:pt x="4346" y="96"/>
                    <a:pt x="4321" y="96"/>
                  </a:cubicBezTo>
                  <a:cubicBezTo>
                    <a:pt x="4267" y="93"/>
                    <a:pt x="4212" y="93"/>
                    <a:pt x="4162" y="93"/>
                  </a:cubicBezTo>
                  <a:lnTo>
                    <a:pt x="3875" y="93"/>
                  </a:lnTo>
                  <a:cubicBezTo>
                    <a:pt x="3664" y="90"/>
                    <a:pt x="3456" y="86"/>
                    <a:pt x="3248" y="82"/>
                  </a:cubicBezTo>
                  <a:cubicBezTo>
                    <a:pt x="3143" y="79"/>
                    <a:pt x="3037" y="79"/>
                    <a:pt x="2935" y="76"/>
                  </a:cubicBezTo>
                  <a:cubicBezTo>
                    <a:pt x="2828" y="73"/>
                    <a:pt x="2723" y="69"/>
                    <a:pt x="2614" y="62"/>
                  </a:cubicBezTo>
                  <a:cubicBezTo>
                    <a:pt x="2416" y="55"/>
                    <a:pt x="2219" y="52"/>
                    <a:pt x="2021" y="45"/>
                  </a:cubicBezTo>
                  <a:cubicBezTo>
                    <a:pt x="1922" y="42"/>
                    <a:pt x="1820" y="35"/>
                    <a:pt x="1721" y="32"/>
                  </a:cubicBezTo>
                  <a:cubicBezTo>
                    <a:pt x="1619" y="28"/>
                    <a:pt x="1517" y="24"/>
                    <a:pt x="1411" y="21"/>
                  </a:cubicBezTo>
                  <a:cubicBezTo>
                    <a:pt x="1227" y="11"/>
                    <a:pt x="1036" y="4"/>
                    <a:pt x="849" y="1"/>
                  </a:cubicBezTo>
                  <a:close/>
                </a:path>
              </a:pathLst>
            </a:custGeom>
            <a:solidFill>
              <a:srgbClr val="8E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60;p42">
              <a:extLst>
                <a:ext uri="{FF2B5EF4-FFF2-40B4-BE49-F238E27FC236}">
                  <a16:creationId xmlns:a16="http://schemas.microsoft.com/office/drawing/2014/main" id="{E74E1C77-313D-F14B-9C42-3D16318BCFE1}"/>
                </a:ext>
              </a:extLst>
            </p:cNvPr>
            <p:cNvSpPr/>
            <p:nvPr/>
          </p:nvSpPr>
          <p:spPr>
            <a:xfrm>
              <a:off x="6498237" y="4252940"/>
              <a:ext cx="23137" cy="42269"/>
            </a:xfrm>
            <a:custGeom>
              <a:avLst/>
              <a:gdLst/>
              <a:ahLst/>
              <a:cxnLst/>
              <a:rect l="l" t="t" r="r" b="b"/>
              <a:pathLst>
                <a:path w="416" h="760" extrusionOk="0">
                  <a:moveTo>
                    <a:pt x="106" y="0"/>
                  </a:moveTo>
                  <a:cubicBezTo>
                    <a:pt x="54" y="0"/>
                    <a:pt x="0" y="47"/>
                    <a:pt x="7" y="102"/>
                  </a:cubicBezTo>
                  <a:cubicBezTo>
                    <a:pt x="16" y="211"/>
                    <a:pt x="37" y="317"/>
                    <a:pt x="71" y="420"/>
                  </a:cubicBezTo>
                  <a:cubicBezTo>
                    <a:pt x="106" y="522"/>
                    <a:pt x="156" y="620"/>
                    <a:pt x="214" y="709"/>
                  </a:cubicBezTo>
                  <a:cubicBezTo>
                    <a:pt x="235" y="741"/>
                    <a:pt x="269" y="760"/>
                    <a:pt x="303" y="760"/>
                  </a:cubicBezTo>
                  <a:cubicBezTo>
                    <a:pt x="319" y="760"/>
                    <a:pt x="335" y="755"/>
                    <a:pt x="351" y="747"/>
                  </a:cubicBezTo>
                  <a:cubicBezTo>
                    <a:pt x="395" y="719"/>
                    <a:pt x="416" y="654"/>
                    <a:pt x="384" y="610"/>
                  </a:cubicBezTo>
                  <a:cubicBezTo>
                    <a:pt x="348" y="549"/>
                    <a:pt x="313" y="491"/>
                    <a:pt x="286" y="426"/>
                  </a:cubicBezTo>
                  <a:cubicBezTo>
                    <a:pt x="252" y="338"/>
                    <a:pt x="228" y="249"/>
                    <a:pt x="211" y="157"/>
                  </a:cubicBezTo>
                  <a:cubicBezTo>
                    <a:pt x="211" y="140"/>
                    <a:pt x="208" y="119"/>
                    <a:pt x="208" y="102"/>
                  </a:cubicBezTo>
                  <a:cubicBezTo>
                    <a:pt x="205" y="75"/>
                    <a:pt x="197" y="52"/>
                    <a:pt x="177" y="31"/>
                  </a:cubicBezTo>
                  <a:cubicBezTo>
                    <a:pt x="160" y="14"/>
                    <a:pt x="133" y="0"/>
                    <a:pt x="106"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61;p42">
              <a:extLst>
                <a:ext uri="{FF2B5EF4-FFF2-40B4-BE49-F238E27FC236}">
                  <a16:creationId xmlns:a16="http://schemas.microsoft.com/office/drawing/2014/main" id="{15CAA01A-BB63-C948-B2CA-8DA51168F571}"/>
                </a:ext>
              </a:extLst>
            </p:cNvPr>
            <p:cNvSpPr/>
            <p:nvPr/>
          </p:nvSpPr>
          <p:spPr>
            <a:xfrm>
              <a:off x="6496290" y="4250660"/>
              <a:ext cx="26585" cy="46830"/>
            </a:xfrm>
            <a:custGeom>
              <a:avLst/>
              <a:gdLst/>
              <a:ahLst/>
              <a:cxnLst/>
              <a:rect l="l" t="t" r="r" b="b"/>
              <a:pathLst>
                <a:path w="478" h="842" extrusionOk="0">
                  <a:moveTo>
                    <a:pt x="141" y="82"/>
                  </a:moveTo>
                  <a:cubicBezTo>
                    <a:pt x="158" y="82"/>
                    <a:pt x="171" y="88"/>
                    <a:pt x="181" y="102"/>
                  </a:cubicBezTo>
                  <a:lnTo>
                    <a:pt x="185" y="102"/>
                  </a:lnTo>
                  <a:cubicBezTo>
                    <a:pt x="188" y="109"/>
                    <a:pt x="191" y="113"/>
                    <a:pt x="195" y="120"/>
                  </a:cubicBezTo>
                  <a:cubicBezTo>
                    <a:pt x="199" y="126"/>
                    <a:pt x="199" y="137"/>
                    <a:pt x="202" y="147"/>
                  </a:cubicBezTo>
                  <a:cubicBezTo>
                    <a:pt x="202" y="164"/>
                    <a:pt x="205" y="184"/>
                    <a:pt x="208" y="205"/>
                  </a:cubicBezTo>
                  <a:cubicBezTo>
                    <a:pt x="222" y="300"/>
                    <a:pt x="249" y="392"/>
                    <a:pt x="284" y="481"/>
                  </a:cubicBezTo>
                  <a:lnTo>
                    <a:pt x="284" y="484"/>
                  </a:lnTo>
                  <a:cubicBezTo>
                    <a:pt x="314" y="549"/>
                    <a:pt x="348" y="610"/>
                    <a:pt x="386" y="672"/>
                  </a:cubicBezTo>
                  <a:lnTo>
                    <a:pt x="386" y="675"/>
                  </a:lnTo>
                  <a:cubicBezTo>
                    <a:pt x="392" y="681"/>
                    <a:pt x="396" y="689"/>
                    <a:pt x="396" y="699"/>
                  </a:cubicBezTo>
                  <a:cubicBezTo>
                    <a:pt x="396" y="709"/>
                    <a:pt x="392" y="719"/>
                    <a:pt x="386" y="730"/>
                  </a:cubicBezTo>
                  <a:cubicBezTo>
                    <a:pt x="383" y="740"/>
                    <a:pt x="372" y="747"/>
                    <a:pt x="365" y="753"/>
                  </a:cubicBezTo>
                  <a:cubicBezTo>
                    <a:pt x="355" y="757"/>
                    <a:pt x="345" y="760"/>
                    <a:pt x="338" y="760"/>
                  </a:cubicBezTo>
                  <a:cubicBezTo>
                    <a:pt x="328" y="760"/>
                    <a:pt x="317" y="757"/>
                    <a:pt x="307" y="753"/>
                  </a:cubicBezTo>
                  <a:cubicBezTo>
                    <a:pt x="297" y="747"/>
                    <a:pt x="290" y="740"/>
                    <a:pt x="284" y="730"/>
                  </a:cubicBezTo>
                  <a:cubicBezTo>
                    <a:pt x="226" y="641"/>
                    <a:pt x="178" y="546"/>
                    <a:pt x="144" y="450"/>
                  </a:cubicBezTo>
                  <a:cubicBezTo>
                    <a:pt x="109" y="348"/>
                    <a:pt x="92" y="246"/>
                    <a:pt x="82" y="140"/>
                  </a:cubicBezTo>
                  <a:lnTo>
                    <a:pt x="82" y="137"/>
                  </a:lnTo>
                  <a:cubicBezTo>
                    <a:pt x="82" y="129"/>
                    <a:pt x="82" y="123"/>
                    <a:pt x="86" y="120"/>
                  </a:cubicBezTo>
                  <a:cubicBezTo>
                    <a:pt x="92" y="109"/>
                    <a:pt x="100" y="99"/>
                    <a:pt x="109" y="93"/>
                  </a:cubicBezTo>
                  <a:cubicBezTo>
                    <a:pt x="120" y="85"/>
                    <a:pt x="133" y="82"/>
                    <a:pt x="141" y="82"/>
                  </a:cubicBezTo>
                  <a:close/>
                  <a:moveTo>
                    <a:pt x="141" y="0"/>
                  </a:moveTo>
                  <a:cubicBezTo>
                    <a:pt x="123" y="0"/>
                    <a:pt x="106" y="7"/>
                    <a:pt x="89" y="14"/>
                  </a:cubicBezTo>
                  <a:cubicBezTo>
                    <a:pt x="65" y="21"/>
                    <a:pt x="45" y="38"/>
                    <a:pt x="28" y="58"/>
                  </a:cubicBezTo>
                  <a:cubicBezTo>
                    <a:pt x="11" y="79"/>
                    <a:pt x="1" y="106"/>
                    <a:pt x="1" y="137"/>
                  </a:cubicBezTo>
                  <a:lnTo>
                    <a:pt x="1" y="147"/>
                  </a:lnTo>
                  <a:cubicBezTo>
                    <a:pt x="11" y="259"/>
                    <a:pt x="31" y="368"/>
                    <a:pt x="65" y="474"/>
                  </a:cubicBezTo>
                  <a:cubicBezTo>
                    <a:pt x="103" y="579"/>
                    <a:pt x="154" y="681"/>
                    <a:pt x="215" y="774"/>
                  </a:cubicBezTo>
                  <a:cubicBezTo>
                    <a:pt x="229" y="794"/>
                    <a:pt x="246" y="812"/>
                    <a:pt x="267" y="825"/>
                  </a:cubicBezTo>
                  <a:cubicBezTo>
                    <a:pt x="287" y="835"/>
                    <a:pt x="311" y="842"/>
                    <a:pt x="338" y="842"/>
                  </a:cubicBezTo>
                  <a:cubicBezTo>
                    <a:pt x="362" y="842"/>
                    <a:pt x="386" y="835"/>
                    <a:pt x="406" y="821"/>
                  </a:cubicBezTo>
                  <a:cubicBezTo>
                    <a:pt x="430" y="812"/>
                    <a:pt x="447" y="791"/>
                    <a:pt x="457" y="771"/>
                  </a:cubicBezTo>
                  <a:cubicBezTo>
                    <a:pt x="471" y="747"/>
                    <a:pt x="478" y="722"/>
                    <a:pt x="478" y="699"/>
                  </a:cubicBezTo>
                  <a:cubicBezTo>
                    <a:pt x="478" y="675"/>
                    <a:pt x="471" y="652"/>
                    <a:pt x="455" y="629"/>
                  </a:cubicBezTo>
                  <a:lnTo>
                    <a:pt x="455" y="629"/>
                  </a:lnTo>
                  <a:lnTo>
                    <a:pt x="457" y="627"/>
                  </a:lnTo>
                  <a:cubicBezTo>
                    <a:pt x="419" y="569"/>
                    <a:pt x="386" y="511"/>
                    <a:pt x="358" y="450"/>
                  </a:cubicBezTo>
                  <a:cubicBezTo>
                    <a:pt x="325" y="368"/>
                    <a:pt x="304" y="280"/>
                    <a:pt x="287" y="191"/>
                  </a:cubicBezTo>
                  <a:cubicBezTo>
                    <a:pt x="287" y="174"/>
                    <a:pt x="284" y="157"/>
                    <a:pt x="284" y="140"/>
                  </a:cubicBezTo>
                  <a:lnTo>
                    <a:pt x="284" y="137"/>
                  </a:lnTo>
                  <a:cubicBezTo>
                    <a:pt x="280" y="123"/>
                    <a:pt x="276" y="106"/>
                    <a:pt x="270" y="88"/>
                  </a:cubicBezTo>
                  <a:cubicBezTo>
                    <a:pt x="267" y="76"/>
                    <a:pt x="257" y="59"/>
                    <a:pt x="241" y="46"/>
                  </a:cubicBezTo>
                  <a:lnTo>
                    <a:pt x="241" y="46"/>
                  </a:lnTo>
                  <a:lnTo>
                    <a:pt x="243" y="44"/>
                  </a:lnTo>
                  <a:cubicBezTo>
                    <a:pt x="215" y="17"/>
                    <a:pt x="181" y="0"/>
                    <a:pt x="141"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62;p42">
              <a:extLst>
                <a:ext uri="{FF2B5EF4-FFF2-40B4-BE49-F238E27FC236}">
                  <a16:creationId xmlns:a16="http://schemas.microsoft.com/office/drawing/2014/main" id="{C78EDFDA-33CE-D548-8A13-FD2D414F38A9}"/>
                </a:ext>
              </a:extLst>
            </p:cNvPr>
            <p:cNvSpPr/>
            <p:nvPr/>
          </p:nvSpPr>
          <p:spPr>
            <a:xfrm>
              <a:off x="6768654" y="4292541"/>
              <a:ext cx="22247" cy="49500"/>
            </a:xfrm>
            <a:custGeom>
              <a:avLst/>
              <a:gdLst/>
              <a:ahLst/>
              <a:cxnLst/>
              <a:rect l="l" t="t" r="r" b="b"/>
              <a:pathLst>
                <a:path w="400" h="890" extrusionOk="0">
                  <a:moveTo>
                    <a:pt x="291" y="0"/>
                  </a:moveTo>
                  <a:cubicBezTo>
                    <a:pt x="246" y="0"/>
                    <a:pt x="205" y="27"/>
                    <a:pt x="192" y="72"/>
                  </a:cubicBezTo>
                  <a:cubicBezTo>
                    <a:pt x="123" y="301"/>
                    <a:pt x="62" y="529"/>
                    <a:pt x="11" y="760"/>
                  </a:cubicBezTo>
                  <a:cubicBezTo>
                    <a:pt x="1" y="815"/>
                    <a:pt x="28" y="869"/>
                    <a:pt x="82" y="886"/>
                  </a:cubicBezTo>
                  <a:cubicBezTo>
                    <a:pt x="91" y="888"/>
                    <a:pt x="99" y="890"/>
                    <a:pt x="108" y="890"/>
                  </a:cubicBezTo>
                  <a:cubicBezTo>
                    <a:pt x="152" y="890"/>
                    <a:pt x="197" y="860"/>
                    <a:pt x="205" y="815"/>
                  </a:cubicBezTo>
                  <a:cubicBezTo>
                    <a:pt x="257" y="583"/>
                    <a:pt x="318" y="355"/>
                    <a:pt x="386" y="126"/>
                  </a:cubicBezTo>
                  <a:cubicBezTo>
                    <a:pt x="400" y="76"/>
                    <a:pt x="369" y="18"/>
                    <a:pt x="315" y="4"/>
                  </a:cubicBezTo>
                  <a:cubicBezTo>
                    <a:pt x="307" y="0"/>
                    <a:pt x="297" y="0"/>
                    <a:pt x="291"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63;p42">
              <a:extLst>
                <a:ext uri="{FF2B5EF4-FFF2-40B4-BE49-F238E27FC236}">
                  <a16:creationId xmlns:a16="http://schemas.microsoft.com/office/drawing/2014/main" id="{74414975-2B77-9941-95DA-3FC443FD6BA8}"/>
                </a:ext>
              </a:extLst>
            </p:cNvPr>
            <p:cNvSpPr/>
            <p:nvPr/>
          </p:nvSpPr>
          <p:spPr>
            <a:xfrm>
              <a:off x="6766986" y="4290260"/>
              <a:ext cx="25584" cy="54060"/>
            </a:xfrm>
            <a:custGeom>
              <a:avLst/>
              <a:gdLst/>
              <a:ahLst/>
              <a:cxnLst/>
              <a:rect l="l" t="t" r="r" b="b"/>
              <a:pathLst>
                <a:path w="460" h="972" extrusionOk="0">
                  <a:moveTo>
                    <a:pt x="334" y="82"/>
                  </a:moveTo>
                  <a:cubicBezTo>
                    <a:pt x="348" y="86"/>
                    <a:pt x="358" y="96"/>
                    <a:pt x="365" y="106"/>
                  </a:cubicBezTo>
                  <a:cubicBezTo>
                    <a:pt x="375" y="117"/>
                    <a:pt x="378" y="130"/>
                    <a:pt x="378" y="140"/>
                  </a:cubicBezTo>
                  <a:cubicBezTo>
                    <a:pt x="378" y="147"/>
                    <a:pt x="378" y="150"/>
                    <a:pt x="375" y="153"/>
                  </a:cubicBezTo>
                  <a:cubicBezTo>
                    <a:pt x="310" y="383"/>
                    <a:pt x="246" y="614"/>
                    <a:pt x="194" y="845"/>
                  </a:cubicBezTo>
                  <a:cubicBezTo>
                    <a:pt x="194" y="859"/>
                    <a:pt x="188" y="869"/>
                    <a:pt x="174" y="877"/>
                  </a:cubicBezTo>
                  <a:cubicBezTo>
                    <a:pt x="164" y="883"/>
                    <a:pt x="150" y="890"/>
                    <a:pt x="137" y="890"/>
                  </a:cubicBezTo>
                  <a:cubicBezTo>
                    <a:pt x="133" y="890"/>
                    <a:pt x="126" y="886"/>
                    <a:pt x="123" y="886"/>
                  </a:cubicBezTo>
                  <a:cubicBezTo>
                    <a:pt x="109" y="883"/>
                    <a:pt x="99" y="877"/>
                    <a:pt x="92" y="866"/>
                  </a:cubicBezTo>
                  <a:cubicBezTo>
                    <a:pt x="85" y="856"/>
                    <a:pt x="82" y="842"/>
                    <a:pt x="82" y="828"/>
                  </a:cubicBezTo>
                  <a:lnTo>
                    <a:pt x="82" y="812"/>
                  </a:lnTo>
                  <a:cubicBezTo>
                    <a:pt x="133" y="580"/>
                    <a:pt x="194" y="351"/>
                    <a:pt x="263" y="127"/>
                  </a:cubicBezTo>
                  <a:cubicBezTo>
                    <a:pt x="266" y="113"/>
                    <a:pt x="273" y="100"/>
                    <a:pt x="283" y="92"/>
                  </a:cubicBezTo>
                  <a:cubicBezTo>
                    <a:pt x="293" y="86"/>
                    <a:pt x="307" y="82"/>
                    <a:pt x="321" y="82"/>
                  </a:cubicBezTo>
                  <a:close/>
                  <a:moveTo>
                    <a:pt x="321" y="1"/>
                  </a:moveTo>
                  <a:cubicBezTo>
                    <a:pt x="287" y="1"/>
                    <a:pt x="260" y="10"/>
                    <a:pt x="235" y="28"/>
                  </a:cubicBezTo>
                  <a:cubicBezTo>
                    <a:pt x="211" y="45"/>
                    <a:pt x="191" y="72"/>
                    <a:pt x="184" y="103"/>
                  </a:cubicBezTo>
                  <a:cubicBezTo>
                    <a:pt x="116" y="331"/>
                    <a:pt x="55" y="559"/>
                    <a:pt x="4" y="795"/>
                  </a:cubicBezTo>
                  <a:cubicBezTo>
                    <a:pt x="0" y="805"/>
                    <a:pt x="0" y="815"/>
                    <a:pt x="0" y="828"/>
                  </a:cubicBezTo>
                  <a:cubicBezTo>
                    <a:pt x="0" y="859"/>
                    <a:pt x="7" y="886"/>
                    <a:pt x="24" y="914"/>
                  </a:cubicBezTo>
                  <a:cubicBezTo>
                    <a:pt x="44" y="938"/>
                    <a:pt x="68" y="955"/>
                    <a:pt x="102" y="965"/>
                  </a:cubicBezTo>
                  <a:cubicBezTo>
                    <a:pt x="112" y="968"/>
                    <a:pt x="126" y="971"/>
                    <a:pt x="137" y="971"/>
                  </a:cubicBezTo>
                  <a:cubicBezTo>
                    <a:pt x="167" y="971"/>
                    <a:pt x="198" y="962"/>
                    <a:pt x="222" y="941"/>
                  </a:cubicBezTo>
                  <a:cubicBezTo>
                    <a:pt x="249" y="924"/>
                    <a:pt x="269" y="897"/>
                    <a:pt x="276" y="863"/>
                  </a:cubicBezTo>
                  <a:cubicBezTo>
                    <a:pt x="324" y="634"/>
                    <a:pt x="389" y="406"/>
                    <a:pt x="453" y="178"/>
                  </a:cubicBezTo>
                  <a:cubicBezTo>
                    <a:pt x="457" y="167"/>
                    <a:pt x="460" y="153"/>
                    <a:pt x="460" y="140"/>
                  </a:cubicBezTo>
                  <a:cubicBezTo>
                    <a:pt x="460" y="109"/>
                    <a:pt x="450" y="79"/>
                    <a:pt x="430" y="55"/>
                  </a:cubicBezTo>
                  <a:cubicBezTo>
                    <a:pt x="412" y="31"/>
                    <a:pt x="385" y="14"/>
                    <a:pt x="354" y="4"/>
                  </a:cubicBezTo>
                  <a:cubicBezTo>
                    <a:pt x="345" y="1"/>
                    <a:pt x="331" y="1"/>
                    <a:pt x="321"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64;p42">
              <a:extLst>
                <a:ext uri="{FF2B5EF4-FFF2-40B4-BE49-F238E27FC236}">
                  <a16:creationId xmlns:a16="http://schemas.microsoft.com/office/drawing/2014/main" id="{770B2E0B-5D82-9C48-914E-F17147673EF7}"/>
                </a:ext>
              </a:extLst>
            </p:cNvPr>
            <p:cNvSpPr/>
            <p:nvPr/>
          </p:nvSpPr>
          <p:spPr>
            <a:xfrm>
              <a:off x="6480939" y="4147320"/>
              <a:ext cx="22581" cy="57675"/>
            </a:xfrm>
            <a:custGeom>
              <a:avLst/>
              <a:gdLst/>
              <a:ahLst/>
              <a:cxnLst/>
              <a:rect l="l" t="t" r="r" b="b"/>
              <a:pathLst>
                <a:path w="406" h="1037" extrusionOk="0">
                  <a:moveTo>
                    <a:pt x="107" y="1"/>
                  </a:moveTo>
                  <a:cubicBezTo>
                    <a:pt x="96" y="1"/>
                    <a:pt x="89" y="4"/>
                    <a:pt x="82" y="4"/>
                  </a:cubicBezTo>
                  <a:cubicBezTo>
                    <a:pt x="25" y="21"/>
                    <a:pt x="0" y="76"/>
                    <a:pt x="11" y="127"/>
                  </a:cubicBezTo>
                  <a:cubicBezTo>
                    <a:pt x="66" y="406"/>
                    <a:pt x="137" y="683"/>
                    <a:pt x="201" y="962"/>
                  </a:cubicBezTo>
                  <a:cubicBezTo>
                    <a:pt x="213" y="1006"/>
                    <a:pt x="257" y="1037"/>
                    <a:pt x="301" y="1037"/>
                  </a:cubicBezTo>
                  <a:cubicBezTo>
                    <a:pt x="309" y="1037"/>
                    <a:pt x="317" y="1036"/>
                    <a:pt x="324" y="1034"/>
                  </a:cubicBezTo>
                  <a:cubicBezTo>
                    <a:pt x="379" y="1017"/>
                    <a:pt x="406" y="962"/>
                    <a:pt x="393" y="908"/>
                  </a:cubicBezTo>
                  <a:cubicBezTo>
                    <a:pt x="327" y="631"/>
                    <a:pt x="260" y="356"/>
                    <a:pt x="205" y="76"/>
                  </a:cubicBezTo>
                  <a:cubicBezTo>
                    <a:pt x="195" y="32"/>
                    <a:pt x="151" y="1"/>
                    <a:pt x="107"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65;p42">
              <a:extLst>
                <a:ext uri="{FF2B5EF4-FFF2-40B4-BE49-F238E27FC236}">
                  <a16:creationId xmlns:a16="http://schemas.microsoft.com/office/drawing/2014/main" id="{E0C9DBE0-B9CA-5445-A9D3-BB0E1F5F4115}"/>
                </a:ext>
              </a:extLst>
            </p:cNvPr>
            <p:cNvSpPr/>
            <p:nvPr/>
          </p:nvSpPr>
          <p:spPr>
            <a:xfrm>
              <a:off x="6479048" y="4145040"/>
              <a:ext cx="26196" cy="62069"/>
            </a:xfrm>
            <a:custGeom>
              <a:avLst/>
              <a:gdLst/>
              <a:ahLst/>
              <a:cxnLst/>
              <a:rect l="l" t="t" r="r" b="b"/>
              <a:pathLst>
                <a:path w="471" h="1116" extrusionOk="0">
                  <a:moveTo>
                    <a:pt x="141" y="83"/>
                  </a:moveTo>
                  <a:cubicBezTo>
                    <a:pt x="154" y="83"/>
                    <a:pt x="168" y="86"/>
                    <a:pt x="177" y="96"/>
                  </a:cubicBezTo>
                  <a:cubicBezTo>
                    <a:pt x="185" y="100"/>
                    <a:pt x="188" y="103"/>
                    <a:pt x="191" y="110"/>
                  </a:cubicBezTo>
                  <a:cubicBezTo>
                    <a:pt x="195" y="114"/>
                    <a:pt x="195" y="117"/>
                    <a:pt x="198" y="123"/>
                  </a:cubicBezTo>
                  <a:cubicBezTo>
                    <a:pt x="253" y="403"/>
                    <a:pt x="325" y="683"/>
                    <a:pt x="389" y="959"/>
                  </a:cubicBezTo>
                  <a:lnTo>
                    <a:pt x="389" y="976"/>
                  </a:lnTo>
                  <a:cubicBezTo>
                    <a:pt x="389" y="990"/>
                    <a:pt x="386" y="1003"/>
                    <a:pt x="379" y="1013"/>
                  </a:cubicBezTo>
                  <a:cubicBezTo>
                    <a:pt x="372" y="1023"/>
                    <a:pt x="361" y="1031"/>
                    <a:pt x="348" y="1034"/>
                  </a:cubicBezTo>
                  <a:lnTo>
                    <a:pt x="334" y="1034"/>
                  </a:lnTo>
                  <a:cubicBezTo>
                    <a:pt x="332" y="1034"/>
                    <a:pt x="329" y="1035"/>
                    <a:pt x="327" y="1035"/>
                  </a:cubicBezTo>
                  <a:cubicBezTo>
                    <a:pt x="316" y="1035"/>
                    <a:pt x="305" y="1029"/>
                    <a:pt x="297" y="1023"/>
                  </a:cubicBezTo>
                  <a:cubicBezTo>
                    <a:pt x="287" y="1017"/>
                    <a:pt x="276" y="1006"/>
                    <a:pt x="276" y="993"/>
                  </a:cubicBezTo>
                  <a:cubicBezTo>
                    <a:pt x="208" y="716"/>
                    <a:pt x="141" y="441"/>
                    <a:pt x="86" y="161"/>
                  </a:cubicBezTo>
                  <a:cubicBezTo>
                    <a:pt x="86" y="155"/>
                    <a:pt x="82" y="151"/>
                    <a:pt x="82" y="144"/>
                  </a:cubicBezTo>
                  <a:cubicBezTo>
                    <a:pt x="82" y="131"/>
                    <a:pt x="89" y="117"/>
                    <a:pt x="96" y="106"/>
                  </a:cubicBezTo>
                  <a:cubicBezTo>
                    <a:pt x="103" y="96"/>
                    <a:pt x="109" y="90"/>
                    <a:pt x="127" y="86"/>
                  </a:cubicBezTo>
                  <a:cubicBezTo>
                    <a:pt x="130" y="83"/>
                    <a:pt x="136" y="83"/>
                    <a:pt x="141" y="83"/>
                  </a:cubicBezTo>
                  <a:close/>
                  <a:moveTo>
                    <a:pt x="141" y="1"/>
                  </a:moveTo>
                  <a:cubicBezTo>
                    <a:pt x="127" y="1"/>
                    <a:pt x="116" y="4"/>
                    <a:pt x="103" y="8"/>
                  </a:cubicBezTo>
                  <a:cubicBezTo>
                    <a:pt x="72" y="15"/>
                    <a:pt x="45" y="35"/>
                    <a:pt x="28" y="59"/>
                  </a:cubicBezTo>
                  <a:cubicBezTo>
                    <a:pt x="11" y="86"/>
                    <a:pt x="1" y="114"/>
                    <a:pt x="1" y="144"/>
                  </a:cubicBezTo>
                  <a:cubicBezTo>
                    <a:pt x="1" y="155"/>
                    <a:pt x="4" y="164"/>
                    <a:pt x="4" y="178"/>
                  </a:cubicBezTo>
                  <a:cubicBezTo>
                    <a:pt x="62" y="458"/>
                    <a:pt x="130" y="734"/>
                    <a:pt x="195" y="1013"/>
                  </a:cubicBezTo>
                  <a:cubicBezTo>
                    <a:pt x="202" y="1044"/>
                    <a:pt x="222" y="1071"/>
                    <a:pt x="246" y="1088"/>
                  </a:cubicBezTo>
                  <a:cubicBezTo>
                    <a:pt x="273" y="1108"/>
                    <a:pt x="304" y="1116"/>
                    <a:pt x="334" y="1116"/>
                  </a:cubicBezTo>
                  <a:cubicBezTo>
                    <a:pt x="345" y="1116"/>
                    <a:pt x="358" y="1116"/>
                    <a:pt x="369" y="1112"/>
                  </a:cubicBezTo>
                  <a:cubicBezTo>
                    <a:pt x="402" y="1102"/>
                    <a:pt x="427" y="1085"/>
                    <a:pt x="443" y="1061"/>
                  </a:cubicBezTo>
                  <a:cubicBezTo>
                    <a:pt x="464" y="1034"/>
                    <a:pt x="471" y="1006"/>
                    <a:pt x="471" y="976"/>
                  </a:cubicBezTo>
                  <a:cubicBezTo>
                    <a:pt x="471" y="962"/>
                    <a:pt x="471" y="952"/>
                    <a:pt x="468" y="941"/>
                  </a:cubicBezTo>
                  <a:cubicBezTo>
                    <a:pt x="402" y="662"/>
                    <a:pt x="331" y="386"/>
                    <a:pt x="276" y="106"/>
                  </a:cubicBezTo>
                  <a:cubicBezTo>
                    <a:pt x="273" y="90"/>
                    <a:pt x="267" y="76"/>
                    <a:pt x="259" y="62"/>
                  </a:cubicBezTo>
                  <a:cubicBezTo>
                    <a:pt x="246" y="42"/>
                    <a:pt x="226" y="29"/>
                    <a:pt x="205" y="18"/>
                  </a:cubicBezTo>
                  <a:cubicBezTo>
                    <a:pt x="185" y="8"/>
                    <a:pt x="164" y="1"/>
                    <a:pt x="141"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66;p42">
              <a:extLst>
                <a:ext uri="{FF2B5EF4-FFF2-40B4-BE49-F238E27FC236}">
                  <a16:creationId xmlns:a16="http://schemas.microsoft.com/office/drawing/2014/main" id="{822E6BD5-DA30-9F4E-ABFF-7F95B440C506}"/>
                </a:ext>
              </a:extLst>
            </p:cNvPr>
            <p:cNvSpPr/>
            <p:nvPr/>
          </p:nvSpPr>
          <p:spPr>
            <a:xfrm>
              <a:off x="6789511" y="4200214"/>
              <a:ext cx="19021" cy="49722"/>
            </a:xfrm>
            <a:custGeom>
              <a:avLst/>
              <a:gdLst/>
              <a:ahLst/>
              <a:cxnLst/>
              <a:rect l="l" t="t" r="r" b="b"/>
              <a:pathLst>
                <a:path w="342" h="894" extrusionOk="0">
                  <a:moveTo>
                    <a:pt x="229" y="1"/>
                  </a:moveTo>
                  <a:cubicBezTo>
                    <a:pt x="185" y="1"/>
                    <a:pt x="147" y="31"/>
                    <a:pt x="133" y="75"/>
                  </a:cubicBezTo>
                  <a:cubicBezTo>
                    <a:pt x="52" y="308"/>
                    <a:pt x="7" y="550"/>
                    <a:pt x="4" y="791"/>
                  </a:cubicBezTo>
                  <a:cubicBezTo>
                    <a:pt x="1" y="849"/>
                    <a:pt x="48" y="893"/>
                    <a:pt x="103" y="893"/>
                  </a:cubicBezTo>
                  <a:cubicBezTo>
                    <a:pt x="157" y="893"/>
                    <a:pt x="202" y="849"/>
                    <a:pt x="202" y="791"/>
                  </a:cubicBezTo>
                  <a:cubicBezTo>
                    <a:pt x="205" y="713"/>
                    <a:pt x="209" y="635"/>
                    <a:pt x="218" y="556"/>
                  </a:cubicBezTo>
                  <a:lnTo>
                    <a:pt x="218" y="560"/>
                  </a:lnTo>
                  <a:cubicBezTo>
                    <a:pt x="239" y="413"/>
                    <a:pt x="277" y="270"/>
                    <a:pt x="325" y="127"/>
                  </a:cubicBezTo>
                  <a:cubicBezTo>
                    <a:pt x="341" y="75"/>
                    <a:pt x="304" y="18"/>
                    <a:pt x="256" y="4"/>
                  </a:cubicBezTo>
                  <a:cubicBezTo>
                    <a:pt x="246" y="1"/>
                    <a:pt x="239" y="1"/>
                    <a:pt x="229"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67;p42">
              <a:extLst>
                <a:ext uri="{FF2B5EF4-FFF2-40B4-BE49-F238E27FC236}">
                  <a16:creationId xmlns:a16="http://schemas.microsoft.com/office/drawing/2014/main" id="{2D0107B6-E471-C348-A899-05536D1C5E1B}"/>
                </a:ext>
              </a:extLst>
            </p:cNvPr>
            <p:cNvSpPr/>
            <p:nvPr/>
          </p:nvSpPr>
          <p:spPr>
            <a:xfrm>
              <a:off x="6787454" y="4197989"/>
              <a:ext cx="22803" cy="54227"/>
            </a:xfrm>
            <a:custGeom>
              <a:avLst/>
              <a:gdLst/>
              <a:ahLst/>
              <a:cxnLst/>
              <a:rect l="l" t="t" r="r" b="b"/>
              <a:pathLst>
                <a:path w="410" h="975" extrusionOk="0">
                  <a:moveTo>
                    <a:pt x="266" y="82"/>
                  </a:moveTo>
                  <a:cubicBezTo>
                    <a:pt x="269" y="82"/>
                    <a:pt x="274" y="82"/>
                    <a:pt x="280" y="84"/>
                  </a:cubicBezTo>
                  <a:lnTo>
                    <a:pt x="280" y="84"/>
                  </a:lnTo>
                  <a:lnTo>
                    <a:pt x="280" y="85"/>
                  </a:lnTo>
                  <a:cubicBezTo>
                    <a:pt x="293" y="88"/>
                    <a:pt x="304" y="95"/>
                    <a:pt x="314" y="106"/>
                  </a:cubicBezTo>
                  <a:cubicBezTo>
                    <a:pt x="321" y="115"/>
                    <a:pt x="327" y="129"/>
                    <a:pt x="327" y="143"/>
                  </a:cubicBezTo>
                  <a:cubicBezTo>
                    <a:pt x="327" y="146"/>
                    <a:pt x="324" y="150"/>
                    <a:pt x="324" y="153"/>
                  </a:cubicBezTo>
                  <a:cubicBezTo>
                    <a:pt x="274" y="292"/>
                    <a:pt x="241" y="434"/>
                    <a:pt x="217" y="580"/>
                  </a:cubicBezTo>
                  <a:lnTo>
                    <a:pt x="217" y="580"/>
                  </a:lnTo>
                  <a:cubicBezTo>
                    <a:pt x="216" y="581"/>
                    <a:pt x="215" y="582"/>
                    <a:pt x="215" y="582"/>
                  </a:cubicBezTo>
                  <a:lnTo>
                    <a:pt x="216" y="583"/>
                  </a:lnTo>
                  <a:lnTo>
                    <a:pt x="216" y="583"/>
                  </a:lnTo>
                  <a:cubicBezTo>
                    <a:pt x="216" y="585"/>
                    <a:pt x="215" y="587"/>
                    <a:pt x="215" y="590"/>
                  </a:cubicBezTo>
                  <a:lnTo>
                    <a:pt x="215" y="590"/>
                  </a:lnTo>
                  <a:lnTo>
                    <a:pt x="215" y="590"/>
                  </a:lnTo>
                  <a:lnTo>
                    <a:pt x="215" y="593"/>
                  </a:lnTo>
                  <a:cubicBezTo>
                    <a:pt x="205" y="672"/>
                    <a:pt x="202" y="753"/>
                    <a:pt x="198" y="831"/>
                  </a:cubicBezTo>
                  <a:cubicBezTo>
                    <a:pt x="198" y="848"/>
                    <a:pt x="191" y="865"/>
                    <a:pt x="181" y="876"/>
                  </a:cubicBezTo>
                  <a:cubicBezTo>
                    <a:pt x="170" y="886"/>
                    <a:pt x="157" y="892"/>
                    <a:pt x="140" y="892"/>
                  </a:cubicBezTo>
                  <a:cubicBezTo>
                    <a:pt x="126" y="892"/>
                    <a:pt x="109" y="886"/>
                    <a:pt x="99" y="876"/>
                  </a:cubicBezTo>
                  <a:cubicBezTo>
                    <a:pt x="89" y="865"/>
                    <a:pt x="82" y="848"/>
                    <a:pt x="82" y="835"/>
                  </a:cubicBezTo>
                  <a:cubicBezTo>
                    <a:pt x="85" y="593"/>
                    <a:pt x="130" y="357"/>
                    <a:pt x="208" y="129"/>
                  </a:cubicBezTo>
                  <a:lnTo>
                    <a:pt x="150" y="109"/>
                  </a:lnTo>
                  <a:lnTo>
                    <a:pt x="150" y="109"/>
                  </a:lnTo>
                  <a:lnTo>
                    <a:pt x="208" y="126"/>
                  </a:lnTo>
                  <a:cubicBezTo>
                    <a:pt x="215" y="112"/>
                    <a:pt x="222" y="102"/>
                    <a:pt x="232" y="95"/>
                  </a:cubicBezTo>
                  <a:cubicBezTo>
                    <a:pt x="242" y="85"/>
                    <a:pt x="252" y="82"/>
                    <a:pt x="266" y="82"/>
                  </a:cubicBezTo>
                  <a:close/>
                  <a:moveTo>
                    <a:pt x="266" y="0"/>
                  </a:moveTo>
                  <a:cubicBezTo>
                    <a:pt x="235" y="0"/>
                    <a:pt x="205" y="10"/>
                    <a:pt x="181" y="30"/>
                  </a:cubicBezTo>
                  <a:cubicBezTo>
                    <a:pt x="157" y="47"/>
                    <a:pt x="140" y="71"/>
                    <a:pt x="130" y="102"/>
                  </a:cubicBezTo>
                  <a:lnTo>
                    <a:pt x="132" y="103"/>
                  </a:lnTo>
                  <a:lnTo>
                    <a:pt x="132" y="103"/>
                  </a:lnTo>
                  <a:cubicBezTo>
                    <a:pt x="48" y="338"/>
                    <a:pt x="4" y="583"/>
                    <a:pt x="0" y="831"/>
                  </a:cubicBezTo>
                  <a:lnTo>
                    <a:pt x="0" y="835"/>
                  </a:lnTo>
                  <a:cubicBezTo>
                    <a:pt x="0" y="872"/>
                    <a:pt x="17" y="910"/>
                    <a:pt x="41" y="933"/>
                  </a:cubicBezTo>
                  <a:cubicBezTo>
                    <a:pt x="68" y="958"/>
                    <a:pt x="103" y="974"/>
                    <a:pt x="140" y="974"/>
                  </a:cubicBezTo>
                  <a:cubicBezTo>
                    <a:pt x="178" y="974"/>
                    <a:pt x="215" y="958"/>
                    <a:pt x="239" y="933"/>
                  </a:cubicBezTo>
                  <a:cubicBezTo>
                    <a:pt x="266" y="906"/>
                    <a:pt x="280" y="872"/>
                    <a:pt x="280" y="835"/>
                  </a:cubicBezTo>
                  <a:cubicBezTo>
                    <a:pt x="283" y="759"/>
                    <a:pt x="286" y="682"/>
                    <a:pt x="296" y="606"/>
                  </a:cubicBezTo>
                  <a:lnTo>
                    <a:pt x="296" y="606"/>
                  </a:lnTo>
                  <a:lnTo>
                    <a:pt x="296" y="606"/>
                  </a:lnTo>
                  <a:cubicBezTo>
                    <a:pt x="297" y="603"/>
                    <a:pt x="297" y="599"/>
                    <a:pt x="298" y="596"/>
                  </a:cubicBezTo>
                  <a:lnTo>
                    <a:pt x="298" y="596"/>
                  </a:lnTo>
                  <a:cubicBezTo>
                    <a:pt x="300" y="589"/>
                    <a:pt x="300" y="583"/>
                    <a:pt x="300" y="578"/>
                  </a:cubicBezTo>
                  <a:lnTo>
                    <a:pt x="300" y="578"/>
                  </a:lnTo>
                  <a:cubicBezTo>
                    <a:pt x="321" y="442"/>
                    <a:pt x="354" y="311"/>
                    <a:pt x="403" y="181"/>
                  </a:cubicBezTo>
                  <a:cubicBezTo>
                    <a:pt x="406" y="167"/>
                    <a:pt x="409" y="153"/>
                    <a:pt x="409" y="143"/>
                  </a:cubicBezTo>
                  <a:cubicBezTo>
                    <a:pt x="409" y="109"/>
                    <a:pt x="395" y="79"/>
                    <a:pt x="378" y="58"/>
                  </a:cubicBezTo>
                  <a:cubicBezTo>
                    <a:pt x="358" y="34"/>
                    <a:pt x="334" y="13"/>
                    <a:pt x="304" y="7"/>
                  </a:cubicBezTo>
                  <a:cubicBezTo>
                    <a:pt x="290" y="3"/>
                    <a:pt x="280" y="0"/>
                    <a:pt x="266"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68;p42">
              <a:extLst>
                <a:ext uri="{FF2B5EF4-FFF2-40B4-BE49-F238E27FC236}">
                  <a16:creationId xmlns:a16="http://schemas.microsoft.com/office/drawing/2014/main" id="{904E5727-C0D3-7E40-AF60-DF78EC641CD5}"/>
                </a:ext>
              </a:extLst>
            </p:cNvPr>
            <p:cNvSpPr/>
            <p:nvPr/>
          </p:nvSpPr>
          <p:spPr>
            <a:xfrm>
              <a:off x="6471651" y="4062613"/>
              <a:ext cx="20134" cy="44772"/>
            </a:xfrm>
            <a:custGeom>
              <a:avLst/>
              <a:gdLst/>
              <a:ahLst/>
              <a:cxnLst/>
              <a:rect l="l" t="t" r="r" b="b"/>
              <a:pathLst>
                <a:path w="362" h="805" extrusionOk="0">
                  <a:moveTo>
                    <a:pt x="113" y="1"/>
                  </a:moveTo>
                  <a:cubicBezTo>
                    <a:pt x="103" y="1"/>
                    <a:pt x="96" y="1"/>
                    <a:pt x="85" y="4"/>
                  </a:cubicBezTo>
                  <a:cubicBezTo>
                    <a:pt x="35" y="18"/>
                    <a:pt x="0" y="72"/>
                    <a:pt x="14" y="127"/>
                  </a:cubicBezTo>
                  <a:cubicBezTo>
                    <a:pt x="79" y="325"/>
                    <a:pt x="126" y="525"/>
                    <a:pt x="164" y="734"/>
                  </a:cubicBezTo>
                  <a:cubicBezTo>
                    <a:pt x="173" y="778"/>
                    <a:pt x="219" y="805"/>
                    <a:pt x="261" y="805"/>
                  </a:cubicBezTo>
                  <a:cubicBezTo>
                    <a:pt x="270" y="805"/>
                    <a:pt x="278" y="804"/>
                    <a:pt x="287" y="801"/>
                  </a:cubicBezTo>
                  <a:cubicBezTo>
                    <a:pt x="310" y="795"/>
                    <a:pt x="335" y="781"/>
                    <a:pt x="348" y="757"/>
                  </a:cubicBezTo>
                  <a:cubicBezTo>
                    <a:pt x="362" y="734"/>
                    <a:pt x="362" y="706"/>
                    <a:pt x="359" y="679"/>
                  </a:cubicBezTo>
                  <a:cubicBezTo>
                    <a:pt x="321" y="474"/>
                    <a:pt x="274" y="273"/>
                    <a:pt x="208" y="72"/>
                  </a:cubicBezTo>
                  <a:cubicBezTo>
                    <a:pt x="195" y="28"/>
                    <a:pt x="157" y="1"/>
                    <a:pt x="113"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69;p42">
              <a:extLst>
                <a:ext uri="{FF2B5EF4-FFF2-40B4-BE49-F238E27FC236}">
                  <a16:creationId xmlns:a16="http://schemas.microsoft.com/office/drawing/2014/main" id="{AA504999-14CA-0244-9BE6-87D67F556A19}"/>
                </a:ext>
              </a:extLst>
            </p:cNvPr>
            <p:cNvSpPr/>
            <p:nvPr/>
          </p:nvSpPr>
          <p:spPr>
            <a:xfrm>
              <a:off x="6469982" y="4060333"/>
              <a:ext cx="24082" cy="49333"/>
            </a:xfrm>
            <a:custGeom>
              <a:avLst/>
              <a:gdLst/>
              <a:ahLst/>
              <a:cxnLst/>
              <a:rect l="l" t="t" r="r" b="b"/>
              <a:pathLst>
                <a:path w="433" h="887" extrusionOk="0">
                  <a:moveTo>
                    <a:pt x="143" y="83"/>
                  </a:moveTo>
                  <a:cubicBezTo>
                    <a:pt x="156" y="83"/>
                    <a:pt x="167" y="86"/>
                    <a:pt x="177" y="92"/>
                  </a:cubicBezTo>
                  <a:cubicBezTo>
                    <a:pt x="187" y="100"/>
                    <a:pt x="194" y="113"/>
                    <a:pt x="201" y="127"/>
                  </a:cubicBezTo>
                  <a:cubicBezTo>
                    <a:pt x="263" y="325"/>
                    <a:pt x="313" y="522"/>
                    <a:pt x="348" y="726"/>
                  </a:cubicBezTo>
                  <a:lnTo>
                    <a:pt x="348" y="730"/>
                  </a:lnTo>
                  <a:cubicBezTo>
                    <a:pt x="348" y="737"/>
                    <a:pt x="351" y="743"/>
                    <a:pt x="351" y="750"/>
                  </a:cubicBezTo>
                  <a:cubicBezTo>
                    <a:pt x="348" y="761"/>
                    <a:pt x="348" y="767"/>
                    <a:pt x="340" y="778"/>
                  </a:cubicBezTo>
                  <a:cubicBezTo>
                    <a:pt x="334" y="791"/>
                    <a:pt x="320" y="802"/>
                    <a:pt x="307" y="805"/>
                  </a:cubicBezTo>
                  <a:lnTo>
                    <a:pt x="293" y="805"/>
                  </a:lnTo>
                  <a:cubicBezTo>
                    <a:pt x="279" y="805"/>
                    <a:pt x="266" y="802"/>
                    <a:pt x="252" y="795"/>
                  </a:cubicBezTo>
                  <a:cubicBezTo>
                    <a:pt x="249" y="791"/>
                    <a:pt x="245" y="784"/>
                    <a:pt x="242" y="781"/>
                  </a:cubicBezTo>
                  <a:cubicBezTo>
                    <a:pt x="238" y="778"/>
                    <a:pt x="235" y="775"/>
                    <a:pt x="235" y="767"/>
                  </a:cubicBezTo>
                  <a:cubicBezTo>
                    <a:pt x="197" y="559"/>
                    <a:pt x="150" y="355"/>
                    <a:pt x="85" y="154"/>
                  </a:cubicBezTo>
                  <a:cubicBezTo>
                    <a:pt x="85" y="151"/>
                    <a:pt x="82" y="144"/>
                    <a:pt x="82" y="141"/>
                  </a:cubicBezTo>
                  <a:cubicBezTo>
                    <a:pt x="82" y="130"/>
                    <a:pt x="88" y="116"/>
                    <a:pt x="95" y="106"/>
                  </a:cubicBezTo>
                  <a:cubicBezTo>
                    <a:pt x="102" y="92"/>
                    <a:pt x="115" y="86"/>
                    <a:pt x="126" y="83"/>
                  </a:cubicBezTo>
                  <a:close/>
                  <a:moveTo>
                    <a:pt x="143" y="1"/>
                  </a:moveTo>
                  <a:cubicBezTo>
                    <a:pt x="129" y="1"/>
                    <a:pt x="120" y="1"/>
                    <a:pt x="106" y="4"/>
                  </a:cubicBezTo>
                  <a:cubicBezTo>
                    <a:pt x="75" y="14"/>
                    <a:pt x="48" y="31"/>
                    <a:pt x="30" y="55"/>
                  </a:cubicBezTo>
                  <a:cubicBezTo>
                    <a:pt x="13" y="79"/>
                    <a:pt x="0" y="110"/>
                    <a:pt x="0" y="141"/>
                  </a:cubicBezTo>
                  <a:cubicBezTo>
                    <a:pt x="0" y="154"/>
                    <a:pt x="3" y="164"/>
                    <a:pt x="7" y="178"/>
                  </a:cubicBezTo>
                  <a:cubicBezTo>
                    <a:pt x="71" y="375"/>
                    <a:pt x="120" y="577"/>
                    <a:pt x="153" y="781"/>
                  </a:cubicBezTo>
                  <a:cubicBezTo>
                    <a:pt x="156" y="798"/>
                    <a:pt x="164" y="815"/>
                    <a:pt x="174" y="829"/>
                  </a:cubicBezTo>
                  <a:cubicBezTo>
                    <a:pt x="187" y="849"/>
                    <a:pt x="208" y="863"/>
                    <a:pt x="228" y="873"/>
                  </a:cubicBezTo>
                  <a:cubicBezTo>
                    <a:pt x="249" y="883"/>
                    <a:pt x="269" y="887"/>
                    <a:pt x="293" y="887"/>
                  </a:cubicBezTo>
                  <a:cubicBezTo>
                    <a:pt x="304" y="887"/>
                    <a:pt x="317" y="887"/>
                    <a:pt x="327" y="883"/>
                  </a:cubicBezTo>
                  <a:cubicBezTo>
                    <a:pt x="365" y="873"/>
                    <a:pt x="395" y="849"/>
                    <a:pt x="412" y="819"/>
                  </a:cubicBezTo>
                  <a:cubicBezTo>
                    <a:pt x="426" y="798"/>
                    <a:pt x="433" y="770"/>
                    <a:pt x="433" y="750"/>
                  </a:cubicBezTo>
                  <a:cubicBezTo>
                    <a:pt x="433" y="737"/>
                    <a:pt x="430" y="726"/>
                    <a:pt x="426" y="713"/>
                  </a:cubicBezTo>
                  <a:cubicBezTo>
                    <a:pt x="392" y="505"/>
                    <a:pt x="340" y="300"/>
                    <a:pt x="279" y="100"/>
                  </a:cubicBezTo>
                  <a:cubicBezTo>
                    <a:pt x="269" y="72"/>
                    <a:pt x="252" y="45"/>
                    <a:pt x="228" y="28"/>
                  </a:cubicBezTo>
                  <a:cubicBezTo>
                    <a:pt x="205" y="11"/>
                    <a:pt x="174" y="1"/>
                    <a:pt x="143"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70;p42">
              <a:extLst>
                <a:ext uri="{FF2B5EF4-FFF2-40B4-BE49-F238E27FC236}">
                  <a16:creationId xmlns:a16="http://schemas.microsoft.com/office/drawing/2014/main" id="{8B14B3B7-99B9-4F4E-82C5-5A29A0BB2C81}"/>
                </a:ext>
              </a:extLst>
            </p:cNvPr>
            <p:cNvSpPr/>
            <p:nvPr/>
          </p:nvSpPr>
          <p:spPr>
            <a:xfrm>
              <a:off x="6806030" y="4104105"/>
              <a:ext cx="17520" cy="53671"/>
            </a:xfrm>
            <a:custGeom>
              <a:avLst/>
              <a:gdLst/>
              <a:ahLst/>
              <a:cxnLst/>
              <a:rect l="l" t="t" r="r" b="b"/>
              <a:pathLst>
                <a:path w="315" h="965" extrusionOk="0">
                  <a:moveTo>
                    <a:pt x="204" y="1"/>
                  </a:moveTo>
                  <a:cubicBezTo>
                    <a:pt x="164" y="1"/>
                    <a:pt x="119" y="28"/>
                    <a:pt x="110" y="73"/>
                  </a:cubicBezTo>
                  <a:cubicBezTo>
                    <a:pt x="55" y="335"/>
                    <a:pt x="11" y="597"/>
                    <a:pt x="3" y="867"/>
                  </a:cubicBezTo>
                  <a:cubicBezTo>
                    <a:pt x="0" y="921"/>
                    <a:pt x="48" y="965"/>
                    <a:pt x="102" y="965"/>
                  </a:cubicBezTo>
                  <a:cubicBezTo>
                    <a:pt x="157" y="965"/>
                    <a:pt x="201" y="921"/>
                    <a:pt x="201" y="867"/>
                  </a:cubicBezTo>
                  <a:cubicBezTo>
                    <a:pt x="204" y="757"/>
                    <a:pt x="215" y="652"/>
                    <a:pt x="228" y="546"/>
                  </a:cubicBezTo>
                  <a:cubicBezTo>
                    <a:pt x="245" y="403"/>
                    <a:pt x="273" y="266"/>
                    <a:pt x="303" y="123"/>
                  </a:cubicBezTo>
                  <a:cubicBezTo>
                    <a:pt x="314" y="73"/>
                    <a:pt x="286" y="18"/>
                    <a:pt x="232" y="4"/>
                  </a:cubicBezTo>
                  <a:cubicBezTo>
                    <a:pt x="222" y="1"/>
                    <a:pt x="215" y="1"/>
                    <a:pt x="204"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71;p42">
              <a:extLst>
                <a:ext uri="{FF2B5EF4-FFF2-40B4-BE49-F238E27FC236}">
                  <a16:creationId xmlns:a16="http://schemas.microsoft.com/office/drawing/2014/main" id="{ABEA6A06-6DC7-FF43-A099-0BE8B3C036AD}"/>
                </a:ext>
              </a:extLst>
            </p:cNvPr>
            <p:cNvSpPr/>
            <p:nvPr/>
          </p:nvSpPr>
          <p:spPr>
            <a:xfrm>
              <a:off x="6803750" y="4101824"/>
              <a:ext cx="21468" cy="58287"/>
            </a:xfrm>
            <a:custGeom>
              <a:avLst/>
              <a:gdLst/>
              <a:ahLst/>
              <a:cxnLst/>
              <a:rect l="l" t="t" r="r" b="b"/>
              <a:pathLst>
                <a:path w="386" h="1048" extrusionOk="0">
                  <a:moveTo>
                    <a:pt x="240" y="81"/>
                  </a:moveTo>
                  <a:cubicBezTo>
                    <a:pt x="242" y="81"/>
                    <a:pt x="244" y="82"/>
                    <a:pt x="245" y="83"/>
                  </a:cubicBezTo>
                  <a:lnTo>
                    <a:pt x="263" y="83"/>
                  </a:lnTo>
                  <a:cubicBezTo>
                    <a:pt x="277" y="86"/>
                    <a:pt x="286" y="93"/>
                    <a:pt x="294" y="103"/>
                  </a:cubicBezTo>
                  <a:cubicBezTo>
                    <a:pt x="300" y="114"/>
                    <a:pt x="304" y="127"/>
                    <a:pt x="304" y="141"/>
                  </a:cubicBezTo>
                  <a:lnTo>
                    <a:pt x="304" y="158"/>
                  </a:lnTo>
                  <a:cubicBezTo>
                    <a:pt x="275" y="291"/>
                    <a:pt x="248" y="425"/>
                    <a:pt x="231" y="561"/>
                  </a:cubicBezTo>
                  <a:lnTo>
                    <a:pt x="231" y="561"/>
                  </a:lnTo>
                  <a:cubicBezTo>
                    <a:pt x="230" y="563"/>
                    <a:pt x="228" y="565"/>
                    <a:pt x="228" y="567"/>
                  </a:cubicBezTo>
                  <a:lnTo>
                    <a:pt x="230" y="567"/>
                  </a:lnTo>
                  <a:lnTo>
                    <a:pt x="230" y="567"/>
                  </a:lnTo>
                  <a:cubicBezTo>
                    <a:pt x="229" y="572"/>
                    <a:pt x="229" y="576"/>
                    <a:pt x="228" y="581"/>
                  </a:cubicBezTo>
                  <a:cubicBezTo>
                    <a:pt x="215" y="689"/>
                    <a:pt x="205" y="798"/>
                    <a:pt x="201" y="908"/>
                  </a:cubicBezTo>
                  <a:cubicBezTo>
                    <a:pt x="201" y="924"/>
                    <a:pt x="195" y="938"/>
                    <a:pt x="184" y="949"/>
                  </a:cubicBezTo>
                  <a:cubicBezTo>
                    <a:pt x="174" y="962"/>
                    <a:pt x="160" y="965"/>
                    <a:pt x="143" y="965"/>
                  </a:cubicBezTo>
                  <a:cubicBezTo>
                    <a:pt x="141" y="966"/>
                    <a:pt x="138" y="966"/>
                    <a:pt x="136" y="966"/>
                  </a:cubicBezTo>
                  <a:cubicBezTo>
                    <a:pt x="124" y="966"/>
                    <a:pt x="111" y="959"/>
                    <a:pt x="102" y="949"/>
                  </a:cubicBezTo>
                  <a:cubicBezTo>
                    <a:pt x="96" y="945"/>
                    <a:pt x="93" y="938"/>
                    <a:pt x="89" y="932"/>
                  </a:cubicBezTo>
                  <a:cubicBezTo>
                    <a:pt x="85" y="924"/>
                    <a:pt x="82" y="918"/>
                    <a:pt x="82" y="911"/>
                  </a:cubicBezTo>
                  <a:cubicBezTo>
                    <a:pt x="93" y="645"/>
                    <a:pt x="133" y="383"/>
                    <a:pt x="192" y="120"/>
                  </a:cubicBezTo>
                  <a:cubicBezTo>
                    <a:pt x="192" y="117"/>
                    <a:pt x="195" y="110"/>
                    <a:pt x="198" y="106"/>
                  </a:cubicBezTo>
                  <a:cubicBezTo>
                    <a:pt x="201" y="100"/>
                    <a:pt x="208" y="93"/>
                    <a:pt x="218" y="90"/>
                  </a:cubicBezTo>
                  <a:cubicBezTo>
                    <a:pt x="226" y="84"/>
                    <a:pt x="233" y="81"/>
                    <a:pt x="240" y="81"/>
                  </a:cubicBezTo>
                  <a:close/>
                  <a:moveTo>
                    <a:pt x="245" y="1"/>
                  </a:moveTo>
                  <a:cubicBezTo>
                    <a:pt x="215" y="1"/>
                    <a:pt x="187" y="8"/>
                    <a:pt x="160" y="29"/>
                  </a:cubicBezTo>
                  <a:cubicBezTo>
                    <a:pt x="151" y="35"/>
                    <a:pt x="140" y="45"/>
                    <a:pt x="130" y="59"/>
                  </a:cubicBezTo>
                  <a:cubicBezTo>
                    <a:pt x="120" y="72"/>
                    <a:pt x="114" y="88"/>
                    <a:pt x="110" y="103"/>
                  </a:cubicBezTo>
                  <a:lnTo>
                    <a:pt x="110" y="103"/>
                  </a:lnTo>
                  <a:lnTo>
                    <a:pt x="110" y="103"/>
                  </a:lnTo>
                  <a:cubicBezTo>
                    <a:pt x="55" y="369"/>
                    <a:pt x="11" y="635"/>
                    <a:pt x="3" y="908"/>
                  </a:cubicBezTo>
                  <a:cubicBezTo>
                    <a:pt x="3" y="908"/>
                    <a:pt x="0" y="908"/>
                    <a:pt x="0" y="911"/>
                  </a:cubicBezTo>
                  <a:cubicBezTo>
                    <a:pt x="0" y="932"/>
                    <a:pt x="7" y="949"/>
                    <a:pt x="14" y="965"/>
                  </a:cubicBezTo>
                  <a:cubicBezTo>
                    <a:pt x="24" y="990"/>
                    <a:pt x="44" y="1010"/>
                    <a:pt x="65" y="1023"/>
                  </a:cubicBezTo>
                  <a:cubicBezTo>
                    <a:pt x="89" y="1040"/>
                    <a:pt x="113" y="1047"/>
                    <a:pt x="143" y="1047"/>
                  </a:cubicBezTo>
                  <a:cubicBezTo>
                    <a:pt x="147" y="1047"/>
                    <a:pt x="151" y="1047"/>
                    <a:pt x="154" y="1047"/>
                  </a:cubicBezTo>
                  <a:cubicBezTo>
                    <a:pt x="188" y="1047"/>
                    <a:pt x="221" y="1031"/>
                    <a:pt x="242" y="1006"/>
                  </a:cubicBezTo>
                  <a:cubicBezTo>
                    <a:pt x="265" y="983"/>
                    <a:pt x="282" y="947"/>
                    <a:pt x="283" y="911"/>
                  </a:cubicBezTo>
                  <a:lnTo>
                    <a:pt x="283" y="911"/>
                  </a:lnTo>
                  <a:lnTo>
                    <a:pt x="283" y="911"/>
                  </a:lnTo>
                  <a:cubicBezTo>
                    <a:pt x="286" y="802"/>
                    <a:pt x="297" y="696"/>
                    <a:pt x="310" y="590"/>
                  </a:cubicBezTo>
                  <a:cubicBezTo>
                    <a:pt x="311" y="582"/>
                    <a:pt x="312" y="573"/>
                    <a:pt x="313" y="565"/>
                  </a:cubicBezTo>
                  <a:lnTo>
                    <a:pt x="313" y="565"/>
                  </a:lnTo>
                  <a:cubicBezTo>
                    <a:pt x="314" y="564"/>
                    <a:pt x="314" y="564"/>
                    <a:pt x="314" y="563"/>
                  </a:cubicBezTo>
                  <a:lnTo>
                    <a:pt x="314" y="563"/>
                  </a:lnTo>
                  <a:lnTo>
                    <a:pt x="314" y="563"/>
                  </a:lnTo>
                  <a:cubicBezTo>
                    <a:pt x="331" y="433"/>
                    <a:pt x="357" y="306"/>
                    <a:pt x="382" y="175"/>
                  </a:cubicBezTo>
                  <a:cubicBezTo>
                    <a:pt x="385" y="164"/>
                    <a:pt x="385" y="155"/>
                    <a:pt x="385" y="141"/>
                  </a:cubicBezTo>
                  <a:cubicBezTo>
                    <a:pt x="385" y="114"/>
                    <a:pt x="379" y="83"/>
                    <a:pt x="362" y="59"/>
                  </a:cubicBezTo>
                  <a:cubicBezTo>
                    <a:pt x="341" y="32"/>
                    <a:pt x="317" y="11"/>
                    <a:pt x="283" y="4"/>
                  </a:cubicBezTo>
                  <a:cubicBezTo>
                    <a:pt x="273" y="1"/>
                    <a:pt x="259" y="1"/>
                    <a:pt x="245"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72;p42">
              <a:extLst>
                <a:ext uri="{FF2B5EF4-FFF2-40B4-BE49-F238E27FC236}">
                  <a16:creationId xmlns:a16="http://schemas.microsoft.com/office/drawing/2014/main" id="{9A4A284D-9634-FA43-9DB5-9357232761C9}"/>
                </a:ext>
              </a:extLst>
            </p:cNvPr>
            <p:cNvSpPr/>
            <p:nvPr/>
          </p:nvSpPr>
          <p:spPr>
            <a:xfrm>
              <a:off x="6809979" y="4029075"/>
              <a:ext cx="16963" cy="34705"/>
            </a:xfrm>
            <a:custGeom>
              <a:avLst/>
              <a:gdLst/>
              <a:ahLst/>
              <a:cxnLst/>
              <a:rect l="l" t="t" r="r" b="b"/>
              <a:pathLst>
                <a:path w="305" h="624" extrusionOk="0">
                  <a:moveTo>
                    <a:pt x="198" y="0"/>
                  </a:moveTo>
                  <a:cubicBezTo>
                    <a:pt x="154" y="0"/>
                    <a:pt x="110" y="31"/>
                    <a:pt x="100" y="75"/>
                  </a:cubicBezTo>
                  <a:cubicBezTo>
                    <a:pt x="69" y="215"/>
                    <a:pt x="42" y="355"/>
                    <a:pt x="11" y="498"/>
                  </a:cubicBezTo>
                  <a:cubicBezTo>
                    <a:pt x="1" y="549"/>
                    <a:pt x="25" y="604"/>
                    <a:pt x="80" y="621"/>
                  </a:cubicBezTo>
                  <a:cubicBezTo>
                    <a:pt x="87" y="623"/>
                    <a:pt x="96" y="624"/>
                    <a:pt x="104" y="624"/>
                  </a:cubicBezTo>
                  <a:cubicBezTo>
                    <a:pt x="148" y="624"/>
                    <a:pt x="193" y="595"/>
                    <a:pt x="202" y="549"/>
                  </a:cubicBezTo>
                  <a:cubicBezTo>
                    <a:pt x="232" y="409"/>
                    <a:pt x="264" y="269"/>
                    <a:pt x="294" y="126"/>
                  </a:cubicBezTo>
                  <a:cubicBezTo>
                    <a:pt x="304" y="75"/>
                    <a:pt x="280" y="21"/>
                    <a:pt x="226" y="3"/>
                  </a:cubicBezTo>
                  <a:cubicBezTo>
                    <a:pt x="215" y="3"/>
                    <a:pt x="209" y="0"/>
                    <a:pt x="198"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73;p42">
              <a:extLst>
                <a:ext uri="{FF2B5EF4-FFF2-40B4-BE49-F238E27FC236}">
                  <a16:creationId xmlns:a16="http://schemas.microsoft.com/office/drawing/2014/main" id="{D42D8575-6F1A-C948-A099-B6D4D7C3A39C}"/>
                </a:ext>
              </a:extLst>
            </p:cNvPr>
            <p:cNvSpPr/>
            <p:nvPr/>
          </p:nvSpPr>
          <p:spPr>
            <a:xfrm>
              <a:off x="6808088" y="4026794"/>
              <a:ext cx="20690" cy="39322"/>
            </a:xfrm>
            <a:custGeom>
              <a:avLst/>
              <a:gdLst/>
              <a:ahLst/>
              <a:cxnLst/>
              <a:rect l="l" t="t" r="r" b="b"/>
              <a:pathLst>
                <a:path w="372" h="707" extrusionOk="0">
                  <a:moveTo>
                    <a:pt x="232" y="82"/>
                  </a:moveTo>
                  <a:cubicBezTo>
                    <a:pt x="236" y="82"/>
                    <a:pt x="243" y="85"/>
                    <a:pt x="246" y="85"/>
                  </a:cubicBezTo>
                  <a:cubicBezTo>
                    <a:pt x="263" y="89"/>
                    <a:pt x="270" y="96"/>
                    <a:pt x="280" y="106"/>
                  </a:cubicBezTo>
                  <a:cubicBezTo>
                    <a:pt x="287" y="116"/>
                    <a:pt x="290" y="130"/>
                    <a:pt x="290" y="143"/>
                  </a:cubicBezTo>
                  <a:cubicBezTo>
                    <a:pt x="290" y="151"/>
                    <a:pt x="290" y="154"/>
                    <a:pt x="287" y="161"/>
                  </a:cubicBezTo>
                  <a:cubicBezTo>
                    <a:pt x="257" y="300"/>
                    <a:pt x="226" y="440"/>
                    <a:pt x="199" y="583"/>
                  </a:cubicBezTo>
                  <a:cubicBezTo>
                    <a:pt x="195" y="587"/>
                    <a:pt x="195" y="593"/>
                    <a:pt x="191" y="596"/>
                  </a:cubicBezTo>
                  <a:cubicBezTo>
                    <a:pt x="185" y="604"/>
                    <a:pt x="178" y="610"/>
                    <a:pt x="167" y="617"/>
                  </a:cubicBezTo>
                  <a:cubicBezTo>
                    <a:pt x="161" y="621"/>
                    <a:pt x="147" y="624"/>
                    <a:pt x="140" y="624"/>
                  </a:cubicBezTo>
                  <a:cubicBezTo>
                    <a:pt x="135" y="624"/>
                    <a:pt x="131" y="624"/>
                    <a:pt x="126" y="622"/>
                  </a:cubicBezTo>
                  <a:lnTo>
                    <a:pt x="126" y="622"/>
                  </a:lnTo>
                  <a:lnTo>
                    <a:pt x="127" y="621"/>
                  </a:lnTo>
                  <a:cubicBezTo>
                    <a:pt x="109" y="617"/>
                    <a:pt x="103" y="610"/>
                    <a:pt x="93" y="601"/>
                  </a:cubicBezTo>
                  <a:cubicBezTo>
                    <a:pt x="86" y="590"/>
                    <a:pt x="82" y="576"/>
                    <a:pt x="82" y="563"/>
                  </a:cubicBezTo>
                  <a:cubicBezTo>
                    <a:pt x="82" y="556"/>
                    <a:pt x="82" y="552"/>
                    <a:pt x="86" y="546"/>
                  </a:cubicBezTo>
                  <a:cubicBezTo>
                    <a:pt x="114" y="406"/>
                    <a:pt x="144" y="266"/>
                    <a:pt x="175" y="123"/>
                  </a:cubicBezTo>
                  <a:cubicBezTo>
                    <a:pt x="178" y="120"/>
                    <a:pt x="178" y="113"/>
                    <a:pt x="181" y="110"/>
                  </a:cubicBezTo>
                  <a:cubicBezTo>
                    <a:pt x="188" y="102"/>
                    <a:pt x="195" y="96"/>
                    <a:pt x="205" y="89"/>
                  </a:cubicBezTo>
                  <a:cubicBezTo>
                    <a:pt x="212" y="85"/>
                    <a:pt x="222" y="82"/>
                    <a:pt x="232" y="82"/>
                  </a:cubicBezTo>
                  <a:close/>
                  <a:moveTo>
                    <a:pt x="232" y="0"/>
                  </a:moveTo>
                  <a:cubicBezTo>
                    <a:pt x="202" y="0"/>
                    <a:pt x="171" y="11"/>
                    <a:pt x="147" y="28"/>
                  </a:cubicBezTo>
                  <a:cubicBezTo>
                    <a:pt x="134" y="38"/>
                    <a:pt x="123" y="48"/>
                    <a:pt x="114" y="62"/>
                  </a:cubicBezTo>
                  <a:cubicBezTo>
                    <a:pt x="106" y="75"/>
                    <a:pt x="100" y="89"/>
                    <a:pt x="96" y="106"/>
                  </a:cubicBezTo>
                  <a:cubicBezTo>
                    <a:pt x="65" y="246"/>
                    <a:pt x="35" y="389"/>
                    <a:pt x="4" y="529"/>
                  </a:cubicBezTo>
                  <a:cubicBezTo>
                    <a:pt x="1" y="539"/>
                    <a:pt x="1" y="552"/>
                    <a:pt x="1" y="563"/>
                  </a:cubicBezTo>
                  <a:cubicBezTo>
                    <a:pt x="1" y="593"/>
                    <a:pt x="11" y="621"/>
                    <a:pt x="28" y="648"/>
                  </a:cubicBezTo>
                  <a:cubicBezTo>
                    <a:pt x="45" y="672"/>
                    <a:pt x="73" y="692"/>
                    <a:pt x="103" y="699"/>
                  </a:cubicBezTo>
                  <a:cubicBezTo>
                    <a:pt x="117" y="703"/>
                    <a:pt x="127" y="706"/>
                    <a:pt x="140" y="706"/>
                  </a:cubicBezTo>
                  <a:cubicBezTo>
                    <a:pt x="171" y="706"/>
                    <a:pt x="199" y="695"/>
                    <a:pt x="226" y="678"/>
                  </a:cubicBezTo>
                  <a:cubicBezTo>
                    <a:pt x="236" y="668"/>
                    <a:pt x="249" y="658"/>
                    <a:pt x="257" y="645"/>
                  </a:cubicBezTo>
                  <a:cubicBezTo>
                    <a:pt x="266" y="631"/>
                    <a:pt x="273" y="617"/>
                    <a:pt x="277" y="601"/>
                  </a:cubicBezTo>
                  <a:cubicBezTo>
                    <a:pt x="307" y="457"/>
                    <a:pt x="338" y="318"/>
                    <a:pt x="369" y="178"/>
                  </a:cubicBezTo>
                  <a:cubicBezTo>
                    <a:pt x="369" y="167"/>
                    <a:pt x="372" y="154"/>
                    <a:pt x="372" y="143"/>
                  </a:cubicBezTo>
                  <a:cubicBezTo>
                    <a:pt x="372" y="113"/>
                    <a:pt x="362" y="85"/>
                    <a:pt x="345" y="58"/>
                  </a:cubicBezTo>
                  <a:cubicBezTo>
                    <a:pt x="328" y="35"/>
                    <a:pt x="301" y="14"/>
                    <a:pt x="270" y="8"/>
                  </a:cubicBezTo>
                  <a:cubicBezTo>
                    <a:pt x="257" y="3"/>
                    <a:pt x="246" y="0"/>
                    <a:pt x="232"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74;p42">
              <a:extLst>
                <a:ext uri="{FF2B5EF4-FFF2-40B4-BE49-F238E27FC236}">
                  <a16:creationId xmlns:a16="http://schemas.microsoft.com/office/drawing/2014/main" id="{88201411-B1F1-4A44-A28E-20D0659F7040}"/>
                </a:ext>
              </a:extLst>
            </p:cNvPr>
            <p:cNvSpPr/>
            <p:nvPr/>
          </p:nvSpPr>
          <p:spPr>
            <a:xfrm>
              <a:off x="6517147" y="4347492"/>
              <a:ext cx="241324" cy="138321"/>
            </a:xfrm>
            <a:custGeom>
              <a:avLst/>
              <a:gdLst/>
              <a:ahLst/>
              <a:cxnLst/>
              <a:rect l="l" t="t" r="r" b="b"/>
              <a:pathLst>
                <a:path w="4339" h="2487" extrusionOk="0">
                  <a:moveTo>
                    <a:pt x="99" y="0"/>
                  </a:moveTo>
                  <a:cubicBezTo>
                    <a:pt x="93" y="0"/>
                    <a:pt x="82" y="0"/>
                    <a:pt x="76" y="4"/>
                  </a:cubicBezTo>
                  <a:cubicBezTo>
                    <a:pt x="49" y="11"/>
                    <a:pt x="28" y="28"/>
                    <a:pt x="14" y="52"/>
                  </a:cubicBezTo>
                  <a:cubicBezTo>
                    <a:pt x="0" y="76"/>
                    <a:pt x="0" y="99"/>
                    <a:pt x="4" y="126"/>
                  </a:cubicBezTo>
                  <a:cubicBezTo>
                    <a:pt x="62" y="553"/>
                    <a:pt x="239" y="952"/>
                    <a:pt x="481" y="1306"/>
                  </a:cubicBezTo>
                  <a:cubicBezTo>
                    <a:pt x="723" y="1660"/>
                    <a:pt x="1040" y="1967"/>
                    <a:pt x="1411" y="2185"/>
                  </a:cubicBezTo>
                  <a:cubicBezTo>
                    <a:pt x="1723" y="2371"/>
                    <a:pt x="2081" y="2487"/>
                    <a:pt x="2445" y="2487"/>
                  </a:cubicBezTo>
                  <a:cubicBezTo>
                    <a:pt x="2486" y="2487"/>
                    <a:pt x="2528" y="2485"/>
                    <a:pt x="2570" y="2482"/>
                  </a:cubicBezTo>
                  <a:cubicBezTo>
                    <a:pt x="2775" y="2468"/>
                    <a:pt x="2973" y="2410"/>
                    <a:pt x="3160" y="2322"/>
                  </a:cubicBezTo>
                  <a:cubicBezTo>
                    <a:pt x="3368" y="2223"/>
                    <a:pt x="3552" y="2076"/>
                    <a:pt x="3712" y="1913"/>
                  </a:cubicBezTo>
                  <a:cubicBezTo>
                    <a:pt x="3858" y="1762"/>
                    <a:pt x="3978" y="1592"/>
                    <a:pt x="4077" y="1408"/>
                  </a:cubicBezTo>
                  <a:cubicBezTo>
                    <a:pt x="4175" y="1221"/>
                    <a:pt x="4250" y="1023"/>
                    <a:pt x="4322" y="826"/>
                  </a:cubicBezTo>
                  <a:cubicBezTo>
                    <a:pt x="4338" y="774"/>
                    <a:pt x="4302" y="713"/>
                    <a:pt x="4250" y="703"/>
                  </a:cubicBezTo>
                  <a:cubicBezTo>
                    <a:pt x="4240" y="700"/>
                    <a:pt x="4231" y="699"/>
                    <a:pt x="4221" y="699"/>
                  </a:cubicBezTo>
                  <a:cubicBezTo>
                    <a:pt x="4178" y="699"/>
                    <a:pt x="4142" y="729"/>
                    <a:pt x="4127" y="771"/>
                  </a:cubicBezTo>
                  <a:cubicBezTo>
                    <a:pt x="4090" y="876"/>
                    <a:pt x="4049" y="982"/>
                    <a:pt x="4008" y="1084"/>
                  </a:cubicBezTo>
                  <a:lnTo>
                    <a:pt x="4015" y="1060"/>
                  </a:lnTo>
                  <a:lnTo>
                    <a:pt x="4015" y="1060"/>
                  </a:lnTo>
                  <a:cubicBezTo>
                    <a:pt x="3934" y="1255"/>
                    <a:pt x="3838" y="1442"/>
                    <a:pt x="3712" y="1609"/>
                  </a:cubicBezTo>
                  <a:cubicBezTo>
                    <a:pt x="3610" y="1739"/>
                    <a:pt x="3490" y="1858"/>
                    <a:pt x="3361" y="1960"/>
                  </a:cubicBezTo>
                  <a:cubicBezTo>
                    <a:pt x="3251" y="2043"/>
                    <a:pt x="3135" y="2113"/>
                    <a:pt x="3010" y="2171"/>
                  </a:cubicBezTo>
                  <a:lnTo>
                    <a:pt x="3010" y="2171"/>
                  </a:lnTo>
                  <a:cubicBezTo>
                    <a:pt x="3011" y="2170"/>
                    <a:pt x="3012" y="2169"/>
                    <a:pt x="3013" y="2168"/>
                  </a:cubicBezTo>
                  <a:lnTo>
                    <a:pt x="3013" y="2168"/>
                  </a:lnTo>
                  <a:cubicBezTo>
                    <a:pt x="3009" y="2171"/>
                    <a:pt x="3006" y="2171"/>
                    <a:pt x="3000" y="2175"/>
                  </a:cubicBezTo>
                  <a:cubicBezTo>
                    <a:pt x="3003" y="2174"/>
                    <a:pt x="3006" y="2172"/>
                    <a:pt x="3010" y="2171"/>
                  </a:cubicBezTo>
                  <a:lnTo>
                    <a:pt x="3010" y="2171"/>
                  </a:lnTo>
                  <a:cubicBezTo>
                    <a:pt x="3006" y="2173"/>
                    <a:pt x="3002" y="2175"/>
                    <a:pt x="3000" y="2175"/>
                  </a:cubicBezTo>
                  <a:cubicBezTo>
                    <a:pt x="2996" y="2179"/>
                    <a:pt x="2993" y="2179"/>
                    <a:pt x="2989" y="2179"/>
                  </a:cubicBezTo>
                  <a:cubicBezTo>
                    <a:pt x="2993" y="2179"/>
                    <a:pt x="2993" y="2179"/>
                    <a:pt x="2996" y="2175"/>
                  </a:cubicBezTo>
                  <a:lnTo>
                    <a:pt x="2996" y="2175"/>
                  </a:lnTo>
                  <a:cubicBezTo>
                    <a:pt x="2874" y="2226"/>
                    <a:pt x="2748" y="2260"/>
                    <a:pt x="2618" y="2278"/>
                  </a:cubicBezTo>
                  <a:cubicBezTo>
                    <a:pt x="2560" y="2283"/>
                    <a:pt x="2503" y="2286"/>
                    <a:pt x="2447" y="2286"/>
                  </a:cubicBezTo>
                  <a:cubicBezTo>
                    <a:pt x="2372" y="2286"/>
                    <a:pt x="2298" y="2281"/>
                    <a:pt x="2223" y="2273"/>
                  </a:cubicBezTo>
                  <a:cubicBezTo>
                    <a:pt x="2069" y="2246"/>
                    <a:pt x="1919" y="2206"/>
                    <a:pt x="1773" y="2144"/>
                  </a:cubicBezTo>
                  <a:cubicBezTo>
                    <a:pt x="1585" y="2066"/>
                    <a:pt x="1414" y="1960"/>
                    <a:pt x="1251" y="1838"/>
                  </a:cubicBezTo>
                  <a:cubicBezTo>
                    <a:pt x="1060" y="1688"/>
                    <a:pt x="887" y="1510"/>
                    <a:pt x="736" y="1320"/>
                  </a:cubicBezTo>
                  <a:cubicBezTo>
                    <a:pt x="587" y="1122"/>
                    <a:pt x="464" y="914"/>
                    <a:pt x="365" y="689"/>
                  </a:cubicBezTo>
                  <a:cubicBezTo>
                    <a:pt x="287" y="491"/>
                    <a:pt x="225" y="287"/>
                    <a:pt x="198" y="72"/>
                  </a:cubicBezTo>
                  <a:cubicBezTo>
                    <a:pt x="195" y="49"/>
                    <a:pt x="171" y="24"/>
                    <a:pt x="151" y="14"/>
                  </a:cubicBezTo>
                  <a:cubicBezTo>
                    <a:pt x="137" y="4"/>
                    <a:pt x="120" y="0"/>
                    <a:pt x="99"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75;p42">
              <a:extLst>
                <a:ext uri="{FF2B5EF4-FFF2-40B4-BE49-F238E27FC236}">
                  <a16:creationId xmlns:a16="http://schemas.microsoft.com/office/drawing/2014/main" id="{58E68D13-2F9A-DB41-BD6C-C4680ED0044D}"/>
                </a:ext>
              </a:extLst>
            </p:cNvPr>
            <p:cNvSpPr/>
            <p:nvPr/>
          </p:nvSpPr>
          <p:spPr>
            <a:xfrm>
              <a:off x="6514867" y="4345212"/>
              <a:ext cx="245162" cy="142826"/>
            </a:xfrm>
            <a:custGeom>
              <a:avLst/>
              <a:gdLst/>
              <a:ahLst/>
              <a:cxnLst/>
              <a:rect l="l" t="t" r="r" b="b"/>
              <a:pathLst>
                <a:path w="4408" h="2568" extrusionOk="0">
                  <a:moveTo>
                    <a:pt x="3020" y="2179"/>
                  </a:moveTo>
                  <a:lnTo>
                    <a:pt x="3021" y="2180"/>
                  </a:lnTo>
                  <a:lnTo>
                    <a:pt x="3021" y="2180"/>
                  </a:lnTo>
                  <a:cubicBezTo>
                    <a:pt x="3021" y="2180"/>
                    <a:pt x="3021" y="2180"/>
                    <a:pt x="3021" y="2180"/>
                  </a:cubicBezTo>
                  <a:lnTo>
                    <a:pt x="3021" y="2180"/>
                  </a:lnTo>
                  <a:lnTo>
                    <a:pt x="3020" y="2179"/>
                  </a:lnTo>
                  <a:close/>
                  <a:moveTo>
                    <a:pt x="140" y="82"/>
                  </a:moveTo>
                  <a:cubicBezTo>
                    <a:pt x="154" y="82"/>
                    <a:pt x="161" y="86"/>
                    <a:pt x="171" y="90"/>
                  </a:cubicBezTo>
                  <a:cubicBezTo>
                    <a:pt x="178" y="93"/>
                    <a:pt x="184" y="100"/>
                    <a:pt x="188" y="106"/>
                  </a:cubicBezTo>
                  <a:cubicBezTo>
                    <a:pt x="192" y="110"/>
                    <a:pt x="195" y="113"/>
                    <a:pt x="195" y="117"/>
                  </a:cubicBezTo>
                  <a:lnTo>
                    <a:pt x="198" y="120"/>
                  </a:lnTo>
                  <a:cubicBezTo>
                    <a:pt x="225" y="333"/>
                    <a:pt x="285" y="542"/>
                    <a:pt x="366" y="738"/>
                  </a:cubicBezTo>
                  <a:lnTo>
                    <a:pt x="366" y="738"/>
                  </a:lnTo>
                  <a:cubicBezTo>
                    <a:pt x="366" y="738"/>
                    <a:pt x="366" y="738"/>
                    <a:pt x="366" y="738"/>
                  </a:cubicBezTo>
                  <a:lnTo>
                    <a:pt x="366" y="738"/>
                  </a:lnTo>
                  <a:cubicBezTo>
                    <a:pt x="367" y="740"/>
                    <a:pt x="368" y="742"/>
                    <a:pt x="368" y="744"/>
                  </a:cubicBezTo>
                  <a:lnTo>
                    <a:pt x="368" y="747"/>
                  </a:lnTo>
                  <a:cubicBezTo>
                    <a:pt x="467" y="976"/>
                    <a:pt x="593" y="1187"/>
                    <a:pt x="744" y="1384"/>
                  </a:cubicBezTo>
                  <a:lnTo>
                    <a:pt x="747" y="1384"/>
                  </a:lnTo>
                  <a:cubicBezTo>
                    <a:pt x="897" y="1582"/>
                    <a:pt x="1074" y="1759"/>
                    <a:pt x="1268" y="1910"/>
                  </a:cubicBezTo>
                  <a:lnTo>
                    <a:pt x="1268" y="1913"/>
                  </a:lnTo>
                  <a:cubicBezTo>
                    <a:pt x="1432" y="2036"/>
                    <a:pt x="1609" y="2141"/>
                    <a:pt x="1797" y="2223"/>
                  </a:cubicBezTo>
                  <a:cubicBezTo>
                    <a:pt x="1946" y="2284"/>
                    <a:pt x="2100" y="2328"/>
                    <a:pt x="2257" y="2352"/>
                  </a:cubicBezTo>
                  <a:lnTo>
                    <a:pt x="2260" y="2352"/>
                  </a:lnTo>
                  <a:cubicBezTo>
                    <a:pt x="2335" y="2363"/>
                    <a:pt x="2410" y="2369"/>
                    <a:pt x="2482" y="2369"/>
                  </a:cubicBezTo>
                  <a:cubicBezTo>
                    <a:pt x="2543" y="2369"/>
                    <a:pt x="2605" y="2366"/>
                    <a:pt x="2662" y="2359"/>
                  </a:cubicBezTo>
                  <a:lnTo>
                    <a:pt x="2666" y="2359"/>
                  </a:lnTo>
                  <a:cubicBezTo>
                    <a:pt x="2798" y="2339"/>
                    <a:pt x="2928" y="2305"/>
                    <a:pt x="3050" y="2257"/>
                  </a:cubicBezTo>
                  <a:lnTo>
                    <a:pt x="3054" y="2257"/>
                  </a:lnTo>
                  <a:lnTo>
                    <a:pt x="3054" y="2255"/>
                  </a:lnTo>
                  <a:lnTo>
                    <a:pt x="3054" y="2255"/>
                  </a:lnTo>
                  <a:cubicBezTo>
                    <a:pt x="3054" y="2255"/>
                    <a:pt x="3054" y="2255"/>
                    <a:pt x="3054" y="2255"/>
                  </a:cubicBezTo>
                  <a:lnTo>
                    <a:pt x="3054" y="2255"/>
                  </a:lnTo>
                  <a:lnTo>
                    <a:pt x="3058" y="2253"/>
                  </a:lnTo>
                  <a:cubicBezTo>
                    <a:pt x="3059" y="2253"/>
                    <a:pt x="3060" y="2253"/>
                    <a:pt x="3062" y="2252"/>
                  </a:cubicBezTo>
                  <a:lnTo>
                    <a:pt x="3062" y="2252"/>
                  </a:lnTo>
                  <a:cubicBezTo>
                    <a:pt x="3065" y="2251"/>
                    <a:pt x="3067" y="2250"/>
                    <a:pt x="3071" y="2250"/>
                  </a:cubicBezTo>
                  <a:lnTo>
                    <a:pt x="3070" y="2248"/>
                  </a:lnTo>
                  <a:lnTo>
                    <a:pt x="3070" y="2248"/>
                  </a:lnTo>
                  <a:cubicBezTo>
                    <a:pt x="3198" y="2191"/>
                    <a:pt x="3316" y="2118"/>
                    <a:pt x="3426" y="2036"/>
                  </a:cubicBezTo>
                  <a:lnTo>
                    <a:pt x="3429" y="2036"/>
                  </a:lnTo>
                  <a:cubicBezTo>
                    <a:pt x="3558" y="1930"/>
                    <a:pt x="3678" y="1811"/>
                    <a:pt x="3783" y="1677"/>
                  </a:cubicBezTo>
                  <a:lnTo>
                    <a:pt x="3786" y="1674"/>
                  </a:lnTo>
                  <a:cubicBezTo>
                    <a:pt x="3913" y="1504"/>
                    <a:pt x="4011" y="1313"/>
                    <a:pt x="4097" y="1119"/>
                  </a:cubicBezTo>
                  <a:lnTo>
                    <a:pt x="4097" y="1118"/>
                  </a:lnTo>
                  <a:lnTo>
                    <a:pt x="4097" y="1118"/>
                  </a:lnTo>
                  <a:cubicBezTo>
                    <a:pt x="4137" y="1021"/>
                    <a:pt x="4171" y="923"/>
                    <a:pt x="4206" y="826"/>
                  </a:cubicBezTo>
                  <a:cubicBezTo>
                    <a:pt x="4213" y="812"/>
                    <a:pt x="4223" y="798"/>
                    <a:pt x="4230" y="792"/>
                  </a:cubicBezTo>
                  <a:cubicBezTo>
                    <a:pt x="4240" y="785"/>
                    <a:pt x="4254" y="778"/>
                    <a:pt x="4264" y="778"/>
                  </a:cubicBezTo>
                  <a:cubicBezTo>
                    <a:pt x="4271" y="778"/>
                    <a:pt x="4274" y="781"/>
                    <a:pt x="4281" y="781"/>
                  </a:cubicBezTo>
                  <a:cubicBezTo>
                    <a:pt x="4291" y="785"/>
                    <a:pt x="4305" y="792"/>
                    <a:pt x="4312" y="801"/>
                  </a:cubicBezTo>
                  <a:cubicBezTo>
                    <a:pt x="4322" y="815"/>
                    <a:pt x="4325" y="826"/>
                    <a:pt x="4325" y="839"/>
                  </a:cubicBezTo>
                  <a:cubicBezTo>
                    <a:pt x="4325" y="842"/>
                    <a:pt x="4325" y="846"/>
                    <a:pt x="4322" y="850"/>
                  </a:cubicBezTo>
                  <a:lnTo>
                    <a:pt x="4322" y="853"/>
                  </a:lnTo>
                  <a:cubicBezTo>
                    <a:pt x="4250" y="1051"/>
                    <a:pt x="4179" y="1248"/>
                    <a:pt x="4080" y="1429"/>
                  </a:cubicBezTo>
                  <a:cubicBezTo>
                    <a:pt x="3984" y="1609"/>
                    <a:pt x="3868" y="1780"/>
                    <a:pt x="3725" y="1923"/>
                  </a:cubicBezTo>
                  <a:cubicBezTo>
                    <a:pt x="3569" y="2086"/>
                    <a:pt x="3385" y="2229"/>
                    <a:pt x="3184" y="2325"/>
                  </a:cubicBezTo>
                  <a:cubicBezTo>
                    <a:pt x="3000" y="2410"/>
                    <a:pt x="2809" y="2468"/>
                    <a:pt x="2608" y="2482"/>
                  </a:cubicBezTo>
                  <a:cubicBezTo>
                    <a:pt x="2567" y="2485"/>
                    <a:pt x="2529" y="2485"/>
                    <a:pt x="2488" y="2485"/>
                  </a:cubicBezTo>
                  <a:cubicBezTo>
                    <a:pt x="2134" y="2485"/>
                    <a:pt x="1779" y="2373"/>
                    <a:pt x="1473" y="2192"/>
                  </a:cubicBezTo>
                  <a:cubicBezTo>
                    <a:pt x="1108" y="1974"/>
                    <a:pt x="795" y="1674"/>
                    <a:pt x="552" y="1323"/>
                  </a:cubicBezTo>
                  <a:cubicBezTo>
                    <a:pt x="314" y="976"/>
                    <a:pt x="144" y="580"/>
                    <a:pt x="85" y="161"/>
                  </a:cubicBezTo>
                  <a:cubicBezTo>
                    <a:pt x="82" y="154"/>
                    <a:pt x="82" y="144"/>
                    <a:pt x="82" y="137"/>
                  </a:cubicBezTo>
                  <a:cubicBezTo>
                    <a:pt x="82" y="134"/>
                    <a:pt x="82" y="131"/>
                    <a:pt x="85" y="123"/>
                  </a:cubicBezTo>
                  <a:cubicBezTo>
                    <a:pt x="85" y="120"/>
                    <a:pt x="85" y="117"/>
                    <a:pt x="90" y="113"/>
                  </a:cubicBezTo>
                  <a:cubicBezTo>
                    <a:pt x="99" y="100"/>
                    <a:pt x="110" y="90"/>
                    <a:pt x="126" y="86"/>
                  </a:cubicBezTo>
                  <a:cubicBezTo>
                    <a:pt x="130" y="82"/>
                    <a:pt x="137" y="82"/>
                    <a:pt x="140" y="82"/>
                  </a:cubicBezTo>
                  <a:close/>
                  <a:moveTo>
                    <a:pt x="140" y="1"/>
                  </a:moveTo>
                  <a:cubicBezTo>
                    <a:pt x="130" y="1"/>
                    <a:pt x="117" y="1"/>
                    <a:pt x="103" y="4"/>
                  </a:cubicBezTo>
                  <a:cubicBezTo>
                    <a:pt x="69" y="14"/>
                    <a:pt x="38" y="38"/>
                    <a:pt x="21" y="69"/>
                  </a:cubicBezTo>
                  <a:lnTo>
                    <a:pt x="18" y="73"/>
                  </a:lnTo>
                  <a:cubicBezTo>
                    <a:pt x="14" y="82"/>
                    <a:pt x="8" y="93"/>
                    <a:pt x="4" y="106"/>
                  </a:cubicBezTo>
                  <a:cubicBezTo>
                    <a:pt x="4" y="117"/>
                    <a:pt x="0" y="127"/>
                    <a:pt x="0" y="137"/>
                  </a:cubicBezTo>
                  <a:cubicBezTo>
                    <a:pt x="0" y="151"/>
                    <a:pt x="4" y="161"/>
                    <a:pt x="4" y="175"/>
                  </a:cubicBezTo>
                  <a:cubicBezTo>
                    <a:pt x="65" y="604"/>
                    <a:pt x="242" y="1013"/>
                    <a:pt x="488" y="1367"/>
                  </a:cubicBezTo>
                  <a:cubicBezTo>
                    <a:pt x="733" y="1729"/>
                    <a:pt x="1057" y="2039"/>
                    <a:pt x="1432" y="2264"/>
                  </a:cubicBezTo>
                  <a:cubicBezTo>
                    <a:pt x="1749" y="2451"/>
                    <a:pt x="2117" y="2567"/>
                    <a:pt x="2488" y="2567"/>
                  </a:cubicBezTo>
                  <a:cubicBezTo>
                    <a:pt x="2529" y="2567"/>
                    <a:pt x="2570" y="2567"/>
                    <a:pt x="2614" y="2564"/>
                  </a:cubicBezTo>
                  <a:cubicBezTo>
                    <a:pt x="2825" y="2547"/>
                    <a:pt x="3027" y="2489"/>
                    <a:pt x="3218" y="2400"/>
                  </a:cubicBezTo>
                  <a:cubicBezTo>
                    <a:pt x="3432" y="2298"/>
                    <a:pt x="3620" y="2148"/>
                    <a:pt x="3783" y="1981"/>
                  </a:cubicBezTo>
                  <a:cubicBezTo>
                    <a:pt x="3934" y="1828"/>
                    <a:pt x="4052" y="1654"/>
                    <a:pt x="4151" y="1466"/>
                  </a:cubicBezTo>
                  <a:cubicBezTo>
                    <a:pt x="4254" y="1279"/>
                    <a:pt x="4329" y="1078"/>
                    <a:pt x="4400" y="880"/>
                  </a:cubicBezTo>
                  <a:cubicBezTo>
                    <a:pt x="4404" y="867"/>
                    <a:pt x="4407" y="853"/>
                    <a:pt x="4407" y="839"/>
                  </a:cubicBezTo>
                  <a:cubicBezTo>
                    <a:pt x="4407" y="805"/>
                    <a:pt x="4393" y="774"/>
                    <a:pt x="4376" y="754"/>
                  </a:cubicBezTo>
                  <a:cubicBezTo>
                    <a:pt x="4359" y="730"/>
                    <a:pt x="4332" y="710"/>
                    <a:pt x="4302" y="703"/>
                  </a:cubicBezTo>
                  <a:cubicBezTo>
                    <a:pt x="4291" y="699"/>
                    <a:pt x="4277" y="696"/>
                    <a:pt x="4264" y="696"/>
                  </a:cubicBezTo>
                  <a:cubicBezTo>
                    <a:pt x="4233" y="696"/>
                    <a:pt x="4203" y="710"/>
                    <a:pt x="4182" y="727"/>
                  </a:cubicBezTo>
                  <a:cubicBezTo>
                    <a:pt x="4159" y="744"/>
                    <a:pt x="4141" y="771"/>
                    <a:pt x="4131" y="798"/>
                  </a:cubicBezTo>
                  <a:cubicBezTo>
                    <a:pt x="4096" y="895"/>
                    <a:pt x="4059" y="993"/>
                    <a:pt x="4021" y="1088"/>
                  </a:cubicBezTo>
                  <a:lnTo>
                    <a:pt x="4021" y="1088"/>
                  </a:lnTo>
                  <a:lnTo>
                    <a:pt x="4019" y="1088"/>
                  </a:lnTo>
                  <a:lnTo>
                    <a:pt x="4019" y="1088"/>
                  </a:lnTo>
                  <a:cubicBezTo>
                    <a:pt x="3937" y="1279"/>
                    <a:pt x="3841" y="1463"/>
                    <a:pt x="3719" y="1627"/>
                  </a:cubicBezTo>
                  <a:lnTo>
                    <a:pt x="3721" y="1628"/>
                  </a:lnTo>
                  <a:lnTo>
                    <a:pt x="3721" y="1628"/>
                  </a:lnTo>
                  <a:cubicBezTo>
                    <a:pt x="3623" y="1748"/>
                    <a:pt x="3514" y="1859"/>
                    <a:pt x="3394" y="1957"/>
                  </a:cubicBezTo>
                  <a:lnTo>
                    <a:pt x="3394" y="1957"/>
                  </a:lnTo>
                  <a:cubicBezTo>
                    <a:pt x="3392" y="1958"/>
                    <a:pt x="3390" y="1960"/>
                    <a:pt x="3388" y="1962"/>
                  </a:cubicBezTo>
                  <a:lnTo>
                    <a:pt x="3388" y="1962"/>
                  </a:lnTo>
                  <a:cubicBezTo>
                    <a:pt x="3385" y="1963"/>
                    <a:pt x="3382" y="1966"/>
                    <a:pt x="3378" y="1971"/>
                  </a:cubicBezTo>
                  <a:cubicBezTo>
                    <a:pt x="3273" y="2050"/>
                    <a:pt x="3159" y="2118"/>
                    <a:pt x="3041" y="2172"/>
                  </a:cubicBezTo>
                  <a:lnTo>
                    <a:pt x="3041" y="2172"/>
                  </a:lnTo>
                  <a:lnTo>
                    <a:pt x="3041" y="2171"/>
                  </a:lnTo>
                  <a:cubicBezTo>
                    <a:pt x="3040" y="2172"/>
                    <a:pt x="3039" y="2172"/>
                    <a:pt x="3038" y="2173"/>
                  </a:cubicBezTo>
                  <a:lnTo>
                    <a:pt x="3038" y="2173"/>
                  </a:lnTo>
                  <a:lnTo>
                    <a:pt x="3037" y="2171"/>
                  </a:lnTo>
                  <a:cubicBezTo>
                    <a:pt x="3035" y="2174"/>
                    <a:pt x="3033" y="2175"/>
                    <a:pt x="3030" y="2176"/>
                  </a:cubicBezTo>
                  <a:lnTo>
                    <a:pt x="3030" y="2176"/>
                  </a:lnTo>
                  <a:lnTo>
                    <a:pt x="3030" y="2175"/>
                  </a:lnTo>
                  <a:cubicBezTo>
                    <a:pt x="3028" y="2177"/>
                    <a:pt x="3027" y="2178"/>
                    <a:pt x="3025" y="2179"/>
                  </a:cubicBezTo>
                  <a:lnTo>
                    <a:pt x="3025" y="2179"/>
                  </a:lnTo>
                  <a:cubicBezTo>
                    <a:pt x="3024" y="2179"/>
                    <a:pt x="3023" y="2179"/>
                    <a:pt x="3023" y="2179"/>
                  </a:cubicBezTo>
                  <a:lnTo>
                    <a:pt x="3020" y="2179"/>
                  </a:lnTo>
                  <a:cubicBezTo>
                    <a:pt x="3018" y="2180"/>
                    <a:pt x="3017" y="2181"/>
                    <a:pt x="3015" y="2182"/>
                  </a:cubicBezTo>
                  <a:lnTo>
                    <a:pt x="3015" y="2182"/>
                  </a:lnTo>
                  <a:cubicBezTo>
                    <a:pt x="2906" y="2225"/>
                    <a:pt x="2794" y="2257"/>
                    <a:pt x="2679" y="2274"/>
                  </a:cubicBezTo>
                  <a:lnTo>
                    <a:pt x="2679" y="2274"/>
                  </a:lnTo>
                  <a:lnTo>
                    <a:pt x="2679" y="2274"/>
                  </a:lnTo>
                  <a:lnTo>
                    <a:pt x="2669" y="2274"/>
                  </a:lnTo>
                  <a:lnTo>
                    <a:pt x="2669" y="2276"/>
                  </a:lnTo>
                  <a:lnTo>
                    <a:pt x="2669" y="2276"/>
                  </a:lnTo>
                  <a:cubicBezTo>
                    <a:pt x="2665" y="2276"/>
                    <a:pt x="2660" y="2277"/>
                    <a:pt x="2655" y="2278"/>
                  </a:cubicBezTo>
                  <a:cubicBezTo>
                    <a:pt x="2597" y="2284"/>
                    <a:pt x="2539" y="2287"/>
                    <a:pt x="2482" y="2287"/>
                  </a:cubicBezTo>
                  <a:cubicBezTo>
                    <a:pt x="2413" y="2287"/>
                    <a:pt x="2342" y="2281"/>
                    <a:pt x="2270" y="2274"/>
                  </a:cubicBezTo>
                  <a:cubicBezTo>
                    <a:pt x="2121" y="2250"/>
                    <a:pt x="1973" y="2206"/>
                    <a:pt x="1830" y="2149"/>
                  </a:cubicBezTo>
                  <a:lnTo>
                    <a:pt x="1830" y="2149"/>
                  </a:lnTo>
                  <a:lnTo>
                    <a:pt x="1831" y="2148"/>
                  </a:lnTo>
                  <a:cubicBezTo>
                    <a:pt x="1647" y="2069"/>
                    <a:pt x="1476" y="1967"/>
                    <a:pt x="1320" y="1844"/>
                  </a:cubicBezTo>
                  <a:lnTo>
                    <a:pt x="1318" y="1847"/>
                  </a:lnTo>
                  <a:lnTo>
                    <a:pt x="1318" y="1847"/>
                  </a:lnTo>
                  <a:cubicBezTo>
                    <a:pt x="1128" y="1697"/>
                    <a:pt x="959" y="1525"/>
                    <a:pt x="810" y="1335"/>
                  </a:cubicBezTo>
                  <a:lnTo>
                    <a:pt x="810" y="1335"/>
                  </a:lnTo>
                  <a:lnTo>
                    <a:pt x="812" y="1333"/>
                  </a:lnTo>
                  <a:cubicBezTo>
                    <a:pt x="669" y="1147"/>
                    <a:pt x="545" y="944"/>
                    <a:pt x="450" y="728"/>
                  </a:cubicBezTo>
                  <a:lnTo>
                    <a:pt x="450" y="728"/>
                  </a:lnTo>
                  <a:cubicBezTo>
                    <a:pt x="450" y="727"/>
                    <a:pt x="450" y="727"/>
                    <a:pt x="450" y="727"/>
                  </a:cubicBezTo>
                  <a:lnTo>
                    <a:pt x="450" y="727"/>
                  </a:lnTo>
                  <a:lnTo>
                    <a:pt x="450" y="727"/>
                  </a:lnTo>
                  <a:cubicBezTo>
                    <a:pt x="450" y="724"/>
                    <a:pt x="447" y="720"/>
                    <a:pt x="447" y="717"/>
                  </a:cubicBezTo>
                  <a:lnTo>
                    <a:pt x="447" y="717"/>
                  </a:lnTo>
                  <a:cubicBezTo>
                    <a:pt x="447" y="717"/>
                    <a:pt x="447" y="716"/>
                    <a:pt x="447" y="716"/>
                  </a:cubicBezTo>
                  <a:lnTo>
                    <a:pt x="445" y="717"/>
                  </a:lnTo>
                  <a:lnTo>
                    <a:pt x="445" y="717"/>
                  </a:lnTo>
                  <a:cubicBezTo>
                    <a:pt x="445" y="716"/>
                    <a:pt x="444" y="714"/>
                    <a:pt x="444" y="713"/>
                  </a:cubicBezTo>
                  <a:cubicBezTo>
                    <a:pt x="444" y="712"/>
                    <a:pt x="444" y="711"/>
                    <a:pt x="444" y="710"/>
                  </a:cubicBezTo>
                  <a:lnTo>
                    <a:pt x="444" y="710"/>
                  </a:lnTo>
                  <a:lnTo>
                    <a:pt x="444" y="710"/>
                  </a:lnTo>
                  <a:lnTo>
                    <a:pt x="444" y="710"/>
                  </a:lnTo>
                  <a:lnTo>
                    <a:pt x="444" y="710"/>
                  </a:lnTo>
                  <a:cubicBezTo>
                    <a:pt x="443" y="708"/>
                    <a:pt x="443" y="708"/>
                    <a:pt x="442" y="707"/>
                  </a:cubicBezTo>
                  <a:lnTo>
                    <a:pt x="442" y="707"/>
                  </a:lnTo>
                  <a:lnTo>
                    <a:pt x="444" y="706"/>
                  </a:lnTo>
                  <a:lnTo>
                    <a:pt x="444" y="706"/>
                  </a:lnTo>
                  <a:lnTo>
                    <a:pt x="442" y="707"/>
                  </a:lnTo>
                  <a:lnTo>
                    <a:pt x="442" y="707"/>
                  </a:lnTo>
                  <a:cubicBezTo>
                    <a:pt x="442" y="707"/>
                    <a:pt x="442" y="707"/>
                    <a:pt x="442" y="707"/>
                  </a:cubicBezTo>
                  <a:lnTo>
                    <a:pt x="442" y="707"/>
                  </a:lnTo>
                  <a:lnTo>
                    <a:pt x="444" y="706"/>
                  </a:lnTo>
                  <a:lnTo>
                    <a:pt x="441" y="706"/>
                  </a:lnTo>
                  <a:cubicBezTo>
                    <a:pt x="364" y="515"/>
                    <a:pt x="307" y="316"/>
                    <a:pt x="277" y="110"/>
                  </a:cubicBezTo>
                  <a:cubicBezTo>
                    <a:pt x="277" y="100"/>
                    <a:pt x="274" y="90"/>
                    <a:pt x="269" y="79"/>
                  </a:cubicBezTo>
                  <a:cubicBezTo>
                    <a:pt x="263" y="65"/>
                    <a:pt x="253" y="55"/>
                    <a:pt x="242" y="45"/>
                  </a:cubicBezTo>
                  <a:cubicBezTo>
                    <a:pt x="233" y="35"/>
                    <a:pt x="222" y="24"/>
                    <a:pt x="212" y="21"/>
                  </a:cubicBezTo>
                  <a:cubicBezTo>
                    <a:pt x="192" y="8"/>
                    <a:pt x="167" y="1"/>
                    <a:pt x="140"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76;p42">
              <a:extLst>
                <a:ext uri="{FF2B5EF4-FFF2-40B4-BE49-F238E27FC236}">
                  <a16:creationId xmlns:a16="http://schemas.microsoft.com/office/drawing/2014/main" id="{3EB7CEAB-45CC-6241-B01B-C18E584614C7}"/>
                </a:ext>
              </a:extLst>
            </p:cNvPr>
            <p:cNvSpPr/>
            <p:nvPr/>
          </p:nvSpPr>
          <p:spPr>
            <a:xfrm>
              <a:off x="6450238" y="4027907"/>
              <a:ext cx="391825" cy="104450"/>
            </a:xfrm>
            <a:custGeom>
              <a:avLst/>
              <a:gdLst/>
              <a:ahLst/>
              <a:cxnLst/>
              <a:rect l="l" t="t" r="r" b="b"/>
              <a:pathLst>
                <a:path w="7045" h="1878" extrusionOk="0">
                  <a:moveTo>
                    <a:pt x="426" y="454"/>
                  </a:moveTo>
                  <a:cubicBezTo>
                    <a:pt x="428" y="456"/>
                    <a:pt x="430" y="458"/>
                    <a:pt x="433" y="460"/>
                  </a:cubicBezTo>
                  <a:lnTo>
                    <a:pt x="433" y="460"/>
                  </a:lnTo>
                  <a:cubicBezTo>
                    <a:pt x="430" y="458"/>
                    <a:pt x="428" y="456"/>
                    <a:pt x="426" y="454"/>
                  </a:cubicBezTo>
                  <a:close/>
                  <a:moveTo>
                    <a:pt x="852" y="768"/>
                  </a:moveTo>
                  <a:lnTo>
                    <a:pt x="859" y="774"/>
                  </a:lnTo>
                  <a:lnTo>
                    <a:pt x="863" y="774"/>
                  </a:lnTo>
                  <a:lnTo>
                    <a:pt x="852" y="768"/>
                  </a:lnTo>
                  <a:close/>
                  <a:moveTo>
                    <a:pt x="6786" y="773"/>
                  </a:moveTo>
                  <a:lnTo>
                    <a:pt x="6789" y="774"/>
                  </a:lnTo>
                  <a:cubicBezTo>
                    <a:pt x="6787" y="774"/>
                    <a:pt x="6786" y="774"/>
                    <a:pt x="6786" y="773"/>
                  </a:cubicBezTo>
                  <a:close/>
                  <a:moveTo>
                    <a:pt x="6813" y="812"/>
                  </a:moveTo>
                  <a:lnTo>
                    <a:pt x="6817" y="815"/>
                  </a:lnTo>
                  <a:cubicBezTo>
                    <a:pt x="6813" y="815"/>
                    <a:pt x="6813" y="812"/>
                    <a:pt x="6813" y="812"/>
                  </a:cubicBezTo>
                  <a:close/>
                  <a:moveTo>
                    <a:pt x="96" y="1"/>
                  </a:moveTo>
                  <a:cubicBezTo>
                    <a:pt x="45" y="8"/>
                    <a:pt x="0" y="62"/>
                    <a:pt x="14" y="114"/>
                  </a:cubicBezTo>
                  <a:cubicBezTo>
                    <a:pt x="31" y="195"/>
                    <a:pt x="55" y="270"/>
                    <a:pt x="96" y="342"/>
                  </a:cubicBezTo>
                  <a:cubicBezTo>
                    <a:pt x="140" y="424"/>
                    <a:pt x="195" y="495"/>
                    <a:pt x="256" y="563"/>
                  </a:cubicBezTo>
                  <a:cubicBezTo>
                    <a:pt x="389" y="710"/>
                    <a:pt x="552" y="822"/>
                    <a:pt x="723" y="924"/>
                  </a:cubicBezTo>
                  <a:cubicBezTo>
                    <a:pt x="1063" y="1125"/>
                    <a:pt x="1431" y="1265"/>
                    <a:pt x="1807" y="1394"/>
                  </a:cubicBezTo>
                  <a:cubicBezTo>
                    <a:pt x="1895" y="1429"/>
                    <a:pt x="1988" y="1460"/>
                    <a:pt x="2079" y="1490"/>
                  </a:cubicBezTo>
                  <a:cubicBezTo>
                    <a:pt x="2229" y="1542"/>
                    <a:pt x="2383" y="1583"/>
                    <a:pt x="2536" y="1623"/>
                  </a:cubicBezTo>
                  <a:cubicBezTo>
                    <a:pt x="2836" y="1698"/>
                    <a:pt x="3146" y="1756"/>
                    <a:pt x="3453" y="1797"/>
                  </a:cubicBezTo>
                  <a:cubicBezTo>
                    <a:pt x="3803" y="1844"/>
                    <a:pt x="4155" y="1872"/>
                    <a:pt x="4509" y="1875"/>
                  </a:cubicBezTo>
                  <a:cubicBezTo>
                    <a:pt x="4579" y="1877"/>
                    <a:pt x="4649" y="1878"/>
                    <a:pt x="4719" y="1878"/>
                  </a:cubicBezTo>
                  <a:cubicBezTo>
                    <a:pt x="4940" y="1878"/>
                    <a:pt x="5161" y="1870"/>
                    <a:pt x="5378" y="1852"/>
                  </a:cubicBezTo>
                  <a:cubicBezTo>
                    <a:pt x="5699" y="1828"/>
                    <a:pt x="6016" y="1780"/>
                    <a:pt x="6323" y="1685"/>
                  </a:cubicBezTo>
                  <a:cubicBezTo>
                    <a:pt x="6455" y="1647"/>
                    <a:pt x="6581" y="1592"/>
                    <a:pt x="6700" y="1521"/>
                  </a:cubicBezTo>
                  <a:cubicBezTo>
                    <a:pt x="6799" y="1460"/>
                    <a:pt x="6891" y="1381"/>
                    <a:pt x="6956" y="1286"/>
                  </a:cubicBezTo>
                  <a:cubicBezTo>
                    <a:pt x="6983" y="1238"/>
                    <a:pt x="7007" y="1190"/>
                    <a:pt x="7021" y="1136"/>
                  </a:cubicBezTo>
                  <a:cubicBezTo>
                    <a:pt x="7042" y="1071"/>
                    <a:pt x="7045" y="1010"/>
                    <a:pt x="7045" y="945"/>
                  </a:cubicBezTo>
                  <a:cubicBezTo>
                    <a:pt x="7042" y="880"/>
                    <a:pt x="7024" y="819"/>
                    <a:pt x="7007" y="761"/>
                  </a:cubicBezTo>
                  <a:cubicBezTo>
                    <a:pt x="6983" y="689"/>
                    <a:pt x="6932" y="631"/>
                    <a:pt x="6875" y="587"/>
                  </a:cubicBezTo>
                  <a:cubicBezTo>
                    <a:pt x="6820" y="543"/>
                    <a:pt x="6752" y="515"/>
                    <a:pt x="6683" y="495"/>
                  </a:cubicBezTo>
                  <a:cubicBezTo>
                    <a:pt x="6605" y="474"/>
                    <a:pt x="6523" y="464"/>
                    <a:pt x="6441" y="458"/>
                  </a:cubicBezTo>
                  <a:cubicBezTo>
                    <a:pt x="6404" y="456"/>
                    <a:pt x="6366" y="455"/>
                    <a:pt x="6329" y="455"/>
                  </a:cubicBezTo>
                  <a:cubicBezTo>
                    <a:pt x="6187" y="455"/>
                    <a:pt x="6043" y="469"/>
                    <a:pt x="5903" y="485"/>
                  </a:cubicBezTo>
                  <a:cubicBezTo>
                    <a:pt x="5750" y="502"/>
                    <a:pt x="5596" y="526"/>
                    <a:pt x="5443" y="543"/>
                  </a:cubicBezTo>
                  <a:cubicBezTo>
                    <a:pt x="5402" y="546"/>
                    <a:pt x="5357" y="549"/>
                    <a:pt x="5313" y="549"/>
                  </a:cubicBezTo>
                  <a:cubicBezTo>
                    <a:pt x="5235" y="553"/>
                    <a:pt x="5157" y="556"/>
                    <a:pt x="5082" y="560"/>
                  </a:cubicBezTo>
                  <a:cubicBezTo>
                    <a:pt x="4915" y="570"/>
                    <a:pt x="4744" y="573"/>
                    <a:pt x="4577" y="576"/>
                  </a:cubicBezTo>
                  <a:lnTo>
                    <a:pt x="4591" y="576"/>
                  </a:lnTo>
                  <a:cubicBezTo>
                    <a:pt x="4548" y="577"/>
                    <a:pt x="4504" y="577"/>
                    <a:pt x="4461" y="577"/>
                  </a:cubicBezTo>
                  <a:cubicBezTo>
                    <a:pt x="4184" y="577"/>
                    <a:pt x="3911" y="566"/>
                    <a:pt x="3637" y="540"/>
                  </a:cubicBezTo>
                  <a:cubicBezTo>
                    <a:pt x="3327" y="512"/>
                    <a:pt x="3020" y="461"/>
                    <a:pt x="2720" y="383"/>
                  </a:cubicBezTo>
                  <a:lnTo>
                    <a:pt x="2720" y="383"/>
                  </a:lnTo>
                  <a:cubicBezTo>
                    <a:pt x="2720" y="384"/>
                    <a:pt x="2720" y="385"/>
                    <a:pt x="2721" y="385"/>
                  </a:cubicBezTo>
                  <a:lnTo>
                    <a:pt x="2721" y="385"/>
                  </a:lnTo>
                  <a:cubicBezTo>
                    <a:pt x="2361" y="290"/>
                    <a:pt x="2011" y="164"/>
                    <a:pt x="1664" y="24"/>
                  </a:cubicBezTo>
                  <a:cubicBezTo>
                    <a:pt x="1652" y="20"/>
                    <a:pt x="1640" y="18"/>
                    <a:pt x="1628" y="18"/>
                  </a:cubicBezTo>
                  <a:cubicBezTo>
                    <a:pt x="1588" y="18"/>
                    <a:pt x="1550" y="43"/>
                    <a:pt x="1534" y="79"/>
                  </a:cubicBezTo>
                  <a:cubicBezTo>
                    <a:pt x="1513" y="131"/>
                    <a:pt x="1538" y="192"/>
                    <a:pt x="1589" y="213"/>
                  </a:cubicBezTo>
                  <a:cubicBezTo>
                    <a:pt x="2011" y="383"/>
                    <a:pt x="2444" y="529"/>
                    <a:pt x="2891" y="628"/>
                  </a:cubicBezTo>
                  <a:cubicBezTo>
                    <a:pt x="3358" y="734"/>
                    <a:pt x="3835" y="768"/>
                    <a:pt x="4308" y="774"/>
                  </a:cubicBezTo>
                  <a:cubicBezTo>
                    <a:pt x="4350" y="775"/>
                    <a:pt x="4392" y="775"/>
                    <a:pt x="4434" y="775"/>
                  </a:cubicBezTo>
                  <a:cubicBezTo>
                    <a:pt x="4620" y="775"/>
                    <a:pt x="4806" y="770"/>
                    <a:pt x="4993" y="765"/>
                  </a:cubicBezTo>
                  <a:cubicBezTo>
                    <a:pt x="5109" y="761"/>
                    <a:pt x="5225" y="754"/>
                    <a:pt x="5341" y="747"/>
                  </a:cubicBezTo>
                  <a:cubicBezTo>
                    <a:pt x="5406" y="744"/>
                    <a:pt x="5470" y="740"/>
                    <a:pt x="5535" y="734"/>
                  </a:cubicBezTo>
                  <a:cubicBezTo>
                    <a:pt x="5787" y="703"/>
                    <a:pt x="6040" y="658"/>
                    <a:pt x="6291" y="655"/>
                  </a:cubicBezTo>
                  <a:lnTo>
                    <a:pt x="6291" y="655"/>
                  </a:lnTo>
                  <a:cubicBezTo>
                    <a:pt x="6399" y="655"/>
                    <a:pt x="6508" y="659"/>
                    <a:pt x="6612" y="683"/>
                  </a:cubicBezTo>
                  <a:cubicBezTo>
                    <a:pt x="6653" y="693"/>
                    <a:pt x="6691" y="707"/>
                    <a:pt x="6724" y="727"/>
                  </a:cubicBezTo>
                  <a:cubicBezTo>
                    <a:pt x="6745" y="737"/>
                    <a:pt x="6759" y="751"/>
                    <a:pt x="6776" y="765"/>
                  </a:cubicBezTo>
                  <a:cubicBezTo>
                    <a:pt x="6786" y="774"/>
                    <a:pt x="6796" y="788"/>
                    <a:pt x="6806" y="801"/>
                  </a:cubicBezTo>
                  <a:cubicBezTo>
                    <a:pt x="6813" y="819"/>
                    <a:pt x="6820" y="836"/>
                    <a:pt x="6826" y="856"/>
                  </a:cubicBezTo>
                  <a:cubicBezTo>
                    <a:pt x="6837" y="897"/>
                    <a:pt x="6844" y="938"/>
                    <a:pt x="6844" y="979"/>
                  </a:cubicBezTo>
                  <a:cubicBezTo>
                    <a:pt x="6844" y="1010"/>
                    <a:pt x="6840" y="1037"/>
                    <a:pt x="6837" y="1067"/>
                  </a:cubicBezTo>
                  <a:cubicBezTo>
                    <a:pt x="6826" y="1098"/>
                    <a:pt x="6817" y="1125"/>
                    <a:pt x="6803" y="1153"/>
                  </a:cubicBezTo>
                  <a:cubicBezTo>
                    <a:pt x="6779" y="1190"/>
                    <a:pt x="6752" y="1224"/>
                    <a:pt x="6721" y="1259"/>
                  </a:cubicBezTo>
                  <a:cubicBezTo>
                    <a:pt x="6674" y="1299"/>
                    <a:pt x="6624" y="1336"/>
                    <a:pt x="6571" y="1366"/>
                  </a:cubicBezTo>
                  <a:lnTo>
                    <a:pt x="6571" y="1366"/>
                  </a:lnTo>
                  <a:cubicBezTo>
                    <a:pt x="6571" y="1365"/>
                    <a:pt x="6571" y="1365"/>
                    <a:pt x="6571" y="1364"/>
                  </a:cubicBezTo>
                  <a:lnTo>
                    <a:pt x="6571" y="1364"/>
                  </a:lnTo>
                  <a:cubicBezTo>
                    <a:pt x="6452" y="1432"/>
                    <a:pt x="6323" y="1480"/>
                    <a:pt x="6193" y="1517"/>
                  </a:cubicBezTo>
                  <a:cubicBezTo>
                    <a:pt x="5961" y="1578"/>
                    <a:pt x="5722" y="1616"/>
                    <a:pt x="5487" y="1640"/>
                  </a:cubicBezTo>
                  <a:cubicBezTo>
                    <a:pt x="5259" y="1664"/>
                    <a:pt x="5030" y="1674"/>
                    <a:pt x="4802" y="1677"/>
                  </a:cubicBezTo>
                  <a:lnTo>
                    <a:pt x="4809" y="1677"/>
                  </a:lnTo>
                  <a:cubicBezTo>
                    <a:pt x="4761" y="1678"/>
                    <a:pt x="4712" y="1679"/>
                    <a:pt x="4664" y="1679"/>
                  </a:cubicBezTo>
                  <a:cubicBezTo>
                    <a:pt x="4518" y="1679"/>
                    <a:pt x="4372" y="1675"/>
                    <a:pt x="4226" y="1668"/>
                  </a:cubicBezTo>
                  <a:cubicBezTo>
                    <a:pt x="3650" y="1636"/>
                    <a:pt x="3081" y="1558"/>
                    <a:pt x="2523" y="1415"/>
                  </a:cubicBezTo>
                  <a:lnTo>
                    <a:pt x="2523" y="1415"/>
                  </a:lnTo>
                  <a:lnTo>
                    <a:pt x="2550" y="1422"/>
                  </a:lnTo>
                  <a:cubicBezTo>
                    <a:pt x="2243" y="1340"/>
                    <a:pt x="1943" y="1238"/>
                    <a:pt x="1647" y="1125"/>
                  </a:cubicBezTo>
                  <a:cubicBezTo>
                    <a:pt x="1378" y="1026"/>
                    <a:pt x="1112" y="914"/>
                    <a:pt x="863" y="774"/>
                  </a:cubicBezTo>
                  <a:lnTo>
                    <a:pt x="863" y="774"/>
                  </a:lnTo>
                  <a:cubicBezTo>
                    <a:pt x="863" y="774"/>
                    <a:pt x="863" y="775"/>
                    <a:pt x="863" y="775"/>
                  </a:cubicBezTo>
                  <a:lnTo>
                    <a:pt x="863" y="775"/>
                  </a:lnTo>
                  <a:cubicBezTo>
                    <a:pt x="862" y="774"/>
                    <a:pt x="861" y="774"/>
                    <a:pt x="859" y="774"/>
                  </a:cubicBezTo>
                  <a:cubicBezTo>
                    <a:pt x="852" y="771"/>
                    <a:pt x="849" y="768"/>
                    <a:pt x="843" y="765"/>
                  </a:cubicBezTo>
                  <a:lnTo>
                    <a:pt x="843" y="765"/>
                  </a:lnTo>
                  <a:cubicBezTo>
                    <a:pt x="846" y="765"/>
                    <a:pt x="849" y="768"/>
                    <a:pt x="852" y="768"/>
                  </a:cubicBezTo>
                  <a:cubicBezTo>
                    <a:pt x="704" y="681"/>
                    <a:pt x="561" y="587"/>
                    <a:pt x="438" y="465"/>
                  </a:cubicBezTo>
                  <a:lnTo>
                    <a:pt x="438" y="465"/>
                  </a:lnTo>
                  <a:cubicBezTo>
                    <a:pt x="377" y="403"/>
                    <a:pt x="322" y="338"/>
                    <a:pt x="277" y="263"/>
                  </a:cubicBezTo>
                  <a:cubicBezTo>
                    <a:pt x="256" y="219"/>
                    <a:pt x="236" y="172"/>
                    <a:pt x="219" y="123"/>
                  </a:cubicBezTo>
                  <a:cubicBezTo>
                    <a:pt x="215" y="114"/>
                    <a:pt x="215" y="100"/>
                    <a:pt x="212" y="86"/>
                  </a:cubicBezTo>
                  <a:cubicBezTo>
                    <a:pt x="201" y="38"/>
                    <a:pt x="160" y="1"/>
                    <a:pt x="113"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77;p42">
              <a:extLst>
                <a:ext uri="{FF2B5EF4-FFF2-40B4-BE49-F238E27FC236}">
                  <a16:creationId xmlns:a16="http://schemas.microsoft.com/office/drawing/2014/main" id="{D90C8E42-2987-C444-85B1-D960CDBD16C5}"/>
                </a:ext>
              </a:extLst>
            </p:cNvPr>
            <p:cNvSpPr/>
            <p:nvPr/>
          </p:nvSpPr>
          <p:spPr>
            <a:xfrm>
              <a:off x="6448513" y="4025626"/>
              <a:ext cx="395830" cy="109066"/>
            </a:xfrm>
            <a:custGeom>
              <a:avLst/>
              <a:gdLst/>
              <a:ahLst/>
              <a:cxnLst/>
              <a:rect l="l" t="t" r="r" b="b"/>
              <a:pathLst>
                <a:path w="7117" h="1961" extrusionOk="0">
                  <a:moveTo>
                    <a:pt x="874" y="852"/>
                  </a:moveTo>
                  <a:lnTo>
                    <a:pt x="874" y="852"/>
                  </a:lnTo>
                  <a:cubicBezTo>
                    <a:pt x="874" y="852"/>
                    <a:pt x="874" y="852"/>
                    <a:pt x="874" y="852"/>
                  </a:cubicBezTo>
                  <a:lnTo>
                    <a:pt x="874" y="852"/>
                  </a:lnTo>
                  <a:lnTo>
                    <a:pt x="874" y="853"/>
                  </a:lnTo>
                  <a:lnTo>
                    <a:pt x="874" y="852"/>
                  </a:lnTo>
                  <a:close/>
                  <a:moveTo>
                    <a:pt x="144" y="83"/>
                  </a:moveTo>
                  <a:cubicBezTo>
                    <a:pt x="158" y="83"/>
                    <a:pt x="171" y="86"/>
                    <a:pt x="182" y="96"/>
                  </a:cubicBezTo>
                  <a:cubicBezTo>
                    <a:pt x="191" y="106"/>
                    <a:pt x="199" y="120"/>
                    <a:pt x="202" y="134"/>
                  </a:cubicBezTo>
                  <a:lnTo>
                    <a:pt x="202" y="137"/>
                  </a:lnTo>
                  <a:cubicBezTo>
                    <a:pt x="205" y="151"/>
                    <a:pt x="209" y="161"/>
                    <a:pt x="212" y="175"/>
                  </a:cubicBezTo>
                  <a:lnTo>
                    <a:pt x="212" y="178"/>
                  </a:lnTo>
                  <a:cubicBezTo>
                    <a:pt x="229" y="229"/>
                    <a:pt x="250" y="277"/>
                    <a:pt x="273" y="321"/>
                  </a:cubicBezTo>
                  <a:lnTo>
                    <a:pt x="273" y="325"/>
                  </a:lnTo>
                  <a:cubicBezTo>
                    <a:pt x="273" y="325"/>
                    <a:pt x="273" y="325"/>
                    <a:pt x="273" y="325"/>
                  </a:cubicBezTo>
                  <a:lnTo>
                    <a:pt x="273" y="325"/>
                  </a:lnTo>
                  <a:cubicBezTo>
                    <a:pt x="277" y="331"/>
                    <a:pt x="281" y="335"/>
                    <a:pt x="284" y="345"/>
                  </a:cubicBezTo>
                  <a:lnTo>
                    <a:pt x="286" y="344"/>
                  </a:lnTo>
                  <a:lnTo>
                    <a:pt x="286" y="344"/>
                  </a:lnTo>
                  <a:cubicBezTo>
                    <a:pt x="329" y="411"/>
                    <a:pt x="378" y="471"/>
                    <a:pt x="430" y="526"/>
                  </a:cubicBezTo>
                  <a:lnTo>
                    <a:pt x="430" y="526"/>
                  </a:lnTo>
                  <a:lnTo>
                    <a:pt x="430" y="526"/>
                  </a:lnTo>
                  <a:cubicBezTo>
                    <a:pt x="430" y="526"/>
                    <a:pt x="430" y="526"/>
                    <a:pt x="430" y="526"/>
                  </a:cubicBezTo>
                  <a:lnTo>
                    <a:pt x="430" y="526"/>
                  </a:lnTo>
                  <a:cubicBezTo>
                    <a:pt x="437" y="532"/>
                    <a:pt x="440" y="536"/>
                    <a:pt x="444" y="543"/>
                  </a:cubicBezTo>
                  <a:lnTo>
                    <a:pt x="446" y="542"/>
                  </a:lnTo>
                  <a:lnTo>
                    <a:pt x="446" y="542"/>
                  </a:lnTo>
                  <a:cubicBezTo>
                    <a:pt x="446" y="542"/>
                    <a:pt x="447" y="543"/>
                    <a:pt x="447" y="543"/>
                  </a:cubicBezTo>
                  <a:lnTo>
                    <a:pt x="448" y="543"/>
                  </a:lnTo>
                  <a:lnTo>
                    <a:pt x="448" y="543"/>
                  </a:lnTo>
                  <a:cubicBezTo>
                    <a:pt x="572" y="660"/>
                    <a:pt x="711" y="757"/>
                    <a:pt x="859" y="844"/>
                  </a:cubicBezTo>
                  <a:lnTo>
                    <a:pt x="859" y="844"/>
                  </a:lnTo>
                  <a:cubicBezTo>
                    <a:pt x="860" y="845"/>
                    <a:pt x="860" y="846"/>
                    <a:pt x="860" y="846"/>
                  </a:cubicBezTo>
                  <a:lnTo>
                    <a:pt x="861" y="845"/>
                  </a:lnTo>
                  <a:lnTo>
                    <a:pt x="861" y="845"/>
                  </a:lnTo>
                  <a:cubicBezTo>
                    <a:pt x="861" y="846"/>
                    <a:pt x="862" y="846"/>
                    <a:pt x="863" y="846"/>
                  </a:cubicBezTo>
                  <a:lnTo>
                    <a:pt x="867" y="849"/>
                  </a:lnTo>
                  <a:lnTo>
                    <a:pt x="867" y="849"/>
                  </a:lnTo>
                  <a:lnTo>
                    <a:pt x="866" y="850"/>
                  </a:lnTo>
                  <a:lnTo>
                    <a:pt x="870" y="850"/>
                  </a:lnTo>
                  <a:cubicBezTo>
                    <a:pt x="870" y="850"/>
                    <a:pt x="870" y="850"/>
                    <a:pt x="871" y="851"/>
                  </a:cubicBezTo>
                  <a:lnTo>
                    <a:pt x="871" y="851"/>
                  </a:lnTo>
                  <a:cubicBezTo>
                    <a:pt x="872" y="852"/>
                    <a:pt x="874" y="853"/>
                    <a:pt x="874" y="853"/>
                  </a:cubicBezTo>
                  <a:lnTo>
                    <a:pt x="877" y="853"/>
                  </a:lnTo>
                  <a:lnTo>
                    <a:pt x="878" y="852"/>
                  </a:lnTo>
                  <a:lnTo>
                    <a:pt x="878" y="852"/>
                  </a:lnTo>
                  <a:cubicBezTo>
                    <a:pt x="1128" y="994"/>
                    <a:pt x="1393" y="1105"/>
                    <a:pt x="1660" y="1207"/>
                  </a:cubicBezTo>
                  <a:cubicBezTo>
                    <a:pt x="1961" y="1317"/>
                    <a:pt x="2260" y="1422"/>
                    <a:pt x="2571" y="1501"/>
                  </a:cubicBezTo>
                  <a:lnTo>
                    <a:pt x="2571" y="1500"/>
                  </a:lnTo>
                  <a:lnTo>
                    <a:pt x="2571" y="1500"/>
                  </a:lnTo>
                  <a:cubicBezTo>
                    <a:pt x="3125" y="1639"/>
                    <a:pt x="3688" y="1719"/>
                    <a:pt x="4254" y="1749"/>
                  </a:cubicBezTo>
                  <a:cubicBezTo>
                    <a:pt x="4397" y="1759"/>
                    <a:pt x="4537" y="1763"/>
                    <a:pt x="4680" y="1763"/>
                  </a:cubicBezTo>
                  <a:cubicBezTo>
                    <a:pt x="4734" y="1763"/>
                    <a:pt x="4786" y="1759"/>
                    <a:pt x="4840" y="1759"/>
                  </a:cubicBezTo>
                  <a:lnTo>
                    <a:pt x="4850" y="1759"/>
                  </a:lnTo>
                  <a:lnTo>
                    <a:pt x="4851" y="1759"/>
                  </a:lnTo>
                  <a:lnTo>
                    <a:pt x="4851" y="1759"/>
                  </a:lnTo>
                  <a:cubicBezTo>
                    <a:pt x="5074" y="1755"/>
                    <a:pt x="5300" y="1746"/>
                    <a:pt x="5522" y="1722"/>
                  </a:cubicBezTo>
                  <a:cubicBezTo>
                    <a:pt x="5761" y="1698"/>
                    <a:pt x="5999" y="1660"/>
                    <a:pt x="6234" y="1599"/>
                  </a:cubicBezTo>
                  <a:lnTo>
                    <a:pt x="6234" y="1596"/>
                  </a:lnTo>
                  <a:cubicBezTo>
                    <a:pt x="6365" y="1559"/>
                    <a:pt x="6496" y="1512"/>
                    <a:pt x="6617" y="1446"/>
                  </a:cubicBezTo>
                  <a:lnTo>
                    <a:pt x="6617" y="1446"/>
                  </a:lnTo>
                  <a:cubicBezTo>
                    <a:pt x="6618" y="1445"/>
                    <a:pt x="6618" y="1445"/>
                    <a:pt x="6618" y="1445"/>
                  </a:cubicBezTo>
                  <a:lnTo>
                    <a:pt x="6618" y="1445"/>
                  </a:lnTo>
                  <a:cubicBezTo>
                    <a:pt x="6619" y="1445"/>
                    <a:pt x="6619" y="1445"/>
                    <a:pt x="6619" y="1445"/>
                  </a:cubicBezTo>
                  <a:lnTo>
                    <a:pt x="6619" y="1445"/>
                  </a:lnTo>
                  <a:lnTo>
                    <a:pt x="6619" y="1446"/>
                  </a:lnTo>
                  <a:cubicBezTo>
                    <a:pt x="6673" y="1412"/>
                    <a:pt x="6728" y="1374"/>
                    <a:pt x="6779" y="1330"/>
                  </a:cubicBezTo>
                  <a:lnTo>
                    <a:pt x="6779" y="1327"/>
                  </a:lnTo>
                  <a:cubicBezTo>
                    <a:pt x="6813" y="1292"/>
                    <a:pt x="6840" y="1255"/>
                    <a:pt x="6868" y="1215"/>
                  </a:cubicBezTo>
                  <a:cubicBezTo>
                    <a:pt x="6882" y="1190"/>
                    <a:pt x="6891" y="1164"/>
                    <a:pt x="6899" y="1139"/>
                  </a:cubicBezTo>
                  <a:lnTo>
                    <a:pt x="6899" y="1139"/>
                  </a:lnTo>
                  <a:lnTo>
                    <a:pt x="6902" y="1139"/>
                  </a:lnTo>
                  <a:cubicBezTo>
                    <a:pt x="6902" y="1133"/>
                    <a:pt x="6906" y="1125"/>
                    <a:pt x="6906" y="1119"/>
                  </a:cubicBezTo>
                  <a:lnTo>
                    <a:pt x="6906" y="1119"/>
                  </a:lnTo>
                  <a:cubicBezTo>
                    <a:pt x="6906" y="1119"/>
                    <a:pt x="6906" y="1119"/>
                    <a:pt x="6906" y="1119"/>
                  </a:cubicBezTo>
                  <a:lnTo>
                    <a:pt x="6906" y="1116"/>
                  </a:lnTo>
                  <a:cubicBezTo>
                    <a:pt x="6912" y="1084"/>
                    <a:pt x="6915" y="1054"/>
                    <a:pt x="6915" y="1020"/>
                  </a:cubicBezTo>
                  <a:lnTo>
                    <a:pt x="6915" y="1017"/>
                  </a:lnTo>
                  <a:cubicBezTo>
                    <a:pt x="6915" y="972"/>
                    <a:pt x="6909" y="928"/>
                    <a:pt x="6898" y="887"/>
                  </a:cubicBezTo>
                  <a:lnTo>
                    <a:pt x="6898" y="883"/>
                  </a:lnTo>
                  <a:cubicBezTo>
                    <a:pt x="6893" y="868"/>
                    <a:pt x="6886" y="852"/>
                    <a:pt x="6880" y="837"/>
                  </a:cubicBezTo>
                  <a:lnTo>
                    <a:pt x="6880" y="837"/>
                  </a:lnTo>
                  <a:lnTo>
                    <a:pt x="6881" y="836"/>
                  </a:lnTo>
                  <a:lnTo>
                    <a:pt x="6878" y="829"/>
                  </a:lnTo>
                  <a:lnTo>
                    <a:pt x="6877" y="830"/>
                  </a:lnTo>
                  <a:lnTo>
                    <a:pt x="6877" y="830"/>
                  </a:lnTo>
                  <a:cubicBezTo>
                    <a:pt x="6876" y="827"/>
                    <a:pt x="6875" y="825"/>
                    <a:pt x="6875" y="822"/>
                  </a:cubicBezTo>
                  <a:lnTo>
                    <a:pt x="6871" y="822"/>
                  </a:lnTo>
                  <a:lnTo>
                    <a:pt x="6871" y="819"/>
                  </a:lnTo>
                  <a:cubicBezTo>
                    <a:pt x="6863" y="809"/>
                    <a:pt x="6855" y="798"/>
                    <a:pt x="6846" y="787"/>
                  </a:cubicBezTo>
                  <a:lnTo>
                    <a:pt x="6846" y="787"/>
                  </a:lnTo>
                  <a:lnTo>
                    <a:pt x="6848" y="785"/>
                  </a:lnTo>
                  <a:lnTo>
                    <a:pt x="6844" y="783"/>
                  </a:lnTo>
                  <a:lnTo>
                    <a:pt x="6844" y="783"/>
                  </a:lnTo>
                  <a:lnTo>
                    <a:pt x="6844" y="781"/>
                  </a:lnTo>
                  <a:lnTo>
                    <a:pt x="6843" y="783"/>
                  </a:lnTo>
                  <a:lnTo>
                    <a:pt x="6843" y="783"/>
                  </a:lnTo>
                  <a:lnTo>
                    <a:pt x="6840" y="781"/>
                  </a:lnTo>
                  <a:lnTo>
                    <a:pt x="6840" y="781"/>
                  </a:lnTo>
                  <a:lnTo>
                    <a:pt x="6840" y="781"/>
                  </a:lnTo>
                  <a:cubicBezTo>
                    <a:pt x="6839" y="780"/>
                    <a:pt x="6838" y="779"/>
                    <a:pt x="6837" y="778"/>
                  </a:cubicBezTo>
                  <a:lnTo>
                    <a:pt x="6837" y="775"/>
                  </a:lnTo>
                  <a:lnTo>
                    <a:pt x="6834" y="775"/>
                  </a:lnTo>
                  <a:cubicBezTo>
                    <a:pt x="6817" y="757"/>
                    <a:pt x="6799" y="744"/>
                    <a:pt x="6779" y="734"/>
                  </a:cubicBezTo>
                  <a:lnTo>
                    <a:pt x="6776" y="730"/>
                  </a:lnTo>
                  <a:cubicBezTo>
                    <a:pt x="6741" y="713"/>
                    <a:pt x="6707" y="701"/>
                    <a:pt x="6673" y="691"/>
                  </a:cubicBezTo>
                  <a:lnTo>
                    <a:pt x="6673" y="691"/>
                  </a:lnTo>
                  <a:lnTo>
                    <a:pt x="6673" y="689"/>
                  </a:lnTo>
                  <a:cubicBezTo>
                    <a:pt x="6671" y="689"/>
                    <a:pt x="6669" y="689"/>
                    <a:pt x="6667" y="689"/>
                  </a:cubicBezTo>
                  <a:lnTo>
                    <a:pt x="6667" y="689"/>
                  </a:lnTo>
                  <a:cubicBezTo>
                    <a:pt x="6664" y="688"/>
                    <a:pt x="6661" y="686"/>
                    <a:pt x="6656" y="686"/>
                  </a:cubicBezTo>
                  <a:lnTo>
                    <a:pt x="6656" y="686"/>
                  </a:lnTo>
                  <a:lnTo>
                    <a:pt x="6656" y="686"/>
                  </a:lnTo>
                  <a:cubicBezTo>
                    <a:pt x="6655" y="686"/>
                    <a:pt x="6654" y="686"/>
                    <a:pt x="6653" y="686"/>
                  </a:cubicBezTo>
                  <a:lnTo>
                    <a:pt x="6653" y="683"/>
                  </a:lnTo>
                  <a:cubicBezTo>
                    <a:pt x="6544" y="658"/>
                    <a:pt x="6439" y="655"/>
                    <a:pt x="6329" y="655"/>
                  </a:cubicBezTo>
                  <a:lnTo>
                    <a:pt x="6319" y="655"/>
                  </a:lnTo>
                  <a:lnTo>
                    <a:pt x="6319" y="655"/>
                  </a:lnTo>
                  <a:lnTo>
                    <a:pt x="6319" y="655"/>
                  </a:lnTo>
                  <a:cubicBezTo>
                    <a:pt x="6061" y="659"/>
                    <a:pt x="5810" y="703"/>
                    <a:pt x="5559" y="734"/>
                  </a:cubicBezTo>
                  <a:cubicBezTo>
                    <a:pt x="5498" y="740"/>
                    <a:pt x="5433" y="744"/>
                    <a:pt x="5372" y="748"/>
                  </a:cubicBezTo>
                  <a:cubicBezTo>
                    <a:pt x="5256" y="754"/>
                    <a:pt x="5140" y="761"/>
                    <a:pt x="5024" y="765"/>
                  </a:cubicBezTo>
                  <a:cubicBezTo>
                    <a:pt x="4836" y="771"/>
                    <a:pt x="4652" y="775"/>
                    <a:pt x="4468" y="775"/>
                  </a:cubicBezTo>
                  <a:lnTo>
                    <a:pt x="4339" y="775"/>
                  </a:lnTo>
                  <a:cubicBezTo>
                    <a:pt x="3866" y="768"/>
                    <a:pt x="3392" y="734"/>
                    <a:pt x="2931" y="631"/>
                  </a:cubicBezTo>
                  <a:cubicBezTo>
                    <a:pt x="2489" y="532"/>
                    <a:pt x="2060" y="383"/>
                    <a:pt x="1633" y="216"/>
                  </a:cubicBezTo>
                  <a:cubicBezTo>
                    <a:pt x="1623" y="209"/>
                    <a:pt x="1613" y="202"/>
                    <a:pt x="1606" y="192"/>
                  </a:cubicBezTo>
                  <a:cubicBezTo>
                    <a:pt x="1602" y="182"/>
                    <a:pt x="1599" y="172"/>
                    <a:pt x="1599" y="158"/>
                  </a:cubicBezTo>
                  <a:cubicBezTo>
                    <a:pt x="1599" y="151"/>
                    <a:pt x="1599" y="144"/>
                    <a:pt x="1602" y="137"/>
                  </a:cubicBezTo>
                  <a:cubicBezTo>
                    <a:pt x="1606" y="127"/>
                    <a:pt x="1613" y="117"/>
                    <a:pt x="1623" y="110"/>
                  </a:cubicBezTo>
                  <a:cubicBezTo>
                    <a:pt x="1633" y="103"/>
                    <a:pt x="1647" y="100"/>
                    <a:pt x="1657" y="100"/>
                  </a:cubicBezTo>
                  <a:cubicBezTo>
                    <a:pt x="1664" y="100"/>
                    <a:pt x="1671" y="103"/>
                    <a:pt x="1678" y="106"/>
                  </a:cubicBezTo>
                  <a:cubicBezTo>
                    <a:pt x="2024" y="242"/>
                    <a:pt x="2377" y="368"/>
                    <a:pt x="2741" y="464"/>
                  </a:cubicBezTo>
                  <a:lnTo>
                    <a:pt x="2741" y="464"/>
                  </a:lnTo>
                  <a:lnTo>
                    <a:pt x="2741" y="465"/>
                  </a:lnTo>
                  <a:cubicBezTo>
                    <a:pt x="2743" y="465"/>
                    <a:pt x="2745" y="466"/>
                    <a:pt x="2747" y="466"/>
                  </a:cubicBezTo>
                  <a:lnTo>
                    <a:pt x="2747" y="466"/>
                  </a:lnTo>
                  <a:cubicBezTo>
                    <a:pt x="2747" y="467"/>
                    <a:pt x="2747" y="467"/>
                    <a:pt x="2747" y="468"/>
                  </a:cubicBezTo>
                  <a:lnTo>
                    <a:pt x="2748" y="466"/>
                  </a:lnTo>
                  <a:lnTo>
                    <a:pt x="2748" y="466"/>
                  </a:lnTo>
                  <a:cubicBezTo>
                    <a:pt x="3049" y="544"/>
                    <a:pt x="3353" y="594"/>
                    <a:pt x="3664" y="622"/>
                  </a:cubicBezTo>
                  <a:cubicBezTo>
                    <a:pt x="3947" y="649"/>
                    <a:pt x="4230" y="658"/>
                    <a:pt x="4509" y="658"/>
                  </a:cubicBezTo>
                  <a:lnTo>
                    <a:pt x="4639" y="658"/>
                  </a:lnTo>
                  <a:lnTo>
                    <a:pt x="4639" y="658"/>
                  </a:lnTo>
                  <a:lnTo>
                    <a:pt x="4639" y="658"/>
                  </a:lnTo>
                  <a:cubicBezTo>
                    <a:pt x="4799" y="655"/>
                    <a:pt x="4956" y="651"/>
                    <a:pt x="5113" y="642"/>
                  </a:cubicBezTo>
                  <a:cubicBezTo>
                    <a:pt x="5191" y="638"/>
                    <a:pt x="5270" y="635"/>
                    <a:pt x="5348" y="631"/>
                  </a:cubicBezTo>
                  <a:lnTo>
                    <a:pt x="5348" y="631"/>
                  </a:lnTo>
                  <a:lnTo>
                    <a:pt x="5348" y="631"/>
                  </a:lnTo>
                  <a:cubicBezTo>
                    <a:pt x="5391" y="631"/>
                    <a:pt x="5435" y="628"/>
                    <a:pt x="5478" y="625"/>
                  </a:cubicBezTo>
                  <a:cubicBezTo>
                    <a:pt x="5634" y="608"/>
                    <a:pt x="5788" y="584"/>
                    <a:pt x="5937" y="563"/>
                  </a:cubicBezTo>
                  <a:cubicBezTo>
                    <a:pt x="6074" y="550"/>
                    <a:pt x="6214" y="536"/>
                    <a:pt x="6349" y="536"/>
                  </a:cubicBezTo>
                  <a:cubicBezTo>
                    <a:pt x="6390" y="536"/>
                    <a:pt x="6431" y="536"/>
                    <a:pt x="6469" y="540"/>
                  </a:cubicBezTo>
                  <a:lnTo>
                    <a:pt x="6472" y="540"/>
                  </a:lnTo>
                  <a:cubicBezTo>
                    <a:pt x="6551" y="546"/>
                    <a:pt x="6629" y="556"/>
                    <a:pt x="6704" y="577"/>
                  </a:cubicBezTo>
                  <a:cubicBezTo>
                    <a:pt x="6769" y="594"/>
                    <a:pt x="6830" y="622"/>
                    <a:pt x="6881" y="658"/>
                  </a:cubicBezTo>
                  <a:cubicBezTo>
                    <a:pt x="6909" y="679"/>
                    <a:pt x="6933" y="703"/>
                    <a:pt x="6953" y="730"/>
                  </a:cubicBezTo>
                  <a:cubicBezTo>
                    <a:pt x="6974" y="757"/>
                    <a:pt x="6991" y="785"/>
                    <a:pt x="6997" y="812"/>
                  </a:cubicBezTo>
                  <a:cubicBezTo>
                    <a:pt x="7018" y="870"/>
                    <a:pt x="7032" y="928"/>
                    <a:pt x="7035" y="986"/>
                  </a:cubicBezTo>
                  <a:lnTo>
                    <a:pt x="7035" y="1013"/>
                  </a:lnTo>
                  <a:cubicBezTo>
                    <a:pt x="7035" y="1067"/>
                    <a:pt x="7028" y="1116"/>
                    <a:pt x="7014" y="1166"/>
                  </a:cubicBezTo>
                  <a:cubicBezTo>
                    <a:pt x="7001" y="1215"/>
                    <a:pt x="6980" y="1259"/>
                    <a:pt x="6953" y="1303"/>
                  </a:cubicBezTo>
                  <a:cubicBezTo>
                    <a:pt x="6895" y="1394"/>
                    <a:pt x="6807" y="1470"/>
                    <a:pt x="6711" y="1528"/>
                  </a:cubicBezTo>
                  <a:cubicBezTo>
                    <a:pt x="6595" y="1596"/>
                    <a:pt x="6472" y="1647"/>
                    <a:pt x="6340" y="1688"/>
                  </a:cubicBezTo>
                  <a:cubicBezTo>
                    <a:pt x="6040" y="1780"/>
                    <a:pt x="5723" y="1828"/>
                    <a:pt x="5406" y="1852"/>
                  </a:cubicBezTo>
                  <a:cubicBezTo>
                    <a:pt x="5174" y="1869"/>
                    <a:pt x="4943" y="1879"/>
                    <a:pt x="4707" y="1879"/>
                  </a:cubicBezTo>
                  <a:cubicBezTo>
                    <a:pt x="4652" y="1879"/>
                    <a:pt x="4598" y="1879"/>
                    <a:pt x="4540" y="1875"/>
                  </a:cubicBezTo>
                  <a:cubicBezTo>
                    <a:pt x="4189" y="1872"/>
                    <a:pt x="3839" y="1844"/>
                    <a:pt x="3491" y="1797"/>
                  </a:cubicBezTo>
                  <a:cubicBezTo>
                    <a:pt x="3184" y="1756"/>
                    <a:pt x="2877" y="1701"/>
                    <a:pt x="2577" y="1624"/>
                  </a:cubicBezTo>
                  <a:cubicBezTo>
                    <a:pt x="2424" y="1586"/>
                    <a:pt x="2274" y="1542"/>
                    <a:pt x="2124" y="1493"/>
                  </a:cubicBezTo>
                  <a:cubicBezTo>
                    <a:pt x="2032" y="1463"/>
                    <a:pt x="1940" y="1432"/>
                    <a:pt x="1851" y="1399"/>
                  </a:cubicBezTo>
                  <a:cubicBezTo>
                    <a:pt x="1480" y="1269"/>
                    <a:pt x="1112" y="1129"/>
                    <a:pt x="775" y="928"/>
                  </a:cubicBezTo>
                  <a:cubicBezTo>
                    <a:pt x="608" y="829"/>
                    <a:pt x="447" y="716"/>
                    <a:pt x="317" y="577"/>
                  </a:cubicBezTo>
                  <a:cubicBezTo>
                    <a:pt x="256" y="512"/>
                    <a:pt x="202" y="441"/>
                    <a:pt x="161" y="362"/>
                  </a:cubicBezTo>
                  <a:cubicBezTo>
                    <a:pt x="127" y="294"/>
                    <a:pt x="100" y="222"/>
                    <a:pt x="83" y="147"/>
                  </a:cubicBezTo>
                  <a:lnTo>
                    <a:pt x="83" y="137"/>
                  </a:lnTo>
                  <a:cubicBezTo>
                    <a:pt x="83" y="134"/>
                    <a:pt x="83" y="127"/>
                    <a:pt x="86" y="120"/>
                  </a:cubicBezTo>
                  <a:cubicBezTo>
                    <a:pt x="89" y="110"/>
                    <a:pt x="97" y="103"/>
                    <a:pt x="106" y="96"/>
                  </a:cubicBezTo>
                  <a:cubicBezTo>
                    <a:pt x="113" y="90"/>
                    <a:pt x="124" y="83"/>
                    <a:pt x="133" y="83"/>
                  </a:cubicBezTo>
                  <a:close/>
                  <a:moveTo>
                    <a:pt x="124" y="1"/>
                  </a:moveTo>
                  <a:cubicBezTo>
                    <a:pt x="89" y="8"/>
                    <a:pt x="59" y="24"/>
                    <a:pt x="39" y="49"/>
                  </a:cubicBezTo>
                  <a:cubicBezTo>
                    <a:pt x="28" y="59"/>
                    <a:pt x="18" y="73"/>
                    <a:pt x="11" y="90"/>
                  </a:cubicBezTo>
                  <a:cubicBezTo>
                    <a:pt x="4" y="103"/>
                    <a:pt x="1" y="120"/>
                    <a:pt x="1" y="137"/>
                  </a:cubicBezTo>
                  <a:cubicBezTo>
                    <a:pt x="1" y="147"/>
                    <a:pt x="1" y="155"/>
                    <a:pt x="4" y="164"/>
                  </a:cubicBezTo>
                  <a:cubicBezTo>
                    <a:pt x="21" y="246"/>
                    <a:pt x="48" y="328"/>
                    <a:pt x="89" y="403"/>
                  </a:cubicBezTo>
                  <a:cubicBezTo>
                    <a:pt x="137" y="488"/>
                    <a:pt x="191" y="563"/>
                    <a:pt x="256" y="635"/>
                  </a:cubicBezTo>
                  <a:cubicBezTo>
                    <a:pt x="396" y="781"/>
                    <a:pt x="563" y="897"/>
                    <a:pt x="734" y="999"/>
                  </a:cubicBezTo>
                  <a:cubicBezTo>
                    <a:pt x="1078" y="1204"/>
                    <a:pt x="1449" y="1344"/>
                    <a:pt x="1824" y="1476"/>
                  </a:cubicBezTo>
                  <a:lnTo>
                    <a:pt x="1821" y="1476"/>
                  </a:lnTo>
                  <a:cubicBezTo>
                    <a:pt x="1912" y="1507"/>
                    <a:pt x="2005" y="1542"/>
                    <a:pt x="2096" y="1572"/>
                  </a:cubicBezTo>
                  <a:lnTo>
                    <a:pt x="2100" y="1572"/>
                  </a:lnTo>
                  <a:cubicBezTo>
                    <a:pt x="2250" y="1619"/>
                    <a:pt x="2403" y="1664"/>
                    <a:pt x="2557" y="1701"/>
                  </a:cubicBezTo>
                  <a:cubicBezTo>
                    <a:pt x="2860" y="1780"/>
                    <a:pt x="3170" y="1835"/>
                    <a:pt x="3480" y="1879"/>
                  </a:cubicBezTo>
                  <a:cubicBezTo>
                    <a:pt x="3828" y="1926"/>
                    <a:pt x="4186" y="1954"/>
                    <a:pt x="4540" y="1957"/>
                  </a:cubicBezTo>
                  <a:cubicBezTo>
                    <a:pt x="4595" y="1960"/>
                    <a:pt x="4652" y="1960"/>
                    <a:pt x="4707" y="1960"/>
                  </a:cubicBezTo>
                  <a:cubicBezTo>
                    <a:pt x="4943" y="1960"/>
                    <a:pt x="5181" y="1951"/>
                    <a:pt x="5413" y="1933"/>
                  </a:cubicBezTo>
                  <a:cubicBezTo>
                    <a:pt x="5733" y="1906"/>
                    <a:pt x="6053" y="1862"/>
                    <a:pt x="6363" y="1767"/>
                  </a:cubicBezTo>
                  <a:cubicBezTo>
                    <a:pt x="6500" y="1726"/>
                    <a:pt x="6632" y="1671"/>
                    <a:pt x="6752" y="1596"/>
                  </a:cubicBezTo>
                  <a:cubicBezTo>
                    <a:pt x="6857" y="1534"/>
                    <a:pt x="6953" y="1453"/>
                    <a:pt x="7021" y="1347"/>
                  </a:cubicBezTo>
                  <a:cubicBezTo>
                    <a:pt x="7052" y="1300"/>
                    <a:pt x="7076" y="1245"/>
                    <a:pt x="7093" y="1187"/>
                  </a:cubicBezTo>
                  <a:cubicBezTo>
                    <a:pt x="7110" y="1129"/>
                    <a:pt x="7117" y="1071"/>
                    <a:pt x="7117" y="1013"/>
                  </a:cubicBezTo>
                  <a:lnTo>
                    <a:pt x="7117" y="982"/>
                  </a:lnTo>
                  <a:cubicBezTo>
                    <a:pt x="7113" y="914"/>
                    <a:pt x="7096" y="850"/>
                    <a:pt x="7076" y="788"/>
                  </a:cubicBezTo>
                  <a:cubicBezTo>
                    <a:pt x="7062" y="748"/>
                    <a:pt x="7041" y="713"/>
                    <a:pt x="7018" y="679"/>
                  </a:cubicBezTo>
                  <a:cubicBezTo>
                    <a:pt x="6991" y="649"/>
                    <a:pt x="6963" y="617"/>
                    <a:pt x="6933" y="594"/>
                  </a:cubicBezTo>
                  <a:cubicBezTo>
                    <a:pt x="6868" y="546"/>
                    <a:pt x="6796" y="519"/>
                    <a:pt x="6725" y="499"/>
                  </a:cubicBezTo>
                  <a:cubicBezTo>
                    <a:pt x="6643" y="474"/>
                    <a:pt x="6561" y="465"/>
                    <a:pt x="6476" y="458"/>
                  </a:cubicBezTo>
                  <a:cubicBezTo>
                    <a:pt x="6435" y="454"/>
                    <a:pt x="6390" y="454"/>
                    <a:pt x="6349" y="454"/>
                  </a:cubicBezTo>
                  <a:cubicBezTo>
                    <a:pt x="6206" y="454"/>
                    <a:pt x="6067" y="468"/>
                    <a:pt x="5927" y="485"/>
                  </a:cubicBezTo>
                  <a:cubicBezTo>
                    <a:pt x="5774" y="502"/>
                    <a:pt x="5624" y="526"/>
                    <a:pt x="5470" y="543"/>
                  </a:cubicBezTo>
                  <a:cubicBezTo>
                    <a:pt x="5429" y="546"/>
                    <a:pt x="5385" y="550"/>
                    <a:pt x="5341" y="550"/>
                  </a:cubicBezTo>
                  <a:cubicBezTo>
                    <a:pt x="5266" y="553"/>
                    <a:pt x="5188" y="556"/>
                    <a:pt x="5110" y="563"/>
                  </a:cubicBezTo>
                  <a:lnTo>
                    <a:pt x="5110" y="560"/>
                  </a:lnTo>
                  <a:cubicBezTo>
                    <a:pt x="4943" y="570"/>
                    <a:pt x="4775" y="573"/>
                    <a:pt x="4608" y="577"/>
                  </a:cubicBezTo>
                  <a:lnTo>
                    <a:pt x="4509" y="577"/>
                  </a:lnTo>
                  <a:cubicBezTo>
                    <a:pt x="4230" y="577"/>
                    <a:pt x="3951" y="567"/>
                    <a:pt x="3671" y="540"/>
                  </a:cubicBezTo>
                  <a:cubicBezTo>
                    <a:pt x="3365" y="512"/>
                    <a:pt x="3060" y="462"/>
                    <a:pt x="2764" y="387"/>
                  </a:cubicBezTo>
                  <a:lnTo>
                    <a:pt x="2764" y="387"/>
                  </a:lnTo>
                  <a:lnTo>
                    <a:pt x="2765" y="386"/>
                  </a:lnTo>
                  <a:cubicBezTo>
                    <a:pt x="2407" y="290"/>
                    <a:pt x="2055" y="168"/>
                    <a:pt x="1708" y="29"/>
                  </a:cubicBezTo>
                  <a:cubicBezTo>
                    <a:pt x="1691" y="21"/>
                    <a:pt x="1674" y="18"/>
                    <a:pt x="1657" y="18"/>
                  </a:cubicBezTo>
                  <a:cubicBezTo>
                    <a:pt x="1630" y="18"/>
                    <a:pt x="1602" y="29"/>
                    <a:pt x="1579" y="42"/>
                  </a:cubicBezTo>
                  <a:cubicBezTo>
                    <a:pt x="1555" y="56"/>
                    <a:pt x="1538" y="79"/>
                    <a:pt x="1528" y="106"/>
                  </a:cubicBezTo>
                  <a:cubicBezTo>
                    <a:pt x="1521" y="123"/>
                    <a:pt x="1517" y="141"/>
                    <a:pt x="1517" y="158"/>
                  </a:cubicBezTo>
                  <a:cubicBezTo>
                    <a:pt x="1517" y="188"/>
                    <a:pt x="1524" y="213"/>
                    <a:pt x="1538" y="236"/>
                  </a:cubicBezTo>
                  <a:cubicBezTo>
                    <a:pt x="1555" y="260"/>
                    <a:pt x="1575" y="280"/>
                    <a:pt x="1602" y="290"/>
                  </a:cubicBezTo>
                  <a:cubicBezTo>
                    <a:pt x="2028" y="461"/>
                    <a:pt x="2464" y="611"/>
                    <a:pt x="2914" y="710"/>
                  </a:cubicBezTo>
                  <a:cubicBezTo>
                    <a:pt x="3381" y="815"/>
                    <a:pt x="3862" y="850"/>
                    <a:pt x="4339" y="856"/>
                  </a:cubicBezTo>
                  <a:lnTo>
                    <a:pt x="4468" y="856"/>
                  </a:lnTo>
                  <a:cubicBezTo>
                    <a:pt x="4652" y="856"/>
                    <a:pt x="4840" y="853"/>
                    <a:pt x="5028" y="846"/>
                  </a:cubicBezTo>
                  <a:cubicBezTo>
                    <a:pt x="5143" y="842"/>
                    <a:pt x="5259" y="836"/>
                    <a:pt x="5375" y="829"/>
                  </a:cubicBezTo>
                  <a:cubicBezTo>
                    <a:pt x="5440" y="826"/>
                    <a:pt x="5505" y="822"/>
                    <a:pt x="5569" y="815"/>
                  </a:cubicBezTo>
                  <a:cubicBezTo>
                    <a:pt x="5825" y="785"/>
                    <a:pt x="6074" y="740"/>
                    <a:pt x="6326" y="737"/>
                  </a:cubicBezTo>
                  <a:lnTo>
                    <a:pt x="6329" y="737"/>
                  </a:lnTo>
                  <a:cubicBezTo>
                    <a:pt x="6434" y="737"/>
                    <a:pt x="6535" y="740"/>
                    <a:pt x="6633" y="764"/>
                  </a:cubicBezTo>
                  <a:lnTo>
                    <a:pt x="6633" y="764"/>
                  </a:lnTo>
                  <a:lnTo>
                    <a:pt x="6632" y="765"/>
                  </a:lnTo>
                  <a:cubicBezTo>
                    <a:pt x="6670" y="775"/>
                    <a:pt x="6704" y="788"/>
                    <a:pt x="6738" y="806"/>
                  </a:cubicBezTo>
                  <a:lnTo>
                    <a:pt x="6739" y="804"/>
                  </a:lnTo>
                  <a:lnTo>
                    <a:pt x="6739" y="804"/>
                  </a:lnTo>
                  <a:cubicBezTo>
                    <a:pt x="6753" y="813"/>
                    <a:pt x="6765" y="821"/>
                    <a:pt x="6776" y="833"/>
                  </a:cubicBezTo>
                  <a:lnTo>
                    <a:pt x="6776" y="833"/>
                  </a:lnTo>
                  <a:lnTo>
                    <a:pt x="6776" y="833"/>
                  </a:lnTo>
                  <a:cubicBezTo>
                    <a:pt x="6776" y="833"/>
                    <a:pt x="6776" y="833"/>
                    <a:pt x="6777" y="834"/>
                  </a:cubicBezTo>
                  <a:lnTo>
                    <a:pt x="6777" y="834"/>
                  </a:lnTo>
                  <a:cubicBezTo>
                    <a:pt x="6778" y="834"/>
                    <a:pt x="6778" y="835"/>
                    <a:pt x="6779" y="836"/>
                  </a:cubicBezTo>
                  <a:lnTo>
                    <a:pt x="6779" y="836"/>
                  </a:lnTo>
                  <a:lnTo>
                    <a:pt x="6779" y="836"/>
                  </a:lnTo>
                  <a:cubicBezTo>
                    <a:pt x="6787" y="843"/>
                    <a:pt x="6794" y="851"/>
                    <a:pt x="6800" y="861"/>
                  </a:cubicBezTo>
                  <a:lnTo>
                    <a:pt x="6800" y="861"/>
                  </a:lnTo>
                  <a:cubicBezTo>
                    <a:pt x="6806" y="876"/>
                    <a:pt x="6812" y="889"/>
                    <a:pt x="6818" y="903"/>
                  </a:cubicBezTo>
                  <a:lnTo>
                    <a:pt x="6818" y="903"/>
                  </a:lnTo>
                  <a:lnTo>
                    <a:pt x="6817" y="904"/>
                  </a:lnTo>
                  <a:cubicBezTo>
                    <a:pt x="6827" y="944"/>
                    <a:pt x="6833" y="980"/>
                    <a:pt x="6837" y="1020"/>
                  </a:cubicBezTo>
                  <a:lnTo>
                    <a:pt x="6834" y="1020"/>
                  </a:lnTo>
                  <a:cubicBezTo>
                    <a:pt x="6834" y="1045"/>
                    <a:pt x="6831" y="1070"/>
                    <a:pt x="6828" y="1095"/>
                  </a:cubicBezTo>
                  <a:lnTo>
                    <a:pt x="6828" y="1095"/>
                  </a:lnTo>
                  <a:lnTo>
                    <a:pt x="6827" y="1095"/>
                  </a:lnTo>
                  <a:cubicBezTo>
                    <a:pt x="6817" y="1124"/>
                    <a:pt x="6810" y="1148"/>
                    <a:pt x="6797" y="1174"/>
                  </a:cubicBezTo>
                  <a:lnTo>
                    <a:pt x="6797" y="1174"/>
                  </a:lnTo>
                  <a:lnTo>
                    <a:pt x="6796" y="1174"/>
                  </a:lnTo>
                  <a:cubicBezTo>
                    <a:pt x="6776" y="1207"/>
                    <a:pt x="6752" y="1238"/>
                    <a:pt x="6722" y="1269"/>
                  </a:cubicBezTo>
                  <a:cubicBezTo>
                    <a:pt x="6683" y="1304"/>
                    <a:pt x="6642" y="1334"/>
                    <a:pt x="6599" y="1361"/>
                  </a:cubicBezTo>
                  <a:lnTo>
                    <a:pt x="6599" y="1361"/>
                  </a:lnTo>
                  <a:lnTo>
                    <a:pt x="6599" y="1361"/>
                  </a:lnTo>
                  <a:cubicBezTo>
                    <a:pt x="6596" y="1363"/>
                    <a:pt x="6592" y="1366"/>
                    <a:pt x="6588" y="1368"/>
                  </a:cubicBezTo>
                  <a:lnTo>
                    <a:pt x="6588" y="1368"/>
                  </a:lnTo>
                  <a:cubicBezTo>
                    <a:pt x="6586" y="1369"/>
                    <a:pt x="6584" y="1371"/>
                    <a:pt x="6582" y="1372"/>
                  </a:cubicBezTo>
                  <a:lnTo>
                    <a:pt x="6582" y="1372"/>
                  </a:lnTo>
                  <a:lnTo>
                    <a:pt x="6582" y="1371"/>
                  </a:lnTo>
                  <a:cubicBezTo>
                    <a:pt x="6466" y="1435"/>
                    <a:pt x="6340" y="1480"/>
                    <a:pt x="6210" y="1517"/>
                  </a:cubicBezTo>
                  <a:lnTo>
                    <a:pt x="6211" y="1518"/>
                  </a:lnTo>
                  <a:lnTo>
                    <a:pt x="6211" y="1518"/>
                  </a:lnTo>
                  <a:cubicBezTo>
                    <a:pt x="5983" y="1583"/>
                    <a:pt x="5749" y="1616"/>
                    <a:pt x="5515" y="1640"/>
                  </a:cubicBezTo>
                  <a:cubicBezTo>
                    <a:pt x="5286" y="1664"/>
                    <a:pt x="5058" y="1674"/>
                    <a:pt x="4830" y="1677"/>
                  </a:cubicBezTo>
                  <a:lnTo>
                    <a:pt x="4830" y="1678"/>
                  </a:lnTo>
                  <a:lnTo>
                    <a:pt x="4830" y="1678"/>
                  </a:lnTo>
                  <a:cubicBezTo>
                    <a:pt x="4779" y="1678"/>
                    <a:pt x="4731" y="1681"/>
                    <a:pt x="4680" y="1681"/>
                  </a:cubicBezTo>
                  <a:cubicBezTo>
                    <a:pt x="4540" y="1681"/>
                    <a:pt x="4400" y="1677"/>
                    <a:pt x="4257" y="1668"/>
                  </a:cubicBezTo>
                  <a:cubicBezTo>
                    <a:pt x="3688" y="1637"/>
                    <a:pt x="3119" y="1558"/>
                    <a:pt x="2563" y="1415"/>
                  </a:cubicBezTo>
                  <a:lnTo>
                    <a:pt x="2563" y="1415"/>
                  </a:lnTo>
                  <a:lnTo>
                    <a:pt x="2563" y="1415"/>
                  </a:lnTo>
                  <a:cubicBezTo>
                    <a:pt x="2266" y="1337"/>
                    <a:pt x="1979" y="1235"/>
                    <a:pt x="1691" y="1129"/>
                  </a:cubicBezTo>
                  <a:cubicBezTo>
                    <a:pt x="1425" y="1032"/>
                    <a:pt x="1167" y="921"/>
                    <a:pt x="920" y="786"/>
                  </a:cubicBezTo>
                  <a:lnTo>
                    <a:pt x="920" y="786"/>
                  </a:lnTo>
                  <a:lnTo>
                    <a:pt x="921" y="785"/>
                  </a:lnTo>
                  <a:cubicBezTo>
                    <a:pt x="920" y="783"/>
                    <a:pt x="918" y="783"/>
                    <a:pt x="917" y="782"/>
                  </a:cubicBezTo>
                  <a:lnTo>
                    <a:pt x="917" y="782"/>
                  </a:lnTo>
                  <a:lnTo>
                    <a:pt x="918" y="781"/>
                  </a:lnTo>
                  <a:lnTo>
                    <a:pt x="914" y="781"/>
                  </a:lnTo>
                  <a:lnTo>
                    <a:pt x="910" y="778"/>
                  </a:lnTo>
                  <a:cubicBezTo>
                    <a:pt x="907" y="776"/>
                    <a:pt x="905" y="775"/>
                    <a:pt x="903" y="774"/>
                  </a:cubicBezTo>
                  <a:lnTo>
                    <a:pt x="903" y="774"/>
                  </a:lnTo>
                  <a:cubicBezTo>
                    <a:pt x="900" y="771"/>
                    <a:pt x="897" y="771"/>
                    <a:pt x="894" y="768"/>
                  </a:cubicBezTo>
                  <a:lnTo>
                    <a:pt x="894" y="769"/>
                  </a:lnTo>
                  <a:lnTo>
                    <a:pt x="894" y="769"/>
                  </a:lnTo>
                  <a:cubicBezTo>
                    <a:pt x="747" y="683"/>
                    <a:pt x="612" y="587"/>
                    <a:pt x="494" y="473"/>
                  </a:cubicBezTo>
                  <a:lnTo>
                    <a:pt x="494" y="473"/>
                  </a:lnTo>
                  <a:cubicBezTo>
                    <a:pt x="437" y="415"/>
                    <a:pt x="387" y="351"/>
                    <a:pt x="345" y="284"/>
                  </a:cubicBezTo>
                  <a:cubicBezTo>
                    <a:pt x="325" y="243"/>
                    <a:pt x="304" y="199"/>
                    <a:pt x="290" y="155"/>
                  </a:cubicBezTo>
                  <a:cubicBezTo>
                    <a:pt x="287" y="144"/>
                    <a:pt x="284" y="131"/>
                    <a:pt x="281" y="117"/>
                  </a:cubicBezTo>
                  <a:lnTo>
                    <a:pt x="280" y="117"/>
                  </a:lnTo>
                  <a:lnTo>
                    <a:pt x="280" y="117"/>
                  </a:lnTo>
                  <a:cubicBezTo>
                    <a:pt x="276" y="84"/>
                    <a:pt x="259" y="55"/>
                    <a:pt x="236" y="35"/>
                  </a:cubicBezTo>
                  <a:cubicBezTo>
                    <a:pt x="209" y="15"/>
                    <a:pt x="178" y="1"/>
                    <a:pt x="144"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878;p42">
              <a:extLst>
                <a:ext uri="{FF2B5EF4-FFF2-40B4-BE49-F238E27FC236}">
                  <a16:creationId xmlns:a16="http://schemas.microsoft.com/office/drawing/2014/main" id="{0AC99E46-EF90-D840-A69E-9F38E8971EC2}"/>
                </a:ext>
              </a:extLst>
            </p:cNvPr>
            <p:cNvSpPr/>
            <p:nvPr/>
          </p:nvSpPr>
          <p:spPr>
            <a:xfrm>
              <a:off x="6478659" y="4097097"/>
              <a:ext cx="340101" cy="77586"/>
            </a:xfrm>
            <a:custGeom>
              <a:avLst/>
              <a:gdLst/>
              <a:ahLst/>
              <a:cxnLst/>
              <a:rect l="l" t="t" r="r" b="b"/>
              <a:pathLst>
                <a:path w="6115" h="1395" extrusionOk="0">
                  <a:moveTo>
                    <a:pt x="110" y="1"/>
                  </a:moveTo>
                  <a:cubicBezTo>
                    <a:pt x="82" y="1"/>
                    <a:pt x="52" y="15"/>
                    <a:pt x="31" y="42"/>
                  </a:cubicBezTo>
                  <a:cubicBezTo>
                    <a:pt x="0" y="82"/>
                    <a:pt x="8" y="150"/>
                    <a:pt x="52" y="181"/>
                  </a:cubicBezTo>
                  <a:cubicBezTo>
                    <a:pt x="464" y="478"/>
                    <a:pt x="911" y="723"/>
                    <a:pt x="1384" y="914"/>
                  </a:cubicBezTo>
                  <a:cubicBezTo>
                    <a:pt x="1861" y="1105"/>
                    <a:pt x="2362" y="1238"/>
                    <a:pt x="2867" y="1313"/>
                  </a:cubicBezTo>
                  <a:cubicBezTo>
                    <a:pt x="3232" y="1370"/>
                    <a:pt x="3602" y="1394"/>
                    <a:pt x="3971" y="1394"/>
                  </a:cubicBezTo>
                  <a:cubicBezTo>
                    <a:pt x="4109" y="1394"/>
                    <a:pt x="4246" y="1391"/>
                    <a:pt x="4384" y="1385"/>
                  </a:cubicBezTo>
                  <a:cubicBezTo>
                    <a:pt x="4659" y="1371"/>
                    <a:pt x="4932" y="1340"/>
                    <a:pt x="5205" y="1303"/>
                  </a:cubicBezTo>
                  <a:cubicBezTo>
                    <a:pt x="5488" y="1262"/>
                    <a:pt x="5767" y="1201"/>
                    <a:pt x="6040" y="1116"/>
                  </a:cubicBezTo>
                  <a:cubicBezTo>
                    <a:pt x="6094" y="1102"/>
                    <a:pt x="6114" y="1034"/>
                    <a:pt x="6094" y="985"/>
                  </a:cubicBezTo>
                  <a:cubicBezTo>
                    <a:pt x="6084" y="962"/>
                    <a:pt x="6063" y="941"/>
                    <a:pt x="6040" y="931"/>
                  </a:cubicBezTo>
                  <a:cubicBezTo>
                    <a:pt x="6027" y="927"/>
                    <a:pt x="6015" y="925"/>
                    <a:pt x="6004" y="925"/>
                  </a:cubicBezTo>
                  <a:cubicBezTo>
                    <a:pt x="5990" y="925"/>
                    <a:pt x="5977" y="927"/>
                    <a:pt x="5965" y="931"/>
                  </a:cubicBezTo>
                  <a:cubicBezTo>
                    <a:pt x="5919" y="947"/>
                    <a:pt x="5869" y="961"/>
                    <a:pt x="5823" y="974"/>
                  </a:cubicBezTo>
                  <a:lnTo>
                    <a:pt x="5823" y="974"/>
                  </a:lnTo>
                  <a:cubicBezTo>
                    <a:pt x="5823" y="974"/>
                    <a:pt x="5824" y="973"/>
                    <a:pt x="5825" y="972"/>
                  </a:cubicBezTo>
                  <a:lnTo>
                    <a:pt x="5825" y="972"/>
                  </a:lnTo>
                  <a:cubicBezTo>
                    <a:pt x="5525" y="1054"/>
                    <a:pt x="5222" y="1102"/>
                    <a:pt x="4915" y="1136"/>
                  </a:cubicBezTo>
                  <a:cubicBezTo>
                    <a:pt x="4626" y="1169"/>
                    <a:pt x="4339" y="1190"/>
                    <a:pt x="4049" y="1193"/>
                  </a:cubicBezTo>
                  <a:lnTo>
                    <a:pt x="4074" y="1193"/>
                  </a:lnTo>
                  <a:cubicBezTo>
                    <a:pt x="4043" y="1194"/>
                    <a:pt x="4013" y="1194"/>
                    <a:pt x="3982" y="1194"/>
                  </a:cubicBezTo>
                  <a:cubicBezTo>
                    <a:pt x="3382" y="1194"/>
                    <a:pt x="2783" y="1124"/>
                    <a:pt x="2199" y="976"/>
                  </a:cubicBezTo>
                  <a:lnTo>
                    <a:pt x="2199" y="976"/>
                  </a:lnTo>
                  <a:lnTo>
                    <a:pt x="2226" y="982"/>
                  </a:lnTo>
                  <a:cubicBezTo>
                    <a:pt x="1697" y="842"/>
                    <a:pt x="1190" y="638"/>
                    <a:pt x="713" y="372"/>
                  </a:cubicBezTo>
                  <a:cubicBezTo>
                    <a:pt x="525" y="263"/>
                    <a:pt x="348" y="147"/>
                    <a:pt x="175" y="21"/>
                  </a:cubicBezTo>
                  <a:cubicBezTo>
                    <a:pt x="154" y="7"/>
                    <a:pt x="134" y="1"/>
                    <a:pt x="110"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79;p42">
              <a:extLst>
                <a:ext uri="{FF2B5EF4-FFF2-40B4-BE49-F238E27FC236}">
                  <a16:creationId xmlns:a16="http://schemas.microsoft.com/office/drawing/2014/main" id="{82CAF2CA-0B6B-B041-972E-160DCD818C67}"/>
                </a:ext>
              </a:extLst>
            </p:cNvPr>
            <p:cNvSpPr/>
            <p:nvPr/>
          </p:nvSpPr>
          <p:spPr>
            <a:xfrm>
              <a:off x="6476990" y="4094816"/>
              <a:ext cx="343271" cy="82147"/>
            </a:xfrm>
            <a:custGeom>
              <a:avLst/>
              <a:gdLst/>
              <a:ahLst/>
              <a:cxnLst/>
              <a:rect l="l" t="t" r="r" b="b"/>
              <a:pathLst>
                <a:path w="6172" h="1477" extrusionOk="0">
                  <a:moveTo>
                    <a:pt x="140" y="83"/>
                  </a:moveTo>
                  <a:cubicBezTo>
                    <a:pt x="153" y="83"/>
                    <a:pt x="167" y="89"/>
                    <a:pt x="178" y="97"/>
                  </a:cubicBezTo>
                  <a:lnTo>
                    <a:pt x="181" y="97"/>
                  </a:lnTo>
                  <a:cubicBezTo>
                    <a:pt x="354" y="222"/>
                    <a:pt x="535" y="339"/>
                    <a:pt x="722" y="447"/>
                  </a:cubicBezTo>
                  <a:cubicBezTo>
                    <a:pt x="722" y="447"/>
                    <a:pt x="722" y="447"/>
                    <a:pt x="722" y="447"/>
                  </a:cubicBezTo>
                  <a:lnTo>
                    <a:pt x="722" y="447"/>
                  </a:lnTo>
                  <a:cubicBezTo>
                    <a:pt x="725" y="450"/>
                    <a:pt x="725" y="451"/>
                    <a:pt x="728" y="451"/>
                  </a:cubicBezTo>
                  <a:lnTo>
                    <a:pt x="728" y="451"/>
                  </a:lnTo>
                  <a:cubicBezTo>
                    <a:pt x="1199" y="713"/>
                    <a:pt x="1699" y="914"/>
                    <a:pt x="2218" y="1053"/>
                  </a:cubicBezTo>
                  <a:lnTo>
                    <a:pt x="2218" y="1053"/>
                  </a:lnTo>
                  <a:lnTo>
                    <a:pt x="2218" y="1054"/>
                  </a:lnTo>
                  <a:cubicBezTo>
                    <a:pt x="2811" y="1207"/>
                    <a:pt x="3418" y="1279"/>
                    <a:pt x="4025" y="1279"/>
                  </a:cubicBezTo>
                  <a:cubicBezTo>
                    <a:pt x="4052" y="1279"/>
                    <a:pt x="4079" y="1275"/>
                    <a:pt x="4104" y="1275"/>
                  </a:cubicBezTo>
                  <a:lnTo>
                    <a:pt x="4104" y="1275"/>
                  </a:lnTo>
                  <a:lnTo>
                    <a:pt x="4104" y="1275"/>
                  </a:lnTo>
                  <a:cubicBezTo>
                    <a:pt x="4386" y="1271"/>
                    <a:pt x="4667" y="1250"/>
                    <a:pt x="4948" y="1218"/>
                  </a:cubicBezTo>
                  <a:cubicBezTo>
                    <a:pt x="5258" y="1184"/>
                    <a:pt x="5562" y="1136"/>
                    <a:pt x="5865" y="1054"/>
                  </a:cubicBezTo>
                  <a:lnTo>
                    <a:pt x="5865" y="1053"/>
                  </a:lnTo>
                  <a:lnTo>
                    <a:pt x="5865" y="1053"/>
                  </a:lnTo>
                  <a:cubicBezTo>
                    <a:pt x="5911" y="1040"/>
                    <a:pt x="5958" y="1026"/>
                    <a:pt x="6005" y="1013"/>
                  </a:cubicBezTo>
                  <a:cubicBezTo>
                    <a:pt x="6018" y="1009"/>
                    <a:pt x="6026" y="1006"/>
                    <a:pt x="6035" y="1006"/>
                  </a:cubicBezTo>
                  <a:cubicBezTo>
                    <a:pt x="6042" y="1006"/>
                    <a:pt x="6046" y="1006"/>
                    <a:pt x="6053" y="1009"/>
                  </a:cubicBezTo>
                  <a:cubicBezTo>
                    <a:pt x="6070" y="1017"/>
                    <a:pt x="6080" y="1026"/>
                    <a:pt x="6087" y="1044"/>
                  </a:cubicBezTo>
                  <a:cubicBezTo>
                    <a:pt x="6090" y="1047"/>
                    <a:pt x="6090" y="1058"/>
                    <a:pt x="6090" y="1064"/>
                  </a:cubicBezTo>
                  <a:cubicBezTo>
                    <a:pt x="6090" y="1078"/>
                    <a:pt x="6087" y="1091"/>
                    <a:pt x="6080" y="1098"/>
                  </a:cubicBezTo>
                  <a:cubicBezTo>
                    <a:pt x="6076" y="1105"/>
                    <a:pt x="6073" y="1108"/>
                    <a:pt x="6070" y="1112"/>
                  </a:cubicBezTo>
                  <a:cubicBezTo>
                    <a:pt x="6067" y="1116"/>
                    <a:pt x="6062" y="1116"/>
                    <a:pt x="6059" y="1119"/>
                  </a:cubicBezTo>
                  <a:cubicBezTo>
                    <a:pt x="5787" y="1204"/>
                    <a:pt x="5510" y="1262"/>
                    <a:pt x="5228" y="1303"/>
                  </a:cubicBezTo>
                  <a:cubicBezTo>
                    <a:pt x="4958" y="1341"/>
                    <a:pt x="4686" y="1371"/>
                    <a:pt x="4410" y="1385"/>
                  </a:cubicBezTo>
                  <a:cubicBezTo>
                    <a:pt x="4270" y="1391"/>
                    <a:pt x="4131" y="1395"/>
                    <a:pt x="3987" y="1395"/>
                  </a:cubicBezTo>
                  <a:cubicBezTo>
                    <a:pt x="3626" y="1395"/>
                    <a:pt x="3261" y="1371"/>
                    <a:pt x="2904" y="1313"/>
                  </a:cubicBezTo>
                  <a:cubicBezTo>
                    <a:pt x="2399" y="1238"/>
                    <a:pt x="1902" y="1108"/>
                    <a:pt x="1428" y="918"/>
                  </a:cubicBezTo>
                  <a:cubicBezTo>
                    <a:pt x="961" y="730"/>
                    <a:pt x="515" y="485"/>
                    <a:pt x="106" y="188"/>
                  </a:cubicBezTo>
                  <a:cubicBezTo>
                    <a:pt x="99" y="185"/>
                    <a:pt x="92" y="178"/>
                    <a:pt x="88" y="171"/>
                  </a:cubicBezTo>
                  <a:cubicBezTo>
                    <a:pt x="85" y="161"/>
                    <a:pt x="82" y="150"/>
                    <a:pt x="82" y="144"/>
                  </a:cubicBezTo>
                  <a:cubicBezTo>
                    <a:pt x="82" y="130"/>
                    <a:pt x="88" y="117"/>
                    <a:pt x="96" y="106"/>
                  </a:cubicBezTo>
                  <a:cubicBezTo>
                    <a:pt x="102" y="100"/>
                    <a:pt x="109" y="93"/>
                    <a:pt x="116" y="89"/>
                  </a:cubicBezTo>
                  <a:cubicBezTo>
                    <a:pt x="123" y="86"/>
                    <a:pt x="133" y="83"/>
                    <a:pt x="140" y="83"/>
                  </a:cubicBezTo>
                  <a:close/>
                  <a:moveTo>
                    <a:pt x="140" y="1"/>
                  </a:moveTo>
                  <a:cubicBezTo>
                    <a:pt x="119" y="1"/>
                    <a:pt x="99" y="7"/>
                    <a:pt x="82" y="15"/>
                  </a:cubicBezTo>
                  <a:cubicBezTo>
                    <a:pt x="62" y="24"/>
                    <a:pt x="45" y="37"/>
                    <a:pt x="32" y="57"/>
                  </a:cubicBezTo>
                  <a:lnTo>
                    <a:pt x="32" y="57"/>
                  </a:lnTo>
                  <a:lnTo>
                    <a:pt x="30" y="56"/>
                  </a:lnTo>
                  <a:cubicBezTo>
                    <a:pt x="10" y="83"/>
                    <a:pt x="0" y="114"/>
                    <a:pt x="0" y="144"/>
                  </a:cubicBezTo>
                  <a:cubicBezTo>
                    <a:pt x="0" y="164"/>
                    <a:pt x="7" y="185"/>
                    <a:pt x="14" y="205"/>
                  </a:cubicBezTo>
                  <a:cubicBezTo>
                    <a:pt x="24" y="222"/>
                    <a:pt x="38" y="243"/>
                    <a:pt x="55" y="257"/>
                  </a:cubicBezTo>
                  <a:lnTo>
                    <a:pt x="58" y="257"/>
                  </a:lnTo>
                  <a:cubicBezTo>
                    <a:pt x="474" y="553"/>
                    <a:pt x="923" y="802"/>
                    <a:pt x="1397" y="993"/>
                  </a:cubicBezTo>
                  <a:cubicBezTo>
                    <a:pt x="1878" y="1187"/>
                    <a:pt x="2382" y="1316"/>
                    <a:pt x="2890" y="1395"/>
                  </a:cubicBezTo>
                  <a:cubicBezTo>
                    <a:pt x="3255" y="1453"/>
                    <a:pt x="3623" y="1476"/>
                    <a:pt x="3987" y="1476"/>
                  </a:cubicBezTo>
                  <a:cubicBezTo>
                    <a:pt x="4131" y="1476"/>
                    <a:pt x="4274" y="1473"/>
                    <a:pt x="4414" y="1467"/>
                  </a:cubicBezTo>
                  <a:lnTo>
                    <a:pt x="4417" y="1467"/>
                  </a:lnTo>
                  <a:cubicBezTo>
                    <a:pt x="4692" y="1453"/>
                    <a:pt x="4969" y="1422"/>
                    <a:pt x="5241" y="1381"/>
                  </a:cubicBezTo>
                  <a:cubicBezTo>
                    <a:pt x="5524" y="1344"/>
                    <a:pt x="5807" y="1282"/>
                    <a:pt x="6083" y="1197"/>
                  </a:cubicBezTo>
                  <a:cubicBezTo>
                    <a:pt x="6097" y="1190"/>
                    <a:pt x="6111" y="1184"/>
                    <a:pt x="6124" y="1173"/>
                  </a:cubicBezTo>
                  <a:cubicBezTo>
                    <a:pt x="6141" y="1160"/>
                    <a:pt x="6152" y="1143"/>
                    <a:pt x="6161" y="1125"/>
                  </a:cubicBezTo>
                  <a:cubicBezTo>
                    <a:pt x="6169" y="1105"/>
                    <a:pt x="6172" y="1085"/>
                    <a:pt x="6172" y="1064"/>
                  </a:cubicBezTo>
                  <a:cubicBezTo>
                    <a:pt x="6172" y="1047"/>
                    <a:pt x="6169" y="1026"/>
                    <a:pt x="6161" y="1009"/>
                  </a:cubicBezTo>
                  <a:cubicBezTo>
                    <a:pt x="6148" y="976"/>
                    <a:pt x="6120" y="948"/>
                    <a:pt x="6087" y="935"/>
                  </a:cubicBezTo>
                  <a:cubicBezTo>
                    <a:pt x="6070" y="928"/>
                    <a:pt x="6053" y="924"/>
                    <a:pt x="6035" y="924"/>
                  </a:cubicBezTo>
                  <a:cubicBezTo>
                    <a:pt x="6015" y="924"/>
                    <a:pt x="5998" y="928"/>
                    <a:pt x="5981" y="935"/>
                  </a:cubicBezTo>
                  <a:cubicBezTo>
                    <a:pt x="5933" y="948"/>
                    <a:pt x="5886" y="962"/>
                    <a:pt x="5837" y="976"/>
                  </a:cubicBezTo>
                  <a:lnTo>
                    <a:pt x="5838" y="978"/>
                  </a:lnTo>
                  <a:lnTo>
                    <a:pt x="5838" y="978"/>
                  </a:lnTo>
                  <a:cubicBezTo>
                    <a:pt x="5543" y="1055"/>
                    <a:pt x="5242" y="1102"/>
                    <a:pt x="4942" y="1139"/>
                  </a:cubicBezTo>
                  <a:cubicBezTo>
                    <a:pt x="4652" y="1170"/>
                    <a:pt x="4365" y="1190"/>
                    <a:pt x="4076" y="1193"/>
                  </a:cubicBezTo>
                  <a:lnTo>
                    <a:pt x="4076" y="1194"/>
                  </a:lnTo>
                  <a:lnTo>
                    <a:pt x="4076" y="1194"/>
                  </a:lnTo>
                  <a:cubicBezTo>
                    <a:pt x="4059" y="1196"/>
                    <a:pt x="4043" y="1197"/>
                    <a:pt x="4025" y="1197"/>
                  </a:cubicBezTo>
                  <a:cubicBezTo>
                    <a:pt x="3434" y="1197"/>
                    <a:pt x="2841" y="1128"/>
                    <a:pt x="2266" y="983"/>
                  </a:cubicBezTo>
                  <a:lnTo>
                    <a:pt x="2266" y="983"/>
                  </a:lnTo>
                  <a:lnTo>
                    <a:pt x="2267" y="982"/>
                  </a:lnTo>
                  <a:cubicBezTo>
                    <a:pt x="1741" y="846"/>
                    <a:pt x="1237" y="641"/>
                    <a:pt x="763" y="375"/>
                  </a:cubicBezTo>
                  <a:cubicBezTo>
                    <a:pt x="580" y="270"/>
                    <a:pt x="400" y="156"/>
                    <a:pt x="227" y="33"/>
                  </a:cubicBezTo>
                  <a:lnTo>
                    <a:pt x="227" y="33"/>
                  </a:lnTo>
                  <a:lnTo>
                    <a:pt x="228" y="32"/>
                  </a:lnTo>
                  <a:cubicBezTo>
                    <a:pt x="201" y="11"/>
                    <a:pt x="170" y="1"/>
                    <a:pt x="140"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80;p42">
              <a:extLst>
                <a:ext uri="{FF2B5EF4-FFF2-40B4-BE49-F238E27FC236}">
                  <a16:creationId xmlns:a16="http://schemas.microsoft.com/office/drawing/2014/main" id="{5C093B61-030E-EA4D-A261-654894E7EAB5}"/>
                </a:ext>
              </a:extLst>
            </p:cNvPr>
            <p:cNvSpPr/>
            <p:nvPr/>
          </p:nvSpPr>
          <p:spPr>
            <a:xfrm>
              <a:off x="6457802" y="4097708"/>
              <a:ext cx="373082" cy="126140"/>
            </a:xfrm>
            <a:custGeom>
              <a:avLst/>
              <a:gdLst/>
              <a:ahLst/>
              <a:cxnLst/>
              <a:rect l="l" t="t" r="r" b="b"/>
              <a:pathLst>
                <a:path w="6708" h="2268" extrusionOk="0">
                  <a:moveTo>
                    <a:pt x="291" y="257"/>
                  </a:moveTo>
                  <a:cubicBezTo>
                    <a:pt x="290" y="258"/>
                    <a:pt x="288" y="259"/>
                    <a:pt x="287" y="259"/>
                  </a:cubicBezTo>
                  <a:lnTo>
                    <a:pt x="291" y="257"/>
                  </a:lnTo>
                  <a:close/>
                  <a:moveTo>
                    <a:pt x="1119" y="1275"/>
                  </a:moveTo>
                  <a:lnTo>
                    <a:pt x="1119" y="1275"/>
                  </a:lnTo>
                  <a:cubicBezTo>
                    <a:pt x="1120" y="1275"/>
                    <a:pt x="1121" y="1276"/>
                    <a:pt x="1122" y="1277"/>
                  </a:cubicBezTo>
                  <a:lnTo>
                    <a:pt x="1122" y="1277"/>
                  </a:lnTo>
                  <a:cubicBezTo>
                    <a:pt x="1121" y="1275"/>
                    <a:pt x="1119" y="1275"/>
                    <a:pt x="1119" y="1275"/>
                  </a:cubicBezTo>
                  <a:close/>
                  <a:moveTo>
                    <a:pt x="1132" y="1281"/>
                  </a:moveTo>
                  <a:lnTo>
                    <a:pt x="1132" y="1281"/>
                  </a:lnTo>
                  <a:cubicBezTo>
                    <a:pt x="1133" y="1282"/>
                    <a:pt x="1135" y="1283"/>
                    <a:pt x="1136" y="1284"/>
                  </a:cubicBezTo>
                  <a:lnTo>
                    <a:pt x="1136" y="1284"/>
                  </a:lnTo>
                  <a:cubicBezTo>
                    <a:pt x="1136" y="1283"/>
                    <a:pt x="1135" y="1281"/>
                    <a:pt x="1132" y="1281"/>
                  </a:cubicBezTo>
                  <a:close/>
                  <a:moveTo>
                    <a:pt x="1136" y="1284"/>
                  </a:moveTo>
                  <a:cubicBezTo>
                    <a:pt x="1136" y="1284"/>
                    <a:pt x="1136" y="1284"/>
                    <a:pt x="1136" y="1284"/>
                  </a:cubicBezTo>
                  <a:cubicBezTo>
                    <a:pt x="1137" y="1284"/>
                    <a:pt x="1137" y="1284"/>
                    <a:pt x="1137" y="1284"/>
                  </a:cubicBezTo>
                  <a:lnTo>
                    <a:pt x="1137" y="1284"/>
                  </a:lnTo>
                  <a:cubicBezTo>
                    <a:pt x="1137" y="1284"/>
                    <a:pt x="1136" y="1284"/>
                    <a:pt x="1136" y="1284"/>
                  </a:cubicBezTo>
                  <a:close/>
                  <a:moveTo>
                    <a:pt x="433" y="0"/>
                  </a:moveTo>
                  <a:cubicBezTo>
                    <a:pt x="345" y="17"/>
                    <a:pt x="260" y="41"/>
                    <a:pt x="188" y="89"/>
                  </a:cubicBezTo>
                  <a:cubicBezTo>
                    <a:pt x="127" y="130"/>
                    <a:pt x="79" y="180"/>
                    <a:pt x="52" y="249"/>
                  </a:cubicBezTo>
                  <a:cubicBezTo>
                    <a:pt x="1" y="385"/>
                    <a:pt x="62" y="532"/>
                    <a:pt x="134" y="651"/>
                  </a:cubicBezTo>
                  <a:cubicBezTo>
                    <a:pt x="219" y="794"/>
                    <a:pt x="331" y="913"/>
                    <a:pt x="451" y="1029"/>
                  </a:cubicBezTo>
                  <a:cubicBezTo>
                    <a:pt x="543" y="1121"/>
                    <a:pt x="641" y="1207"/>
                    <a:pt x="751" y="1281"/>
                  </a:cubicBezTo>
                  <a:cubicBezTo>
                    <a:pt x="1228" y="1602"/>
                    <a:pt x="1770" y="1823"/>
                    <a:pt x="2322" y="1976"/>
                  </a:cubicBezTo>
                  <a:cubicBezTo>
                    <a:pt x="2598" y="2052"/>
                    <a:pt x="2881" y="2113"/>
                    <a:pt x="3164" y="2160"/>
                  </a:cubicBezTo>
                  <a:cubicBezTo>
                    <a:pt x="3344" y="2192"/>
                    <a:pt x="3528" y="2219"/>
                    <a:pt x="3716" y="2236"/>
                  </a:cubicBezTo>
                  <a:cubicBezTo>
                    <a:pt x="3920" y="2256"/>
                    <a:pt x="4125" y="2263"/>
                    <a:pt x="4329" y="2266"/>
                  </a:cubicBezTo>
                  <a:cubicBezTo>
                    <a:pt x="4380" y="2267"/>
                    <a:pt x="4431" y="2267"/>
                    <a:pt x="4482" y="2267"/>
                  </a:cubicBezTo>
                  <a:cubicBezTo>
                    <a:pt x="4727" y="2267"/>
                    <a:pt x="4973" y="2259"/>
                    <a:pt x="5215" y="2239"/>
                  </a:cubicBezTo>
                  <a:cubicBezTo>
                    <a:pt x="5504" y="2215"/>
                    <a:pt x="5794" y="2171"/>
                    <a:pt x="6074" y="2079"/>
                  </a:cubicBezTo>
                  <a:cubicBezTo>
                    <a:pt x="6190" y="2041"/>
                    <a:pt x="6302" y="1990"/>
                    <a:pt x="6404" y="1926"/>
                  </a:cubicBezTo>
                  <a:cubicBezTo>
                    <a:pt x="6493" y="1871"/>
                    <a:pt x="6571" y="1800"/>
                    <a:pt x="6626" y="1711"/>
                  </a:cubicBezTo>
                  <a:cubicBezTo>
                    <a:pt x="6657" y="1663"/>
                    <a:pt x="6677" y="1608"/>
                    <a:pt x="6690" y="1554"/>
                  </a:cubicBezTo>
                  <a:cubicBezTo>
                    <a:pt x="6708" y="1496"/>
                    <a:pt x="6708" y="1438"/>
                    <a:pt x="6704" y="1380"/>
                  </a:cubicBezTo>
                  <a:cubicBezTo>
                    <a:pt x="6701" y="1312"/>
                    <a:pt x="6681" y="1248"/>
                    <a:pt x="6660" y="1186"/>
                  </a:cubicBezTo>
                  <a:cubicBezTo>
                    <a:pt x="6646" y="1152"/>
                    <a:pt x="6629" y="1118"/>
                    <a:pt x="6616" y="1087"/>
                  </a:cubicBezTo>
                  <a:cubicBezTo>
                    <a:pt x="6605" y="1067"/>
                    <a:pt x="6596" y="1050"/>
                    <a:pt x="6585" y="1033"/>
                  </a:cubicBezTo>
                  <a:cubicBezTo>
                    <a:pt x="6568" y="1002"/>
                    <a:pt x="6541" y="978"/>
                    <a:pt x="6517" y="951"/>
                  </a:cubicBezTo>
                  <a:cubicBezTo>
                    <a:pt x="6500" y="930"/>
                    <a:pt x="6479" y="916"/>
                    <a:pt x="6452" y="913"/>
                  </a:cubicBezTo>
                  <a:cubicBezTo>
                    <a:pt x="6448" y="913"/>
                    <a:pt x="6443" y="912"/>
                    <a:pt x="6439" y="912"/>
                  </a:cubicBezTo>
                  <a:cubicBezTo>
                    <a:pt x="6416" y="912"/>
                    <a:pt x="6394" y="919"/>
                    <a:pt x="6377" y="934"/>
                  </a:cubicBezTo>
                  <a:cubicBezTo>
                    <a:pt x="6336" y="965"/>
                    <a:pt x="6322" y="1033"/>
                    <a:pt x="6360" y="1073"/>
                  </a:cubicBezTo>
                  <a:cubicBezTo>
                    <a:pt x="6380" y="1097"/>
                    <a:pt x="6401" y="1118"/>
                    <a:pt x="6421" y="1145"/>
                  </a:cubicBezTo>
                  <a:cubicBezTo>
                    <a:pt x="6448" y="1196"/>
                    <a:pt x="6473" y="1248"/>
                    <a:pt x="6489" y="1302"/>
                  </a:cubicBezTo>
                  <a:cubicBezTo>
                    <a:pt x="6500" y="1343"/>
                    <a:pt x="6506" y="1387"/>
                    <a:pt x="6506" y="1432"/>
                  </a:cubicBezTo>
                  <a:cubicBezTo>
                    <a:pt x="6506" y="1459"/>
                    <a:pt x="6503" y="1486"/>
                    <a:pt x="6497" y="1509"/>
                  </a:cubicBezTo>
                  <a:cubicBezTo>
                    <a:pt x="6489" y="1540"/>
                    <a:pt x="6479" y="1564"/>
                    <a:pt x="6465" y="1591"/>
                  </a:cubicBezTo>
                  <a:cubicBezTo>
                    <a:pt x="6445" y="1622"/>
                    <a:pt x="6425" y="1649"/>
                    <a:pt x="6398" y="1680"/>
                  </a:cubicBezTo>
                  <a:cubicBezTo>
                    <a:pt x="6353" y="1718"/>
                    <a:pt x="6305" y="1751"/>
                    <a:pt x="6258" y="1783"/>
                  </a:cubicBezTo>
                  <a:cubicBezTo>
                    <a:pt x="6142" y="1847"/>
                    <a:pt x="6016" y="1891"/>
                    <a:pt x="5890" y="1926"/>
                  </a:cubicBezTo>
                  <a:cubicBezTo>
                    <a:pt x="5896" y="1926"/>
                    <a:pt x="5907" y="1922"/>
                    <a:pt x="5913" y="1922"/>
                  </a:cubicBezTo>
                  <a:cubicBezTo>
                    <a:pt x="5706" y="1976"/>
                    <a:pt x="5491" y="2011"/>
                    <a:pt x="5280" y="2031"/>
                  </a:cubicBezTo>
                  <a:cubicBezTo>
                    <a:pt x="5058" y="2055"/>
                    <a:pt x="4833" y="2066"/>
                    <a:pt x="4612" y="2069"/>
                  </a:cubicBezTo>
                  <a:lnTo>
                    <a:pt x="4636" y="2069"/>
                  </a:lnTo>
                  <a:cubicBezTo>
                    <a:pt x="4593" y="2069"/>
                    <a:pt x="4550" y="2070"/>
                    <a:pt x="4507" y="2070"/>
                  </a:cubicBezTo>
                  <a:cubicBezTo>
                    <a:pt x="4283" y="2070"/>
                    <a:pt x="4058" y="2062"/>
                    <a:pt x="3835" y="2045"/>
                  </a:cubicBezTo>
                  <a:cubicBezTo>
                    <a:pt x="3708" y="2034"/>
                    <a:pt x="3586" y="2021"/>
                    <a:pt x="3460" y="2004"/>
                  </a:cubicBezTo>
                  <a:cubicBezTo>
                    <a:pt x="3136" y="1956"/>
                    <a:pt x="2813" y="1898"/>
                    <a:pt x="2492" y="1816"/>
                  </a:cubicBezTo>
                  <a:lnTo>
                    <a:pt x="2499" y="1816"/>
                  </a:lnTo>
                  <a:cubicBezTo>
                    <a:pt x="2027" y="1694"/>
                    <a:pt x="1570" y="1525"/>
                    <a:pt x="1142" y="1288"/>
                  </a:cubicBezTo>
                  <a:lnTo>
                    <a:pt x="1142" y="1288"/>
                  </a:lnTo>
                  <a:cubicBezTo>
                    <a:pt x="1142" y="1288"/>
                    <a:pt x="1142" y="1288"/>
                    <a:pt x="1143" y="1289"/>
                  </a:cubicBezTo>
                  <a:cubicBezTo>
                    <a:pt x="1142" y="1288"/>
                    <a:pt x="1142" y="1288"/>
                    <a:pt x="1142" y="1288"/>
                  </a:cubicBezTo>
                  <a:lnTo>
                    <a:pt x="1142" y="1288"/>
                  </a:lnTo>
                  <a:cubicBezTo>
                    <a:pt x="1142" y="1288"/>
                    <a:pt x="1142" y="1288"/>
                    <a:pt x="1142" y="1288"/>
                  </a:cubicBezTo>
                  <a:lnTo>
                    <a:pt x="1142" y="1288"/>
                  </a:lnTo>
                  <a:cubicBezTo>
                    <a:pt x="1140" y="1285"/>
                    <a:pt x="1139" y="1285"/>
                    <a:pt x="1137" y="1284"/>
                  </a:cubicBezTo>
                  <a:lnTo>
                    <a:pt x="1137" y="1284"/>
                  </a:lnTo>
                  <a:cubicBezTo>
                    <a:pt x="1139" y="1285"/>
                    <a:pt x="1140" y="1286"/>
                    <a:pt x="1142" y="1288"/>
                  </a:cubicBezTo>
                  <a:lnTo>
                    <a:pt x="1142" y="1288"/>
                  </a:lnTo>
                  <a:cubicBezTo>
                    <a:pt x="1140" y="1287"/>
                    <a:pt x="1138" y="1286"/>
                    <a:pt x="1136" y="1284"/>
                  </a:cubicBezTo>
                  <a:cubicBezTo>
                    <a:pt x="1135" y="1283"/>
                    <a:pt x="1133" y="1282"/>
                    <a:pt x="1132" y="1281"/>
                  </a:cubicBezTo>
                  <a:lnTo>
                    <a:pt x="1132" y="1281"/>
                  </a:lnTo>
                  <a:cubicBezTo>
                    <a:pt x="1132" y="1281"/>
                    <a:pt x="1132" y="1281"/>
                    <a:pt x="1132" y="1281"/>
                  </a:cubicBezTo>
                  <a:cubicBezTo>
                    <a:pt x="1129" y="1279"/>
                    <a:pt x="1125" y="1278"/>
                    <a:pt x="1122" y="1277"/>
                  </a:cubicBezTo>
                  <a:lnTo>
                    <a:pt x="1122" y="1277"/>
                  </a:lnTo>
                  <a:cubicBezTo>
                    <a:pt x="1122" y="1277"/>
                    <a:pt x="1122" y="1277"/>
                    <a:pt x="1122" y="1278"/>
                  </a:cubicBezTo>
                  <a:cubicBezTo>
                    <a:pt x="1006" y="1210"/>
                    <a:pt x="891" y="1138"/>
                    <a:pt x="784" y="1056"/>
                  </a:cubicBezTo>
                  <a:cubicBezTo>
                    <a:pt x="700" y="988"/>
                    <a:pt x="618" y="917"/>
                    <a:pt x="540" y="839"/>
                  </a:cubicBezTo>
                  <a:lnTo>
                    <a:pt x="540" y="839"/>
                  </a:lnTo>
                  <a:cubicBezTo>
                    <a:pt x="448" y="746"/>
                    <a:pt x="363" y="643"/>
                    <a:pt x="294" y="532"/>
                  </a:cubicBezTo>
                  <a:cubicBezTo>
                    <a:pt x="273" y="498"/>
                    <a:pt x="257" y="460"/>
                    <a:pt x="246" y="419"/>
                  </a:cubicBezTo>
                  <a:cubicBezTo>
                    <a:pt x="240" y="399"/>
                    <a:pt x="236" y="378"/>
                    <a:pt x="236" y="358"/>
                  </a:cubicBezTo>
                  <a:cubicBezTo>
                    <a:pt x="236" y="348"/>
                    <a:pt x="236" y="337"/>
                    <a:pt x="240" y="323"/>
                  </a:cubicBezTo>
                  <a:cubicBezTo>
                    <a:pt x="243" y="317"/>
                    <a:pt x="246" y="310"/>
                    <a:pt x="249" y="303"/>
                  </a:cubicBezTo>
                  <a:cubicBezTo>
                    <a:pt x="253" y="293"/>
                    <a:pt x="260" y="287"/>
                    <a:pt x="267" y="279"/>
                  </a:cubicBezTo>
                  <a:cubicBezTo>
                    <a:pt x="275" y="272"/>
                    <a:pt x="284" y="264"/>
                    <a:pt x="296" y="256"/>
                  </a:cubicBezTo>
                  <a:lnTo>
                    <a:pt x="296" y="256"/>
                  </a:lnTo>
                  <a:lnTo>
                    <a:pt x="298" y="256"/>
                  </a:lnTo>
                  <a:lnTo>
                    <a:pt x="298" y="256"/>
                  </a:lnTo>
                  <a:cubicBezTo>
                    <a:pt x="297" y="256"/>
                    <a:pt x="297" y="256"/>
                    <a:pt x="297" y="256"/>
                  </a:cubicBezTo>
                  <a:lnTo>
                    <a:pt x="297" y="256"/>
                  </a:lnTo>
                  <a:cubicBezTo>
                    <a:pt x="300" y="253"/>
                    <a:pt x="304" y="251"/>
                    <a:pt x="307" y="249"/>
                  </a:cubicBezTo>
                  <a:cubicBezTo>
                    <a:pt x="334" y="235"/>
                    <a:pt x="366" y="221"/>
                    <a:pt x="400" y="211"/>
                  </a:cubicBezTo>
                  <a:cubicBezTo>
                    <a:pt x="420" y="208"/>
                    <a:pt x="441" y="201"/>
                    <a:pt x="461" y="197"/>
                  </a:cubicBezTo>
                  <a:cubicBezTo>
                    <a:pt x="515" y="188"/>
                    <a:pt x="553" y="143"/>
                    <a:pt x="546" y="85"/>
                  </a:cubicBezTo>
                  <a:cubicBezTo>
                    <a:pt x="539" y="37"/>
                    <a:pt x="495" y="0"/>
                    <a:pt x="451"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81;p42">
              <a:extLst>
                <a:ext uri="{FF2B5EF4-FFF2-40B4-BE49-F238E27FC236}">
                  <a16:creationId xmlns:a16="http://schemas.microsoft.com/office/drawing/2014/main" id="{C61838A2-401B-0E44-ABEC-793E2ABD16D7}"/>
                </a:ext>
              </a:extLst>
            </p:cNvPr>
            <p:cNvSpPr/>
            <p:nvPr/>
          </p:nvSpPr>
          <p:spPr>
            <a:xfrm>
              <a:off x="6457468" y="4095428"/>
              <a:ext cx="375696" cy="130590"/>
            </a:xfrm>
            <a:custGeom>
              <a:avLst/>
              <a:gdLst/>
              <a:ahLst/>
              <a:cxnLst/>
              <a:rect l="l" t="t" r="r" b="b"/>
              <a:pathLst>
                <a:path w="6755" h="2348" extrusionOk="0">
                  <a:moveTo>
                    <a:pt x="430" y="0"/>
                  </a:moveTo>
                  <a:cubicBezTo>
                    <a:pt x="345" y="17"/>
                    <a:pt x="252" y="45"/>
                    <a:pt x="170" y="95"/>
                  </a:cubicBezTo>
                  <a:cubicBezTo>
                    <a:pt x="106" y="139"/>
                    <a:pt x="51" y="198"/>
                    <a:pt x="21" y="276"/>
                  </a:cubicBezTo>
                  <a:cubicBezTo>
                    <a:pt x="7" y="317"/>
                    <a:pt x="0" y="358"/>
                    <a:pt x="0" y="399"/>
                  </a:cubicBezTo>
                  <a:cubicBezTo>
                    <a:pt x="0" y="457"/>
                    <a:pt x="13" y="512"/>
                    <a:pt x="30" y="566"/>
                  </a:cubicBezTo>
                  <a:cubicBezTo>
                    <a:pt x="51" y="617"/>
                    <a:pt x="79" y="668"/>
                    <a:pt x="102" y="712"/>
                  </a:cubicBezTo>
                  <a:cubicBezTo>
                    <a:pt x="191" y="859"/>
                    <a:pt x="310" y="985"/>
                    <a:pt x="430" y="1101"/>
                  </a:cubicBezTo>
                  <a:cubicBezTo>
                    <a:pt x="521" y="1193"/>
                    <a:pt x="623" y="1281"/>
                    <a:pt x="733" y="1357"/>
                  </a:cubicBezTo>
                  <a:cubicBezTo>
                    <a:pt x="1216" y="1680"/>
                    <a:pt x="1759" y="1902"/>
                    <a:pt x="2317" y="2055"/>
                  </a:cubicBezTo>
                  <a:cubicBezTo>
                    <a:pt x="2594" y="2134"/>
                    <a:pt x="2876" y="2192"/>
                    <a:pt x="3162" y="2239"/>
                  </a:cubicBezTo>
                  <a:cubicBezTo>
                    <a:pt x="3346" y="2270"/>
                    <a:pt x="3530" y="2300"/>
                    <a:pt x="3718" y="2318"/>
                  </a:cubicBezTo>
                  <a:cubicBezTo>
                    <a:pt x="3923" y="2338"/>
                    <a:pt x="4131" y="2345"/>
                    <a:pt x="4335" y="2348"/>
                  </a:cubicBezTo>
                  <a:lnTo>
                    <a:pt x="4509" y="2348"/>
                  </a:lnTo>
                  <a:cubicBezTo>
                    <a:pt x="4747" y="2348"/>
                    <a:pt x="4986" y="2341"/>
                    <a:pt x="5224" y="2321"/>
                  </a:cubicBezTo>
                  <a:lnTo>
                    <a:pt x="5227" y="2321"/>
                  </a:lnTo>
                  <a:cubicBezTo>
                    <a:pt x="5518" y="2297"/>
                    <a:pt x="5811" y="2250"/>
                    <a:pt x="6090" y="2161"/>
                  </a:cubicBezTo>
                  <a:cubicBezTo>
                    <a:pt x="6209" y="2120"/>
                    <a:pt x="6325" y="2069"/>
                    <a:pt x="6434" y="2000"/>
                  </a:cubicBezTo>
                  <a:cubicBezTo>
                    <a:pt x="6523" y="1943"/>
                    <a:pt x="6608" y="1868"/>
                    <a:pt x="6666" y="1775"/>
                  </a:cubicBezTo>
                  <a:cubicBezTo>
                    <a:pt x="6700" y="1721"/>
                    <a:pt x="6724" y="1663"/>
                    <a:pt x="6737" y="1602"/>
                  </a:cubicBezTo>
                  <a:lnTo>
                    <a:pt x="6737" y="1605"/>
                  </a:lnTo>
                  <a:cubicBezTo>
                    <a:pt x="6748" y="1558"/>
                    <a:pt x="6754" y="1514"/>
                    <a:pt x="6754" y="1469"/>
                  </a:cubicBezTo>
                  <a:cubicBezTo>
                    <a:pt x="6754" y="1452"/>
                    <a:pt x="6751" y="1435"/>
                    <a:pt x="6751" y="1418"/>
                  </a:cubicBezTo>
                  <a:cubicBezTo>
                    <a:pt x="6748" y="1346"/>
                    <a:pt x="6727" y="1275"/>
                    <a:pt x="6704" y="1213"/>
                  </a:cubicBezTo>
                  <a:lnTo>
                    <a:pt x="6704" y="1210"/>
                  </a:lnTo>
                  <a:cubicBezTo>
                    <a:pt x="6690" y="1176"/>
                    <a:pt x="6673" y="1141"/>
                    <a:pt x="6656" y="1108"/>
                  </a:cubicBezTo>
                  <a:cubicBezTo>
                    <a:pt x="6649" y="1091"/>
                    <a:pt x="6638" y="1070"/>
                    <a:pt x="6625" y="1053"/>
                  </a:cubicBezTo>
                  <a:cubicBezTo>
                    <a:pt x="6605" y="1019"/>
                    <a:pt x="6577" y="992"/>
                    <a:pt x="6553" y="965"/>
                  </a:cubicBezTo>
                  <a:cubicBezTo>
                    <a:pt x="6543" y="954"/>
                    <a:pt x="6530" y="941"/>
                    <a:pt x="6516" y="934"/>
                  </a:cubicBezTo>
                  <a:cubicBezTo>
                    <a:pt x="6499" y="924"/>
                    <a:pt x="6482" y="917"/>
                    <a:pt x="6462" y="913"/>
                  </a:cubicBezTo>
                  <a:lnTo>
                    <a:pt x="6444" y="913"/>
                  </a:lnTo>
                  <a:cubicBezTo>
                    <a:pt x="6413" y="913"/>
                    <a:pt x="6383" y="924"/>
                    <a:pt x="6359" y="944"/>
                  </a:cubicBezTo>
                  <a:lnTo>
                    <a:pt x="6359" y="941"/>
                  </a:lnTo>
                  <a:cubicBezTo>
                    <a:pt x="6342" y="957"/>
                    <a:pt x="6328" y="975"/>
                    <a:pt x="6319" y="995"/>
                  </a:cubicBezTo>
                  <a:cubicBezTo>
                    <a:pt x="6308" y="1015"/>
                    <a:pt x="6305" y="1036"/>
                    <a:pt x="6305" y="1060"/>
                  </a:cubicBezTo>
                  <a:cubicBezTo>
                    <a:pt x="6305" y="1074"/>
                    <a:pt x="6305" y="1087"/>
                    <a:pt x="6311" y="1101"/>
                  </a:cubicBezTo>
                  <a:cubicBezTo>
                    <a:pt x="6315" y="1118"/>
                    <a:pt x="6325" y="1132"/>
                    <a:pt x="6336" y="1141"/>
                  </a:cubicBezTo>
                  <a:cubicBezTo>
                    <a:pt x="6355" y="1165"/>
                    <a:pt x="6374" y="1184"/>
                    <a:pt x="6390" y="1206"/>
                  </a:cubicBezTo>
                  <a:lnTo>
                    <a:pt x="6390" y="1206"/>
                  </a:lnTo>
                  <a:lnTo>
                    <a:pt x="6390" y="1207"/>
                  </a:lnTo>
                  <a:cubicBezTo>
                    <a:pt x="6418" y="1254"/>
                    <a:pt x="6438" y="1305"/>
                    <a:pt x="6454" y="1357"/>
                  </a:cubicBezTo>
                  <a:lnTo>
                    <a:pt x="6455" y="1356"/>
                  </a:lnTo>
                  <a:lnTo>
                    <a:pt x="6455" y="1356"/>
                  </a:lnTo>
                  <a:cubicBezTo>
                    <a:pt x="6465" y="1395"/>
                    <a:pt x="6471" y="1432"/>
                    <a:pt x="6471" y="1471"/>
                  </a:cubicBezTo>
                  <a:lnTo>
                    <a:pt x="6471" y="1471"/>
                  </a:lnTo>
                  <a:cubicBezTo>
                    <a:pt x="6471" y="1496"/>
                    <a:pt x="6468" y="1519"/>
                    <a:pt x="6465" y="1541"/>
                  </a:cubicBezTo>
                  <a:lnTo>
                    <a:pt x="6465" y="1541"/>
                  </a:lnTo>
                  <a:lnTo>
                    <a:pt x="6465" y="1541"/>
                  </a:lnTo>
                  <a:cubicBezTo>
                    <a:pt x="6458" y="1564"/>
                    <a:pt x="6448" y="1588"/>
                    <a:pt x="6434" y="1612"/>
                  </a:cubicBezTo>
                  <a:lnTo>
                    <a:pt x="6436" y="1613"/>
                  </a:lnTo>
                  <a:lnTo>
                    <a:pt x="6436" y="1613"/>
                  </a:lnTo>
                  <a:cubicBezTo>
                    <a:pt x="6419" y="1642"/>
                    <a:pt x="6396" y="1668"/>
                    <a:pt x="6373" y="1690"/>
                  </a:cubicBezTo>
                  <a:lnTo>
                    <a:pt x="6374" y="1692"/>
                  </a:lnTo>
                  <a:lnTo>
                    <a:pt x="6374" y="1692"/>
                  </a:lnTo>
                  <a:cubicBezTo>
                    <a:pt x="6334" y="1729"/>
                    <a:pt x="6290" y="1759"/>
                    <a:pt x="6240" y="1789"/>
                  </a:cubicBezTo>
                  <a:lnTo>
                    <a:pt x="6241" y="1791"/>
                  </a:lnTo>
                  <a:lnTo>
                    <a:pt x="6241" y="1791"/>
                  </a:lnTo>
                  <a:cubicBezTo>
                    <a:pt x="6136" y="1847"/>
                    <a:pt x="6022" y="1890"/>
                    <a:pt x="5908" y="1923"/>
                  </a:cubicBezTo>
                  <a:lnTo>
                    <a:pt x="5908" y="1923"/>
                  </a:lnTo>
                  <a:cubicBezTo>
                    <a:pt x="5899" y="1924"/>
                    <a:pt x="5891" y="1926"/>
                    <a:pt x="5882" y="1929"/>
                  </a:cubicBezTo>
                  <a:lnTo>
                    <a:pt x="5882" y="1930"/>
                  </a:lnTo>
                  <a:lnTo>
                    <a:pt x="5882" y="1930"/>
                  </a:lnTo>
                  <a:cubicBezTo>
                    <a:pt x="5686" y="1980"/>
                    <a:pt x="5484" y="2012"/>
                    <a:pt x="5282" y="2031"/>
                  </a:cubicBezTo>
                  <a:cubicBezTo>
                    <a:pt x="5061" y="2055"/>
                    <a:pt x="4839" y="2066"/>
                    <a:pt x="4618" y="2069"/>
                  </a:cubicBezTo>
                  <a:lnTo>
                    <a:pt x="4509" y="2069"/>
                  </a:lnTo>
                  <a:cubicBezTo>
                    <a:pt x="4287" y="2069"/>
                    <a:pt x="4066" y="2062"/>
                    <a:pt x="3844" y="2045"/>
                  </a:cubicBezTo>
                  <a:cubicBezTo>
                    <a:pt x="3722" y="2035"/>
                    <a:pt x="3596" y="2021"/>
                    <a:pt x="3473" y="2004"/>
                  </a:cubicBezTo>
                  <a:cubicBezTo>
                    <a:pt x="3149" y="1959"/>
                    <a:pt x="2825" y="1898"/>
                    <a:pt x="2508" y="1816"/>
                  </a:cubicBezTo>
                  <a:lnTo>
                    <a:pt x="2508" y="1818"/>
                  </a:lnTo>
                  <a:lnTo>
                    <a:pt x="2508" y="1818"/>
                  </a:lnTo>
                  <a:lnTo>
                    <a:pt x="2505" y="1816"/>
                  </a:lnTo>
                  <a:lnTo>
                    <a:pt x="2504" y="1817"/>
                  </a:lnTo>
                  <a:lnTo>
                    <a:pt x="2504" y="1817"/>
                  </a:lnTo>
                  <a:cubicBezTo>
                    <a:pt x="2035" y="1695"/>
                    <a:pt x="1584" y="1525"/>
                    <a:pt x="1162" y="1289"/>
                  </a:cubicBezTo>
                  <a:cubicBezTo>
                    <a:pt x="1159" y="1289"/>
                    <a:pt x="1156" y="1286"/>
                    <a:pt x="1151" y="1283"/>
                  </a:cubicBezTo>
                  <a:lnTo>
                    <a:pt x="1151" y="1283"/>
                  </a:lnTo>
                  <a:lnTo>
                    <a:pt x="1152" y="1281"/>
                  </a:lnTo>
                  <a:cubicBezTo>
                    <a:pt x="1032" y="1213"/>
                    <a:pt x="920" y="1146"/>
                    <a:pt x="815" y="1067"/>
                  </a:cubicBezTo>
                  <a:cubicBezTo>
                    <a:pt x="732" y="1000"/>
                    <a:pt x="655" y="931"/>
                    <a:pt x="581" y="858"/>
                  </a:cubicBezTo>
                  <a:lnTo>
                    <a:pt x="581" y="858"/>
                  </a:lnTo>
                  <a:cubicBezTo>
                    <a:pt x="580" y="857"/>
                    <a:pt x="579" y="856"/>
                    <a:pt x="578" y="855"/>
                  </a:cubicBezTo>
                  <a:lnTo>
                    <a:pt x="578" y="855"/>
                  </a:lnTo>
                  <a:cubicBezTo>
                    <a:pt x="578" y="855"/>
                    <a:pt x="578" y="854"/>
                    <a:pt x="577" y="854"/>
                  </a:cubicBezTo>
                  <a:lnTo>
                    <a:pt x="577" y="854"/>
                  </a:lnTo>
                  <a:cubicBezTo>
                    <a:pt x="489" y="764"/>
                    <a:pt x="403" y="665"/>
                    <a:pt x="336" y="556"/>
                  </a:cubicBezTo>
                  <a:lnTo>
                    <a:pt x="336" y="556"/>
                  </a:lnTo>
                  <a:lnTo>
                    <a:pt x="337" y="556"/>
                  </a:lnTo>
                  <a:cubicBezTo>
                    <a:pt x="317" y="521"/>
                    <a:pt x="300" y="484"/>
                    <a:pt x="290" y="446"/>
                  </a:cubicBezTo>
                  <a:lnTo>
                    <a:pt x="289" y="446"/>
                  </a:lnTo>
                  <a:lnTo>
                    <a:pt x="289" y="446"/>
                  </a:lnTo>
                  <a:cubicBezTo>
                    <a:pt x="286" y="431"/>
                    <a:pt x="283" y="416"/>
                    <a:pt x="283" y="398"/>
                  </a:cubicBezTo>
                  <a:lnTo>
                    <a:pt x="283" y="398"/>
                  </a:lnTo>
                  <a:cubicBezTo>
                    <a:pt x="283" y="389"/>
                    <a:pt x="284" y="381"/>
                    <a:pt x="286" y="375"/>
                  </a:cubicBezTo>
                  <a:lnTo>
                    <a:pt x="286" y="375"/>
                  </a:lnTo>
                  <a:lnTo>
                    <a:pt x="286" y="375"/>
                  </a:lnTo>
                  <a:cubicBezTo>
                    <a:pt x="288" y="371"/>
                    <a:pt x="290" y="367"/>
                    <a:pt x="292" y="360"/>
                  </a:cubicBezTo>
                  <a:lnTo>
                    <a:pt x="292" y="360"/>
                  </a:lnTo>
                  <a:cubicBezTo>
                    <a:pt x="295" y="356"/>
                    <a:pt x="298" y="353"/>
                    <a:pt x="304" y="348"/>
                  </a:cubicBezTo>
                  <a:lnTo>
                    <a:pt x="302" y="347"/>
                  </a:lnTo>
                  <a:lnTo>
                    <a:pt x="302" y="347"/>
                  </a:lnTo>
                  <a:cubicBezTo>
                    <a:pt x="310" y="341"/>
                    <a:pt x="317" y="336"/>
                    <a:pt x="324" y="331"/>
                  </a:cubicBezTo>
                  <a:lnTo>
                    <a:pt x="324" y="331"/>
                  </a:lnTo>
                  <a:lnTo>
                    <a:pt x="324" y="331"/>
                  </a:lnTo>
                  <a:lnTo>
                    <a:pt x="324" y="331"/>
                  </a:lnTo>
                  <a:lnTo>
                    <a:pt x="324" y="331"/>
                  </a:lnTo>
                  <a:cubicBezTo>
                    <a:pt x="326" y="329"/>
                    <a:pt x="328" y="328"/>
                    <a:pt x="330" y="326"/>
                  </a:cubicBezTo>
                  <a:lnTo>
                    <a:pt x="330" y="326"/>
                  </a:lnTo>
                  <a:lnTo>
                    <a:pt x="331" y="328"/>
                  </a:lnTo>
                  <a:cubicBezTo>
                    <a:pt x="358" y="314"/>
                    <a:pt x="385" y="303"/>
                    <a:pt x="416" y="293"/>
                  </a:cubicBezTo>
                  <a:cubicBezTo>
                    <a:pt x="436" y="287"/>
                    <a:pt x="457" y="283"/>
                    <a:pt x="474" y="279"/>
                  </a:cubicBezTo>
                  <a:cubicBezTo>
                    <a:pt x="508" y="273"/>
                    <a:pt x="538" y="256"/>
                    <a:pt x="559" y="232"/>
                  </a:cubicBezTo>
                  <a:cubicBezTo>
                    <a:pt x="579" y="208"/>
                    <a:pt x="593" y="177"/>
                    <a:pt x="593" y="139"/>
                  </a:cubicBezTo>
                  <a:lnTo>
                    <a:pt x="593" y="119"/>
                  </a:lnTo>
                  <a:cubicBezTo>
                    <a:pt x="586" y="86"/>
                    <a:pt x="569" y="58"/>
                    <a:pt x="545" y="34"/>
                  </a:cubicBezTo>
                  <a:cubicBezTo>
                    <a:pt x="521" y="14"/>
                    <a:pt x="491" y="0"/>
                    <a:pt x="457" y="0"/>
                  </a:cubicBezTo>
                  <a:lnTo>
                    <a:pt x="433" y="0"/>
                  </a:lnTo>
                  <a:lnTo>
                    <a:pt x="447" y="82"/>
                  </a:lnTo>
                  <a:lnTo>
                    <a:pt x="457" y="82"/>
                  </a:lnTo>
                  <a:cubicBezTo>
                    <a:pt x="467" y="82"/>
                    <a:pt x="480" y="86"/>
                    <a:pt x="491" y="95"/>
                  </a:cubicBezTo>
                  <a:cubicBezTo>
                    <a:pt x="501" y="106"/>
                    <a:pt x="511" y="119"/>
                    <a:pt x="511" y="133"/>
                  </a:cubicBezTo>
                  <a:lnTo>
                    <a:pt x="511" y="139"/>
                  </a:lnTo>
                  <a:cubicBezTo>
                    <a:pt x="511" y="157"/>
                    <a:pt x="508" y="167"/>
                    <a:pt x="497" y="177"/>
                  </a:cubicBezTo>
                  <a:cubicBezTo>
                    <a:pt x="488" y="188"/>
                    <a:pt x="474" y="198"/>
                    <a:pt x="460" y="198"/>
                  </a:cubicBezTo>
                  <a:cubicBezTo>
                    <a:pt x="439" y="205"/>
                    <a:pt x="416" y="208"/>
                    <a:pt x="395" y="215"/>
                  </a:cubicBezTo>
                  <a:lnTo>
                    <a:pt x="392" y="215"/>
                  </a:lnTo>
                  <a:cubicBezTo>
                    <a:pt x="358" y="225"/>
                    <a:pt x="327" y="238"/>
                    <a:pt x="293" y="252"/>
                  </a:cubicBezTo>
                  <a:lnTo>
                    <a:pt x="293" y="256"/>
                  </a:lnTo>
                  <a:lnTo>
                    <a:pt x="290" y="256"/>
                  </a:lnTo>
                  <a:cubicBezTo>
                    <a:pt x="288" y="257"/>
                    <a:pt x="286" y="258"/>
                    <a:pt x="284" y="260"/>
                  </a:cubicBezTo>
                  <a:lnTo>
                    <a:pt x="283" y="259"/>
                  </a:lnTo>
                  <a:lnTo>
                    <a:pt x="279" y="262"/>
                  </a:lnTo>
                  <a:lnTo>
                    <a:pt x="279" y="262"/>
                  </a:lnTo>
                  <a:cubicBezTo>
                    <a:pt x="276" y="263"/>
                    <a:pt x="274" y="264"/>
                    <a:pt x="273" y="266"/>
                  </a:cubicBezTo>
                  <a:lnTo>
                    <a:pt x="273" y="267"/>
                  </a:lnTo>
                  <a:lnTo>
                    <a:pt x="273" y="267"/>
                  </a:lnTo>
                  <a:cubicBezTo>
                    <a:pt x="263" y="275"/>
                    <a:pt x="254" y="283"/>
                    <a:pt x="246" y="290"/>
                  </a:cubicBezTo>
                  <a:lnTo>
                    <a:pt x="242" y="293"/>
                  </a:lnTo>
                  <a:lnTo>
                    <a:pt x="238" y="293"/>
                  </a:lnTo>
                  <a:cubicBezTo>
                    <a:pt x="232" y="303"/>
                    <a:pt x="228" y="310"/>
                    <a:pt x="222" y="320"/>
                  </a:cubicBezTo>
                  <a:lnTo>
                    <a:pt x="218" y="324"/>
                  </a:lnTo>
                  <a:lnTo>
                    <a:pt x="218" y="328"/>
                  </a:lnTo>
                  <a:cubicBezTo>
                    <a:pt x="214" y="334"/>
                    <a:pt x="211" y="344"/>
                    <a:pt x="208" y="355"/>
                  </a:cubicBezTo>
                  <a:lnTo>
                    <a:pt x="205" y="355"/>
                  </a:lnTo>
                  <a:lnTo>
                    <a:pt x="205" y="358"/>
                  </a:lnTo>
                  <a:cubicBezTo>
                    <a:pt x="201" y="372"/>
                    <a:pt x="201" y="385"/>
                    <a:pt x="201" y="395"/>
                  </a:cubicBezTo>
                  <a:lnTo>
                    <a:pt x="201" y="399"/>
                  </a:lnTo>
                  <a:lnTo>
                    <a:pt x="201" y="402"/>
                  </a:lnTo>
                  <a:cubicBezTo>
                    <a:pt x="201" y="426"/>
                    <a:pt x="205" y="446"/>
                    <a:pt x="211" y="471"/>
                  </a:cubicBezTo>
                  <a:lnTo>
                    <a:pt x="211" y="474"/>
                  </a:lnTo>
                  <a:cubicBezTo>
                    <a:pt x="225" y="515"/>
                    <a:pt x="246" y="556"/>
                    <a:pt x="266" y="593"/>
                  </a:cubicBezTo>
                  <a:lnTo>
                    <a:pt x="266" y="597"/>
                  </a:lnTo>
                  <a:cubicBezTo>
                    <a:pt x="333" y="709"/>
                    <a:pt x="419" y="809"/>
                    <a:pt x="508" y="900"/>
                  </a:cubicBezTo>
                  <a:lnTo>
                    <a:pt x="508" y="900"/>
                  </a:lnTo>
                  <a:lnTo>
                    <a:pt x="508" y="900"/>
                  </a:lnTo>
                  <a:cubicBezTo>
                    <a:pt x="508" y="900"/>
                    <a:pt x="508" y="900"/>
                    <a:pt x="508" y="900"/>
                  </a:cubicBezTo>
                  <a:lnTo>
                    <a:pt x="508" y="900"/>
                  </a:lnTo>
                  <a:lnTo>
                    <a:pt x="524" y="917"/>
                  </a:lnTo>
                  <a:lnTo>
                    <a:pt x="525" y="916"/>
                  </a:lnTo>
                  <a:lnTo>
                    <a:pt x="525" y="916"/>
                  </a:lnTo>
                  <a:cubicBezTo>
                    <a:pt x="601" y="992"/>
                    <a:pt x="681" y="1061"/>
                    <a:pt x="763" y="1128"/>
                  </a:cubicBezTo>
                  <a:lnTo>
                    <a:pt x="767" y="1128"/>
                  </a:lnTo>
                  <a:cubicBezTo>
                    <a:pt x="875" y="1213"/>
                    <a:pt x="990" y="1284"/>
                    <a:pt x="1105" y="1352"/>
                  </a:cubicBezTo>
                  <a:lnTo>
                    <a:pt x="1105" y="1352"/>
                  </a:lnTo>
                  <a:lnTo>
                    <a:pt x="1104" y="1353"/>
                  </a:lnTo>
                  <a:cubicBezTo>
                    <a:pt x="1107" y="1353"/>
                    <a:pt x="1109" y="1354"/>
                    <a:pt x="1111" y="1355"/>
                  </a:cubicBezTo>
                  <a:lnTo>
                    <a:pt x="1111" y="1355"/>
                  </a:lnTo>
                  <a:cubicBezTo>
                    <a:pt x="1112" y="1356"/>
                    <a:pt x="1114" y="1356"/>
                    <a:pt x="1116" y="1357"/>
                  </a:cubicBezTo>
                  <a:lnTo>
                    <a:pt x="1116" y="1357"/>
                  </a:lnTo>
                  <a:cubicBezTo>
                    <a:pt x="1117" y="1357"/>
                    <a:pt x="1117" y="1357"/>
                    <a:pt x="1117" y="1357"/>
                  </a:cubicBezTo>
                  <a:lnTo>
                    <a:pt x="1117" y="1357"/>
                  </a:lnTo>
                  <a:lnTo>
                    <a:pt x="1117" y="1360"/>
                  </a:lnTo>
                  <a:cubicBezTo>
                    <a:pt x="1122" y="1360"/>
                    <a:pt x="1122" y="1360"/>
                    <a:pt x="1125" y="1363"/>
                  </a:cubicBezTo>
                  <a:lnTo>
                    <a:pt x="1126" y="1362"/>
                  </a:lnTo>
                  <a:lnTo>
                    <a:pt x="1126" y="1362"/>
                  </a:lnTo>
                  <a:cubicBezTo>
                    <a:pt x="1555" y="1602"/>
                    <a:pt x="2014" y="1774"/>
                    <a:pt x="2488" y="1896"/>
                  </a:cubicBezTo>
                  <a:lnTo>
                    <a:pt x="2488" y="1896"/>
                  </a:lnTo>
                  <a:lnTo>
                    <a:pt x="2487" y="1898"/>
                  </a:lnTo>
                  <a:cubicBezTo>
                    <a:pt x="2808" y="1977"/>
                    <a:pt x="3135" y="2038"/>
                    <a:pt x="3462" y="2086"/>
                  </a:cubicBezTo>
                  <a:cubicBezTo>
                    <a:pt x="3585" y="2102"/>
                    <a:pt x="3711" y="2116"/>
                    <a:pt x="3837" y="2127"/>
                  </a:cubicBezTo>
                  <a:cubicBezTo>
                    <a:pt x="4062" y="2143"/>
                    <a:pt x="4287" y="2151"/>
                    <a:pt x="4509" y="2151"/>
                  </a:cubicBezTo>
                  <a:lnTo>
                    <a:pt x="4642" y="2151"/>
                  </a:lnTo>
                  <a:lnTo>
                    <a:pt x="4642" y="2150"/>
                  </a:lnTo>
                  <a:lnTo>
                    <a:pt x="4642" y="2150"/>
                  </a:lnTo>
                  <a:cubicBezTo>
                    <a:pt x="4859" y="2147"/>
                    <a:pt x="5072" y="2136"/>
                    <a:pt x="5289" y="2113"/>
                  </a:cubicBezTo>
                  <a:cubicBezTo>
                    <a:pt x="5496" y="2093"/>
                    <a:pt x="5702" y="2061"/>
                    <a:pt x="5906" y="2007"/>
                  </a:cubicBezTo>
                  <a:lnTo>
                    <a:pt x="5906" y="2007"/>
                  </a:lnTo>
                  <a:lnTo>
                    <a:pt x="5906" y="2008"/>
                  </a:lnTo>
                  <a:cubicBezTo>
                    <a:pt x="6036" y="1973"/>
                    <a:pt x="6161" y="1926"/>
                    <a:pt x="6281" y="1861"/>
                  </a:cubicBezTo>
                  <a:lnTo>
                    <a:pt x="6284" y="1861"/>
                  </a:lnTo>
                  <a:cubicBezTo>
                    <a:pt x="6336" y="1827"/>
                    <a:pt x="6386" y="1792"/>
                    <a:pt x="6431" y="1748"/>
                  </a:cubicBezTo>
                  <a:lnTo>
                    <a:pt x="6434" y="1748"/>
                  </a:lnTo>
                  <a:cubicBezTo>
                    <a:pt x="6462" y="1718"/>
                    <a:pt x="6485" y="1687"/>
                    <a:pt x="6506" y="1653"/>
                  </a:cubicBezTo>
                  <a:lnTo>
                    <a:pt x="6509" y="1653"/>
                  </a:lnTo>
                  <a:lnTo>
                    <a:pt x="6509" y="1649"/>
                  </a:lnTo>
                  <a:cubicBezTo>
                    <a:pt x="6523" y="1622"/>
                    <a:pt x="6533" y="1595"/>
                    <a:pt x="6543" y="1564"/>
                  </a:cubicBezTo>
                  <a:lnTo>
                    <a:pt x="6543" y="1561"/>
                  </a:lnTo>
                  <a:cubicBezTo>
                    <a:pt x="6550" y="1530"/>
                    <a:pt x="6553" y="1503"/>
                    <a:pt x="6553" y="1473"/>
                  </a:cubicBezTo>
                  <a:lnTo>
                    <a:pt x="6553" y="1469"/>
                  </a:lnTo>
                  <a:cubicBezTo>
                    <a:pt x="6553" y="1424"/>
                    <a:pt x="6547" y="1377"/>
                    <a:pt x="6533" y="1333"/>
                  </a:cubicBezTo>
                  <a:cubicBezTo>
                    <a:pt x="6516" y="1275"/>
                    <a:pt x="6489" y="1220"/>
                    <a:pt x="6462" y="1166"/>
                  </a:cubicBezTo>
                  <a:lnTo>
                    <a:pt x="6458" y="1162"/>
                  </a:lnTo>
                  <a:cubicBezTo>
                    <a:pt x="6438" y="1132"/>
                    <a:pt x="6418" y="1111"/>
                    <a:pt x="6397" y="1087"/>
                  </a:cubicBezTo>
                  <a:cubicBezTo>
                    <a:pt x="6393" y="1084"/>
                    <a:pt x="6390" y="1080"/>
                    <a:pt x="6386" y="1074"/>
                  </a:cubicBezTo>
                  <a:lnTo>
                    <a:pt x="6386" y="1060"/>
                  </a:lnTo>
                  <a:cubicBezTo>
                    <a:pt x="6386" y="1050"/>
                    <a:pt x="6386" y="1039"/>
                    <a:pt x="6393" y="1029"/>
                  </a:cubicBezTo>
                  <a:cubicBezTo>
                    <a:pt x="6397" y="1019"/>
                    <a:pt x="6404" y="1012"/>
                    <a:pt x="6410" y="1006"/>
                  </a:cubicBezTo>
                  <a:cubicBezTo>
                    <a:pt x="6421" y="998"/>
                    <a:pt x="6431" y="995"/>
                    <a:pt x="6444" y="995"/>
                  </a:cubicBezTo>
                  <a:lnTo>
                    <a:pt x="6451" y="995"/>
                  </a:lnTo>
                  <a:cubicBezTo>
                    <a:pt x="6458" y="995"/>
                    <a:pt x="6465" y="998"/>
                    <a:pt x="6471" y="1002"/>
                  </a:cubicBezTo>
                  <a:cubicBezTo>
                    <a:pt x="6478" y="1005"/>
                    <a:pt x="6485" y="1011"/>
                    <a:pt x="6493" y="1017"/>
                  </a:cubicBezTo>
                  <a:lnTo>
                    <a:pt x="6493" y="1017"/>
                  </a:lnTo>
                  <a:lnTo>
                    <a:pt x="6492" y="1019"/>
                  </a:lnTo>
                  <a:cubicBezTo>
                    <a:pt x="6520" y="1047"/>
                    <a:pt x="6540" y="1070"/>
                    <a:pt x="6557" y="1097"/>
                  </a:cubicBezTo>
                  <a:cubicBezTo>
                    <a:pt x="6567" y="1111"/>
                    <a:pt x="6574" y="1128"/>
                    <a:pt x="6584" y="1146"/>
                  </a:cubicBezTo>
                  <a:cubicBezTo>
                    <a:pt x="6597" y="1176"/>
                    <a:pt x="6615" y="1210"/>
                    <a:pt x="6625" y="1240"/>
                  </a:cubicBezTo>
                  <a:cubicBezTo>
                    <a:pt x="6649" y="1298"/>
                    <a:pt x="6666" y="1363"/>
                    <a:pt x="6669" y="1421"/>
                  </a:cubicBezTo>
                  <a:cubicBezTo>
                    <a:pt x="6669" y="1438"/>
                    <a:pt x="6673" y="1456"/>
                    <a:pt x="6673" y="1469"/>
                  </a:cubicBezTo>
                  <a:cubicBezTo>
                    <a:pt x="6673" y="1509"/>
                    <a:pt x="6669" y="1547"/>
                    <a:pt x="6659" y="1585"/>
                  </a:cubicBezTo>
                  <a:cubicBezTo>
                    <a:pt x="6646" y="1636"/>
                    <a:pt x="6625" y="1684"/>
                    <a:pt x="6597" y="1731"/>
                  </a:cubicBezTo>
                  <a:cubicBezTo>
                    <a:pt x="6547" y="1813"/>
                    <a:pt x="6471" y="1882"/>
                    <a:pt x="6390" y="1932"/>
                  </a:cubicBezTo>
                  <a:cubicBezTo>
                    <a:pt x="6287" y="1997"/>
                    <a:pt x="6179" y="2045"/>
                    <a:pt x="6066" y="2082"/>
                  </a:cubicBezTo>
                  <a:cubicBezTo>
                    <a:pt x="5793" y="2171"/>
                    <a:pt x="5507" y="2215"/>
                    <a:pt x="5218" y="2239"/>
                  </a:cubicBezTo>
                  <a:cubicBezTo>
                    <a:pt x="4982" y="2260"/>
                    <a:pt x="4744" y="2266"/>
                    <a:pt x="4509" y="2266"/>
                  </a:cubicBezTo>
                  <a:lnTo>
                    <a:pt x="4335" y="2266"/>
                  </a:lnTo>
                  <a:cubicBezTo>
                    <a:pt x="4131" y="2263"/>
                    <a:pt x="3926" y="2256"/>
                    <a:pt x="3725" y="2236"/>
                  </a:cubicBezTo>
                  <a:cubicBezTo>
                    <a:pt x="3541" y="2219"/>
                    <a:pt x="3357" y="2192"/>
                    <a:pt x="3176" y="2161"/>
                  </a:cubicBezTo>
                  <a:cubicBezTo>
                    <a:pt x="2893" y="2113"/>
                    <a:pt x="2614" y="2055"/>
                    <a:pt x="2338" y="1977"/>
                  </a:cubicBezTo>
                  <a:cubicBezTo>
                    <a:pt x="1789" y="1827"/>
                    <a:pt x="1254" y="1605"/>
                    <a:pt x="780" y="1289"/>
                  </a:cubicBezTo>
                  <a:cubicBezTo>
                    <a:pt x="675" y="1217"/>
                    <a:pt x="576" y="1132"/>
                    <a:pt x="484" y="1043"/>
                  </a:cubicBezTo>
                  <a:cubicBezTo>
                    <a:pt x="368" y="927"/>
                    <a:pt x="255" y="808"/>
                    <a:pt x="174" y="668"/>
                  </a:cubicBezTo>
                  <a:cubicBezTo>
                    <a:pt x="150" y="627"/>
                    <a:pt x="126" y="583"/>
                    <a:pt x="109" y="535"/>
                  </a:cubicBezTo>
                  <a:cubicBezTo>
                    <a:pt x="92" y="491"/>
                    <a:pt x="82" y="443"/>
                    <a:pt x="82" y="399"/>
                  </a:cubicBezTo>
                  <a:cubicBezTo>
                    <a:pt x="82" y="364"/>
                    <a:pt x="85" y="334"/>
                    <a:pt x="99" y="303"/>
                  </a:cubicBezTo>
                  <a:cubicBezTo>
                    <a:pt x="120" y="246"/>
                    <a:pt x="161" y="201"/>
                    <a:pt x="214" y="164"/>
                  </a:cubicBezTo>
                  <a:cubicBezTo>
                    <a:pt x="283" y="119"/>
                    <a:pt x="361" y="99"/>
                    <a:pt x="447" y="82"/>
                  </a:cubicBezTo>
                  <a:lnTo>
                    <a:pt x="430" y="0"/>
                  </a:ln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82;p42">
              <a:extLst>
                <a:ext uri="{FF2B5EF4-FFF2-40B4-BE49-F238E27FC236}">
                  <a16:creationId xmlns:a16="http://schemas.microsoft.com/office/drawing/2014/main" id="{0532113C-8BBD-0B4D-AB99-6A93D6A51A83}"/>
                </a:ext>
              </a:extLst>
            </p:cNvPr>
            <p:cNvSpPr/>
            <p:nvPr/>
          </p:nvSpPr>
          <p:spPr>
            <a:xfrm>
              <a:off x="6485277" y="4193206"/>
              <a:ext cx="315073" cy="76029"/>
            </a:xfrm>
            <a:custGeom>
              <a:avLst/>
              <a:gdLst/>
              <a:ahLst/>
              <a:cxnLst/>
              <a:rect l="l" t="t" r="r" b="b"/>
              <a:pathLst>
                <a:path w="5665" h="1367" extrusionOk="0">
                  <a:moveTo>
                    <a:pt x="114" y="1"/>
                  </a:moveTo>
                  <a:cubicBezTo>
                    <a:pt x="79" y="1"/>
                    <a:pt x="45" y="17"/>
                    <a:pt x="24" y="52"/>
                  </a:cubicBezTo>
                  <a:cubicBezTo>
                    <a:pt x="1" y="99"/>
                    <a:pt x="15" y="160"/>
                    <a:pt x="65" y="188"/>
                  </a:cubicBezTo>
                  <a:cubicBezTo>
                    <a:pt x="897" y="638"/>
                    <a:pt x="1767" y="1033"/>
                    <a:pt x="2697" y="1234"/>
                  </a:cubicBezTo>
                  <a:cubicBezTo>
                    <a:pt x="3098" y="1321"/>
                    <a:pt x="3510" y="1366"/>
                    <a:pt x="3924" y="1366"/>
                  </a:cubicBezTo>
                  <a:cubicBezTo>
                    <a:pt x="3981" y="1366"/>
                    <a:pt x="4037" y="1365"/>
                    <a:pt x="4094" y="1364"/>
                  </a:cubicBezTo>
                  <a:cubicBezTo>
                    <a:pt x="4339" y="1357"/>
                    <a:pt x="4588" y="1326"/>
                    <a:pt x="4830" y="1282"/>
                  </a:cubicBezTo>
                  <a:cubicBezTo>
                    <a:pt x="5092" y="1238"/>
                    <a:pt x="5341" y="1153"/>
                    <a:pt x="5586" y="1064"/>
                  </a:cubicBezTo>
                  <a:cubicBezTo>
                    <a:pt x="5614" y="1054"/>
                    <a:pt x="5635" y="1040"/>
                    <a:pt x="5648" y="1016"/>
                  </a:cubicBezTo>
                  <a:cubicBezTo>
                    <a:pt x="5661" y="992"/>
                    <a:pt x="5665" y="965"/>
                    <a:pt x="5658" y="937"/>
                  </a:cubicBezTo>
                  <a:cubicBezTo>
                    <a:pt x="5647" y="898"/>
                    <a:pt x="5605" y="865"/>
                    <a:pt x="5562" y="865"/>
                  </a:cubicBezTo>
                  <a:cubicBezTo>
                    <a:pt x="5553" y="865"/>
                    <a:pt x="5544" y="867"/>
                    <a:pt x="5536" y="870"/>
                  </a:cubicBezTo>
                  <a:cubicBezTo>
                    <a:pt x="5382" y="924"/>
                    <a:pt x="5226" y="978"/>
                    <a:pt x="5069" y="1023"/>
                  </a:cubicBezTo>
                  <a:cubicBezTo>
                    <a:pt x="4923" y="1068"/>
                    <a:pt x="4771" y="1095"/>
                    <a:pt x="4622" y="1115"/>
                  </a:cubicBezTo>
                  <a:lnTo>
                    <a:pt x="4622" y="1115"/>
                  </a:lnTo>
                  <a:cubicBezTo>
                    <a:pt x="4622" y="1115"/>
                    <a:pt x="4622" y="1115"/>
                    <a:pt x="4622" y="1115"/>
                  </a:cubicBezTo>
                  <a:lnTo>
                    <a:pt x="4622" y="1115"/>
                  </a:lnTo>
                  <a:cubicBezTo>
                    <a:pt x="4400" y="1146"/>
                    <a:pt x="4175" y="1162"/>
                    <a:pt x="3950" y="1166"/>
                  </a:cubicBezTo>
                  <a:cubicBezTo>
                    <a:pt x="3928" y="1167"/>
                    <a:pt x="3906" y="1167"/>
                    <a:pt x="3884" y="1167"/>
                  </a:cubicBezTo>
                  <a:cubicBezTo>
                    <a:pt x="3678" y="1167"/>
                    <a:pt x="3472" y="1154"/>
                    <a:pt x="3269" y="1130"/>
                  </a:cubicBezTo>
                  <a:lnTo>
                    <a:pt x="3269" y="1130"/>
                  </a:lnTo>
                  <a:cubicBezTo>
                    <a:pt x="2659" y="1054"/>
                    <a:pt x="2068" y="881"/>
                    <a:pt x="1497" y="651"/>
                  </a:cubicBezTo>
                  <a:cubicBezTo>
                    <a:pt x="1040" y="467"/>
                    <a:pt x="597" y="250"/>
                    <a:pt x="164" y="14"/>
                  </a:cubicBezTo>
                  <a:cubicBezTo>
                    <a:pt x="147" y="4"/>
                    <a:pt x="131" y="1"/>
                    <a:pt x="114"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83;p42">
              <a:extLst>
                <a:ext uri="{FF2B5EF4-FFF2-40B4-BE49-F238E27FC236}">
                  <a16:creationId xmlns:a16="http://schemas.microsoft.com/office/drawing/2014/main" id="{BBFEDDA2-C8E1-C041-B10A-76D54876CED7}"/>
                </a:ext>
              </a:extLst>
            </p:cNvPr>
            <p:cNvSpPr/>
            <p:nvPr/>
          </p:nvSpPr>
          <p:spPr>
            <a:xfrm>
              <a:off x="6483776" y="4190981"/>
              <a:ext cx="318688" cy="80534"/>
            </a:xfrm>
            <a:custGeom>
              <a:avLst/>
              <a:gdLst/>
              <a:ahLst/>
              <a:cxnLst/>
              <a:rect l="l" t="t" r="r" b="b"/>
              <a:pathLst>
                <a:path w="5730" h="1448" extrusionOk="0">
                  <a:moveTo>
                    <a:pt x="141" y="82"/>
                  </a:moveTo>
                  <a:cubicBezTo>
                    <a:pt x="150" y="82"/>
                    <a:pt x="161" y="85"/>
                    <a:pt x="171" y="88"/>
                  </a:cubicBezTo>
                  <a:cubicBezTo>
                    <a:pt x="604" y="323"/>
                    <a:pt x="1050" y="545"/>
                    <a:pt x="1511" y="732"/>
                  </a:cubicBezTo>
                  <a:cubicBezTo>
                    <a:pt x="2086" y="961"/>
                    <a:pt x="2686" y="1134"/>
                    <a:pt x="3307" y="1213"/>
                  </a:cubicBezTo>
                  <a:lnTo>
                    <a:pt x="3307" y="1213"/>
                  </a:lnTo>
                  <a:lnTo>
                    <a:pt x="3307" y="1213"/>
                  </a:lnTo>
                  <a:lnTo>
                    <a:pt x="3310" y="1213"/>
                  </a:lnTo>
                  <a:lnTo>
                    <a:pt x="3310" y="1213"/>
                  </a:lnTo>
                  <a:lnTo>
                    <a:pt x="3310" y="1213"/>
                  </a:lnTo>
                  <a:cubicBezTo>
                    <a:pt x="3513" y="1235"/>
                    <a:pt x="3718" y="1247"/>
                    <a:pt x="3927" y="1247"/>
                  </a:cubicBezTo>
                  <a:lnTo>
                    <a:pt x="3977" y="1247"/>
                  </a:lnTo>
                  <a:cubicBezTo>
                    <a:pt x="4199" y="1243"/>
                    <a:pt x="4417" y="1228"/>
                    <a:pt x="4635" y="1199"/>
                  </a:cubicBezTo>
                  <a:lnTo>
                    <a:pt x="4635" y="1199"/>
                  </a:lnTo>
                  <a:cubicBezTo>
                    <a:pt x="4637" y="1199"/>
                    <a:pt x="4639" y="1198"/>
                    <a:pt x="4641" y="1198"/>
                  </a:cubicBezTo>
                  <a:lnTo>
                    <a:pt x="4641" y="1198"/>
                  </a:lnTo>
                  <a:cubicBezTo>
                    <a:pt x="4646" y="1197"/>
                    <a:pt x="4651" y="1197"/>
                    <a:pt x="4656" y="1196"/>
                  </a:cubicBezTo>
                  <a:lnTo>
                    <a:pt x="4656" y="1195"/>
                  </a:lnTo>
                  <a:lnTo>
                    <a:pt x="4656" y="1195"/>
                  </a:lnTo>
                  <a:cubicBezTo>
                    <a:pt x="4805" y="1173"/>
                    <a:pt x="4957" y="1146"/>
                    <a:pt x="5109" y="1104"/>
                  </a:cubicBezTo>
                  <a:cubicBezTo>
                    <a:pt x="5266" y="1059"/>
                    <a:pt x="5423" y="1005"/>
                    <a:pt x="5576" y="947"/>
                  </a:cubicBezTo>
                  <a:lnTo>
                    <a:pt x="5590" y="947"/>
                  </a:lnTo>
                  <a:cubicBezTo>
                    <a:pt x="5600" y="947"/>
                    <a:pt x="5613" y="950"/>
                    <a:pt x="5624" y="961"/>
                  </a:cubicBezTo>
                  <a:cubicBezTo>
                    <a:pt x="5634" y="968"/>
                    <a:pt x="5644" y="982"/>
                    <a:pt x="5644" y="991"/>
                  </a:cubicBezTo>
                  <a:cubicBezTo>
                    <a:pt x="5648" y="995"/>
                    <a:pt x="5648" y="1002"/>
                    <a:pt x="5648" y="1005"/>
                  </a:cubicBezTo>
                  <a:cubicBezTo>
                    <a:pt x="5648" y="1015"/>
                    <a:pt x="5644" y="1026"/>
                    <a:pt x="5641" y="1036"/>
                  </a:cubicBezTo>
                  <a:cubicBezTo>
                    <a:pt x="5638" y="1043"/>
                    <a:pt x="5630" y="1046"/>
                    <a:pt x="5624" y="1053"/>
                  </a:cubicBezTo>
                  <a:cubicBezTo>
                    <a:pt x="5621" y="1056"/>
                    <a:pt x="5610" y="1059"/>
                    <a:pt x="5600" y="1063"/>
                  </a:cubicBezTo>
                  <a:cubicBezTo>
                    <a:pt x="5355" y="1155"/>
                    <a:pt x="5106" y="1240"/>
                    <a:pt x="4850" y="1284"/>
                  </a:cubicBezTo>
                  <a:cubicBezTo>
                    <a:pt x="4608" y="1325"/>
                    <a:pt x="4363" y="1356"/>
                    <a:pt x="4121" y="1363"/>
                  </a:cubicBezTo>
                  <a:lnTo>
                    <a:pt x="4117" y="1363"/>
                  </a:lnTo>
                  <a:cubicBezTo>
                    <a:pt x="4056" y="1363"/>
                    <a:pt x="3995" y="1366"/>
                    <a:pt x="3933" y="1366"/>
                  </a:cubicBezTo>
                  <a:cubicBezTo>
                    <a:pt x="3532" y="1366"/>
                    <a:pt x="3126" y="1322"/>
                    <a:pt x="2730" y="1233"/>
                  </a:cubicBezTo>
                  <a:cubicBezTo>
                    <a:pt x="1807" y="1036"/>
                    <a:pt x="941" y="640"/>
                    <a:pt x="110" y="191"/>
                  </a:cubicBezTo>
                  <a:cubicBezTo>
                    <a:pt x="103" y="187"/>
                    <a:pt x="92" y="180"/>
                    <a:pt x="89" y="170"/>
                  </a:cubicBezTo>
                  <a:cubicBezTo>
                    <a:pt x="83" y="160"/>
                    <a:pt x="83" y="150"/>
                    <a:pt x="83" y="139"/>
                  </a:cubicBezTo>
                  <a:cubicBezTo>
                    <a:pt x="83" y="129"/>
                    <a:pt x="83" y="119"/>
                    <a:pt x="89" y="112"/>
                  </a:cubicBezTo>
                  <a:cubicBezTo>
                    <a:pt x="92" y="102"/>
                    <a:pt x="103" y="95"/>
                    <a:pt x="110" y="88"/>
                  </a:cubicBezTo>
                  <a:cubicBezTo>
                    <a:pt x="120" y="85"/>
                    <a:pt x="130" y="82"/>
                    <a:pt x="141" y="82"/>
                  </a:cubicBezTo>
                  <a:close/>
                  <a:moveTo>
                    <a:pt x="141" y="0"/>
                  </a:moveTo>
                  <a:cubicBezTo>
                    <a:pt x="117" y="0"/>
                    <a:pt x="92" y="7"/>
                    <a:pt x="69" y="16"/>
                  </a:cubicBezTo>
                  <a:cubicBezTo>
                    <a:pt x="48" y="30"/>
                    <a:pt x="31" y="47"/>
                    <a:pt x="18" y="71"/>
                  </a:cubicBezTo>
                  <a:cubicBezTo>
                    <a:pt x="4" y="92"/>
                    <a:pt x="1" y="115"/>
                    <a:pt x="1" y="139"/>
                  </a:cubicBezTo>
                  <a:cubicBezTo>
                    <a:pt x="1" y="164"/>
                    <a:pt x="7" y="187"/>
                    <a:pt x="18" y="211"/>
                  </a:cubicBezTo>
                  <a:cubicBezTo>
                    <a:pt x="31" y="232"/>
                    <a:pt x="48" y="252"/>
                    <a:pt x="72" y="262"/>
                  </a:cubicBezTo>
                  <a:cubicBezTo>
                    <a:pt x="907" y="712"/>
                    <a:pt x="1780" y="1114"/>
                    <a:pt x="2714" y="1315"/>
                  </a:cubicBezTo>
                  <a:cubicBezTo>
                    <a:pt x="3115" y="1400"/>
                    <a:pt x="3524" y="1448"/>
                    <a:pt x="3933" y="1448"/>
                  </a:cubicBezTo>
                  <a:cubicBezTo>
                    <a:pt x="3998" y="1448"/>
                    <a:pt x="4059" y="1444"/>
                    <a:pt x="4121" y="1444"/>
                  </a:cubicBezTo>
                  <a:cubicBezTo>
                    <a:pt x="4370" y="1435"/>
                    <a:pt x="4619" y="1407"/>
                    <a:pt x="4864" y="1363"/>
                  </a:cubicBezTo>
                  <a:cubicBezTo>
                    <a:pt x="5130" y="1319"/>
                    <a:pt x="5382" y="1230"/>
                    <a:pt x="5627" y="1141"/>
                  </a:cubicBezTo>
                  <a:cubicBezTo>
                    <a:pt x="5644" y="1134"/>
                    <a:pt x="5658" y="1128"/>
                    <a:pt x="5675" y="1117"/>
                  </a:cubicBezTo>
                  <a:cubicBezTo>
                    <a:pt x="5688" y="1108"/>
                    <a:pt x="5702" y="1094"/>
                    <a:pt x="5712" y="1076"/>
                  </a:cubicBezTo>
                  <a:cubicBezTo>
                    <a:pt x="5723" y="1053"/>
                    <a:pt x="5729" y="1029"/>
                    <a:pt x="5729" y="1005"/>
                  </a:cubicBezTo>
                  <a:cubicBezTo>
                    <a:pt x="5729" y="991"/>
                    <a:pt x="5729" y="982"/>
                    <a:pt x="5726" y="968"/>
                  </a:cubicBezTo>
                  <a:cubicBezTo>
                    <a:pt x="5715" y="937"/>
                    <a:pt x="5699" y="913"/>
                    <a:pt x="5675" y="896"/>
                  </a:cubicBezTo>
                  <a:cubicBezTo>
                    <a:pt x="5651" y="875"/>
                    <a:pt x="5621" y="865"/>
                    <a:pt x="5590" y="865"/>
                  </a:cubicBezTo>
                  <a:cubicBezTo>
                    <a:pt x="5576" y="865"/>
                    <a:pt x="5563" y="865"/>
                    <a:pt x="5549" y="872"/>
                  </a:cubicBezTo>
                  <a:cubicBezTo>
                    <a:pt x="5396" y="927"/>
                    <a:pt x="5242" y="982"/>
                    <a:pt x="5086" y="1026"/>
                  </a:cubicBezTo>
                  <a:cubicBezTo>
                    <a:pt x="4932" y="1070"/>
                    <a:pt x="4775" y="1097"/>
                    <a:pt x="4619" y="1117"/>
                  </a:cubicBezTo>
                  <a:lnTo>
                    <a:pt x="4619" y="1118"/>
                  </a:lnTo>
                  <a:lnTo>
                    <a:pt x="4619" y="1118"/>
                  </a:lnTo>
                  <a:cubicBezTo>
                    <a:pt x="4406" y="1146"/>
                    <a:pt x="4190" y="1162"/>
                    <a:pt x="3977" y="1166"/>
                  </a:cubicBezTo>
                  <a:lnTo>
                    <a:pt x="3927" y="1166"/>
                  </a:lnTo>
                  <a:cubicBezTo>
                    <a:pt x="3712" y="1166"/>
                    <a:pt x="3501" y="1152"/>
                    <a:pt x="3293" y="1128"/>
                  </a:cubicBezTo>
                  <a:lnTo>
                    <a:pt x="3293" y="1128"/>
                  </a:lnTo>
                  <a:lnTo>
                    <a:pt x="3293" y="1128"/>
                  </a:lnTo>
                  <a:cubicBezTo>
                    <a:pt x="2691" y="1051"/>
                    <a:pt x="2106" y="880"/>
                    <a:pt x="1541" y="654"/>
                  </a:cubicBezTo>
                  <a:cubicBezTo>
                    <a:pt x="1084" y="470"/>
                    <a:pt x="641" y="252"/>
                    <a:pt x="209" y="16"/>
                  </a:cubicBezTo>
                  <a:cubicBezTo>
                    <a:pt x="188" y="7"/>
                    <a:pt x="164" y="0"/>
                    <a:pt x="141"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84;p42">
              <a:extLst>
                <a:ext uri="{FF2B5EF4-FFF2-40B4-BE49-F238E27FC236}">
                  <a16:creationId xmlns:a16="http://schemas.microsoft.com/office/drawing/2014/main" id="{56F7D17D-C8FE-EE4E-82B6-05679377183B}"/>
                </a:ext>
              </a:extLst>
            </p:cNvPr>
            <p:cNvSpPr/>
            <p:nvPr/>
          </p:nvSpPr>
          <p:spPr>
            <a:xfrm>
              <a:off x="6479437" y="4193428"/>
              <a:ext cx="333093" cy="120634"/>
            </a:xfrm>
            <a:custGeom>
              <a:avLst/>
              <a:gdLst/>
              <a:ahLst/>
              <a:cxnLst/>
              <a:rect l="l" t="t" r="r" b="b"/>
              <a:pathLst>
                <a:path w="5989" h="2169" extrusionOk="0">
                  <a:moveTo>
                    <a:pt x="583" y="1056"/>
                  </a:moveTo>
                  <a:lnTo>
                    <a:pt x="583" y="1056"/>
                  </a:lnTo>
                  <a:cubicBezTo>
                    <a:pt x="593" y="1060"/>
                    <a:pt x="597" y="1067"/>
                    <a:pt x="607" y="1070"/>
                  </a:cubicBezTo>
                  <a:cubicBezTo>
                    <a:pt x="600" y="1067"/>
                    <a:pt x="593" y="1060"/>
                    <a:pt x="583" y="1056"/>
                  </a:cubicBezTo>
                  <a:close/>
                  <a:moveTo>
                    <a:pt x="5381" y="1762"/>
                  </a:moveTo>
                  <a:cubicBezTo>
                    <a:pt x="5380" y="1762"/>
                    <a:pt x="5379" y="1763"/>
                    <a:pt x="5378" y="1763"/>
                  </a:cubicBezTo>
                  <a:lnTo>
                    <a:pt x="5378" y="1763"/>
                  </a:lnTo>
                  <a:lnTo>
                    <a:pt x="5381" y="1762"/>
                  </a:lnTo>
                  <a:close/>
                  <a:moveTo>
                    <a:pt x="4785" y="1915"/>
                  </a:moveTo>
                  <a:cubicBezTo>
                    <a:pt x="4779" y="1915"/>
                    <a:pt x="4770" y="1915"/>
                    <a:pt x="4764" y="1918"/>
                  </a:cubicBezTo>
                  <a:lnTo>
                    <a:pt x="4764" y="1918"/>
                  </a:lnTo>
                  <a:cubicBezTo>
                    <a:pt x="4771" y="1917"/>
                    <a:pt x="4778" y="1916"/>
                    <a:pt x="4785" y="1915"/>
                  </a:cubicBezTo>
                  <a:close/>
                  <a:moveTo>
                    <a:pt x="178" y="0"/>
                  </a:moveTo>
                  <a:cubicBezTo>
                    <a:pt x="143" y="0"/>
                    <a:pt x="106" y="17"/>
                    <a:pt x="93" y="51"/>
                  </a:cubicBezTo>
                  <a:cubicBezTo>
                    <a:pt x="65" y="112"/>
                    <a:pt x="41" y="177"/>
                    <a:pt x="24" y="246"/>
                  </a:cubicBezTo>
                  <a:cubicBezTo>
                    <a:pt x="7" y="310"/>
                    <a:pt x="0" y="378"/>
                    <a:pt x="4" y="443"/>
                  </a:cubicBezTo>
                  <a:cubicBezTo>
                    <a:pt x="4" y="565"/>
                    <a:pt x="38" y="685"/>
                    <a:pt x="93" y="798"/>
                  </a:cubicBezTo>
                  <a:cubicBezTo>
                    <a:pt x="150" y="910"/>
                    <a:pt x="236" y="1009"/>
                    <a:pt x="327" y="1097"/>
                  </a:cubicBezTo>
                  <a:cubicBezTo>
                    <a:pt x="430" y="1196"/>
                    <a:pt x="549" y="1281"/>
                    <a:pt x="672" y="1356"/>
                  </a:cubicBezTo>
                  <a:cubicBezTo>
                    <a:pt x="955" y="1526"/>
                    <a:pt x="1265" y="1649"/>
                    <a:pt x="1575" y="1755"/>
                  </a:cubicBezTo>
                  <a:cubicBezTo>
                    <a:pt x="1888" y="1861"/>
                    <a:pt x="2212" y="1943"/>
                    <a:pt x="2536" y="2011"/>
                  </a:cubicBezTo>
                  <a:cubicBezTo>
                    <a:pt x="2792" y="2062"/>
                    <a:pt x="3047" y="2106"/>
                    <a:pt x="3306" y="2137"/>
                  </a:cubicBezTo>
                  <a:cubicBezTo>
                    <a:pt x="3480" y="2157"/>
                    <a:pt x="3651" y="2164"/>
                    <a:pt x="3824" y="2168"/>
                  </a:cubicBezTo>
                  <a:cubicBezTo>
                    <a:pt x="3856" y="2168"/>
                    <a:pt x="3888" y="2168"/>
                    <a:pt x="3920" y="2168"/>
                  </a:cubicBezTo>
                  <a:cubicBezTo>
                    <a:pt x="4168" y="2168"/>
                    <a:pt x="4415" y="2157"/>
                    <a:pt x="4662" y="2130"/>
                  </a:cubicBezTo>
                  <a:cubicBezTo>
                    <a:pt x="4949" y="2099"/>
                    <a:pt x="5235" y="2045"/>
                    <a:pt x="5497" y="1926"/>
                  </a:cubicBezTo>
                  <a:cubicBezTo>
                    <a:pt x="5586" y="1885"/>
                    <a:pt x="5668" y="1833"/>
                    <a:pt x="5743" y="1772"/>
                  </a:cubicBezTo>
                  <a:cubicBezTo>
                    <a:pt x="5814" y="1710"/>
                    <a:pt x="5869" y="1629"/>
                    <a:pt x="5903" y="1540"/>
                  </a:cubicBezTo>
                  <a:cubicBezTo>
                    <a:pt x="5988" y="1333"/>
                    <a:pt x="5910" y="1108"/>
                    <a:pt x="5807" y="924"/>
                  </a:cubicBezTo>
                  <a:cubicBezTo>
                    <a:pt x="5789" y="891"/>
                    <a:pt x="5755" y="873"/>
                    <a:pt x="5720" y="873"/>
                  </a:cubicBezTo>
                  <a:cubicBezTo>
                    <a:pt x="5703" y="873"/>
                    <a:pt x="5686" y="877"/>
                    <a:pt x="5671" y="886"/>
                  </a:cubicBezTo>
                  <a:cubicBezTo>
                    <a:pt x="5623" y="913"/>
                    <a:pt x="5606" y="978"/>
                    <a:pt x="5634" y="1023"/>
                  </a:cubicBezTo>
                  <a:cubicBezTo>
                    <a:pt x="5654" y="1060"/>
                    <a:pt x="5675" y="1101"/>
                    <a:pt x="5691" y="1138"/>
                  </a:cubicBezTo>
                  <a:cubicBezTo>
                    <a:pt x="5712" y="1189"/>
                    <a:pt x="5729" y="1244"/>
                    <a:pt x="5736" y="1298"/>
                  </a:cubicBezTo>
                  <a:cubicBezTo>
                    <a:pt x="5740" y="1329"/>
                    <a:pt x="5740" y="1360"/>
                    <a:pt x="5740" y="1394"/>
                  </a:cubicBezTo>
                  <a:cubicBezTo>
                    <a:pt x="5732" y="1421"/>
                    <a:pt x="5726" y="1452"/>
                    <a:pt x="5716" y="1479"/>
                  </a:cubicBezTo>
                  <a:cubicBezTo>
                    <a:pt x="5702" y="1506"/>
                    <a:pt x="5685" y="1534"/>
                    <a:pt x="5668" y="1561"/>
                  </a:cubicBezTo>
                  <a:cubicBezTo>
                    <a:pt x="5641" y="1595"/>
                    <a:pt x="5606" y="1625"/>
                    <a:pt x="5573" y="1653"/>
                  </a:cubicBezTo>
                  <a:cubicBezTo>
                    <a:pt x="5505" y="1700"/>
                    <a:pt x="5435" y="1737"/>
                    <a:pt x="5361" y="1770"/>
                  </a:cubicBezTo>
                  <a:lnTo>
                    <a:pt x="5361" y="1770"/>
                  </a:lnTo>
                  <a:cubicBezTo>
                    <a:pt x="5170" y="1847"/>
                    <a:pt x="4962" y="1889"/>
                    <a:pt x="4761" y="1919"/>
                  </a:cubicBezTo>
                  <a:cubicBezTo>
                    <a:pt x="4762" y="1919"/>
                    <a:pt x="4763" y="1918"/>
                    <a:pt x="4764" y="1918"/>
                  </a:cubicBezTo>
                  <a:lnTo>
                    <a:pt x="4764" y="1918"/>
                  </a:lnTo>
                  <a:cubicBezTo>
                    <a:pt x="4498" y="1953"/>
                    <a:pt x="4231" y="1967"/>
                    <a:pt x="3966" y="1967"/>
                  </a:cubicBezTo>
                  <a:cubicBezTo>
                    <a:pt x="3938" y="1967"/>
                    <a:pt x="3910" y="1967"/>
                    <a:pt x="3882" y="1966"/>
                  </a:cubicBezTo>
                  <a:cubicBezTo>
                    <a:pt x="3687" y="1966"/>
                    <a:pt x="3497" y="1960"/>
                    <a:pt x="3306" y="1935"/>
                  </a:cubicBezTo>
                  <a:cubicBezTo>
                    <a:pt x="3006" y="1899"/>
                    <a:pt x="2710" y="1844"/>
                    <a:pt x="2420" y="1779"/>
                  </a:cubicBezTo>
                  <a:cubicBezTo>
                    <a:pt x="2038" y="1694"/>
                    <a:pt x="1660" y="1585"/>
                    <a:pt x="1299" y="1441"/>
                  </a:cubicBezTo>
                  <a:lnTo>
                    <a:pt x="1299" y="1441"/>
                  </a:lnTo>
                  <a:cubicBezTo>
                    <a:pt x="1306" y="1445"/>
                    <a:pt x="1315" y="1449"/>
                    <a:pt x="1323" y="1452"/>
                  </a:cubicBezTo>
                  <a:cubicBezTo>
                    <a:pt x="1064" y="1346"/>
                    <a:pt x="808" y="1224"/>
                    <a:pt x="583" y="1056"/>
                  </a:cubicBezTo>
                  <a:cubicBezTo>
                    <a:pt x="498" y="988"/>
                    <a:pt x="420" y="910"/>
                    <a:pt x="348" y="825"/>
                  </a:cubicBezTo>
                  <a:cubicBezTo>
                    <a:pt x="310" y="774"/>
                    <a:pt x="277" y="719"/>
                    <a:pt x="249" y="661"/>
                  </a:cubicBezTo>
                  <a:cubicBezTo>
                    <a:pt x="232" y="614"/>
                    <a:pt x="215" y="565"/>
                    <a:pt x="208" y="515"/>
                  </a:cubicBezTo>
                  <a:cubicBezTo>
                    <a:pt x="201" y="463"/>
                    <a:pt x="201" y="412"/>
                    <a:pt x="205" y="361"/>
                  </a:cubicBezTo>
                  <a:cubicBezTo>
                    <a:pt x="215" y="296"/>
                    <a:pt x="232" y="235"/>
                    <a:pt x="256" y="170"/>
                  </a:cubicBezTo>
                  <a:lnTo>
                    <a:pt x="256" y="174"/>
                  </a:lnTo>
                  <a:cubicBezTo>
                    <a:pt x="260" y="167"/>
                    <a:pt x="263" y="156"/>
                    <a:pt x="266" y="150"/>
                  </a:cubicBezTo>
                  <a:cubicBezTo>
                    <a:pt x="277" y="126"/>
                    <a:pt x="283" y="102"/>
                    <a:pt x="277" y="75"/>
                  </a:cubicBezTo>
                  <a:cubicBezTo>
                    <a:pt x="269" y="48"/>
                    <a:pt x="249" y="27"/>
                    <a:pt x="228" y="13"/>
                  </a:cubicBezTo>
                  <a:cubicBezTo>
                    <a:pt x="211" y="7"/>
                    <a:pt x="195" y="0"/>
                    <a:pt x="178"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85;p42">
              <a:extLst>
                <a:ext uri="{FF2B5EF4-FFF2-40B4-BE49-F238E27FC236}">
                  <a16:creationId xmlns:a16="http://schemas.microsoft.com/office/drawing/2014/main" id="{86327781-534F-654C-8227-F94A0713B112}"/>
                </a:ext>
              </a:extLst>
            </p:cNvPr>
            <p:cNvSpPr/>
            <p:nvPr/>
          </p:nvSpPr>
          <p:spPr>
            <a:xfrm>
              <a:off x="6477324" y="4191148"/>
              <a:ext cx="334817" cy="125139"/>
            </a:xfrm>
            <a:custGeom>
              <a:avLst/>
              <a:gdLst/>
              <a:ahLst/>
              <a:cxnLst/>
              <a:rect l="l" t="t" r="r" b="b"/>
              <a:pathLst>
                <a:path w="6020" h="2250" extrusionOk="0">
                  <a:moveTo>
                    <a:pt x="216" y="82"/>
                  </a:moveTo>
                  <a:cubicBezTo>
                    <a:pt x="226" y="82"/>
                    <a:pt x="239" y="85"/>
                    <a:pt x="246" y="92"/>
                  </a:cubicBezTo>
                  <a:lnTo>
                    <a:pt x="247" y="90"/>
                  </a:lnTo>
                  <a:lnTo>
                    <a:pt x="247" y="90"/>
                  </a:lnTo>
                  <a:cubicBezTo>
                    <a:pt x="260" y="100"/>
                    <a:pt x="270" y="113"/>
                    <a:pt x="274" y="126"/>
                  </a:cubicBezTo>
                  <a:cubicBezTo>
                    <a:pt x="274" y="130"/>
                    <a:pt x="277" y="136"/>
                    <a:pt x="277" y="140"/>
                  </a:cubicBezTo>
                  <a:cubicBezTo>
                    <a:pt x="277" y="143"/>
                    <a:pt x="274" y="150"/>
                    <a:pt x="274" y="153"/>
                  </a:cubicBezTo>
                  <a:cubicBezTo>
                    <a:pt x="270" y="161"/>
                    <a:pt x="270" y="167"/>
                    <a:pt x="266" y="174"/>
                  </a:cubicBezTo>
                  <a:cubicBezTo>
                    <a:pt x="263" y="184"/>
                    <a:pt x="260" y="191"/>
                    <a:pt x="257" y="197"/>
                  </a:cubicBezTo>
                  <a:cubicBezTo>
                    <a:pt x="256" y="200"/>
                    <a:pt x="255" y="202"/>
                    <a:pt x="254" y="205"/>
                  </a:cubicBezTo>
                  <a:lnTo>
                    <a:pt x="254" y="205"/>
                  </a:lnTo>
                  <a:lnTo>
                    <a:pt x="253" y="205"/>
                  </a:lnTo>
                  <a:lnTo>
                    <a:pt x="253" y="205"/>
                  </a:lnTo>
                  <a:lnTo>
                    <a:pt x="253" y="205"/>
                  </a:lnTo>
                  <a:cubicBezTo>
                    <a:pt x="228" y="268"/>
                    <a:pt x="212" y="330"/>
                    <a:pt x="202" y="395"/>
                  </a:cubicBezTo>
                  <a:lnTo>
                    <a:pt x="202" y="399"/>
                  </a:lnTo>
                  <a:cubicBezTo>
                    <a:pt x="202" y="422"/>
                    <a:pt x="199" y="450"/>
                    <a:pt x="199" y="474"/>
                  </a:cubicBezTo>
                  <a:cubicBezTo>
                    <a:pt x="199" y="483"/>
                    <a:pt x="199" y="492"/>
                    <a:pt x="200" y="502"/>
                  </a:cubicBezTo>
                  <a:lnTo>
                    <a:pt x="200" y="502"/>
                  </a:lnTo>
                  <a:lnTo>
                    <a:pt x="185" y="583"/>
                  </a:lnTo>
                  <a:lnTo>
                    <a:pt x="203" y="539"/>
                  </a:lnTo>
                  <a:lnTo>
                    <a:pt x="203" y="539"/>
                  </a:lnTo>
                  <a:cubicBezTo>
                    <a:pt x="204" y="546"/>
                    <a:pt x="204" y="552"/>
                    <a:pt x="205" y="559"/>
                  </a:cubicBezTo>
                  <a:lnTo>
                    <a:pt x="205" y="562"/>
                  </a:lnTo>
                  <a:cubicBezTo>
                    <a:pt x="216" y="617"/>
                    <a:pt x="229" y="668"/>
                    <a:pt x="249" y="716"/>
                  </a:cubicBezTo>
                  <a:lnTo>
                    <a:pt x="249" y="719"/>
                  </a:lnTo>
                  <a:cubicBezTo>
                    <a:pt x="280" y="781"/>
                    <a:pt x="315" y="839"/>
                    <a:pt x="356" y="893"/>
                  </a:cubicBezTo>
                  <a:cubicBezTo>
                    <a:pt x="427" y="982"/>
                    <a:pt x="509" y="1060"/>
                    <a:pt x="597" y="1128"/>
                  </a:cubicBezTo>
                  <a:cubicBezTo>
                    <a:pt x="597" y="1128"/>
                    <a:pt x="597" y="1128"/>
                    <a:pt x="597" y="1128"/>
                  </a:cubicBezTo>
                  <a:lnTo>
                    <a:pt x="597" y="1128"/>
                  </a:lnTo>
                  <a:cubicBezTo>
                    <a:pt x="604" y="1135"/>
                    <a:pt x="611" y="1138"/>
                    <a:pt x="617" y="1145"/>
                  </a:cubicBezTo>
                  <a:lnTo>
                    <a:pt x="618" y="1144"/>
                  </a:lnTo>
                  <a:lnTo>
                    <a:pt x="618" y="1144"/>
                  </a:lnTo>
                  <a:cubicBezTo>
                    <a:pt x="834" y="1303"/>
                    <a:pt x="1075" y="1419"/>
                    <a:pt x="1320" y="1520"/>
                  </a:cubicBezTo>
                  <a:lnTo>
                    <a:pt x="1320" y="1520"/>
                  </a:lnTo>
                  <a:lnTo>
                    <a:pt x="1320" y="1520"/>
                  </a:lnTo>
                  <a:cubicBezTo>
                    <a:pt x="1688" y="1666"/>
                    <a:pt x="2066" y="1776"/>
                    <a:pt x="2448" y="1861"/>
                  </a:cubicBezTo>
                  <a:cubicBezTo>
                    <a:pt x="2741" y="1926"/>
                    <a:pt x="3038" y="1980"/>
                    <a:pt x="3337" y="2017"/>
                  </a:cubicBezTo>
                  <a:cubicBezTo>
                    <a:pt x="3532" y="2042"/>
                    <a:pt x="3725" y="2048"/>
                    <a:pt x="3917" y="2048"/>
                  </a:cubicBezTo>
                  <a:lnTo>
                    <a:pt x="3978" y="2048"/>
                  </a:lnTo>
                  <a:cubicBezTo>
                    <a:pt x="4252" y="2048"/>
                    <a:pt x="4529" y="2035"/>
                    <a:pt x="4802" y="1997"/>
                  </a:cubicBezTo>
                  <a:lnTo>
                    <a:pt x="4802" y="1997"/>
                  </a:lnTo>
                  <a:lnTo>
                    <a:pt x="4803" y="2001"/>
                  </a:lnTo>
                  <a:cubicBezTo>
                    <a:pt x="5018" y="1970"/>
                    <a:pt x="5232" y="1926"/>
                    <a:pt x="5433" y="1841"/>
                  </a:cubicBezTo>
                  <a:lnTo>
                    <a:pt x="5433" y="1840"/>
                  </a:lnTo>
                  <a:lnTo>
                    <a:pt x="5433" y="1840"/>
                  </a:lnTo>
                  <a:cubicBezTo>
                    <a:pt x="5503" y="1809"/>
                    <a:pt x="5570" y="1771"/>
                    <a:pt x="5634" y="1728"/>
                  </a:cubicBezTo>
                  <a:lnTo>
                    <a:pt x="5634" y="1724"/>
                  </a:lnTo>
                  <a:cubicBezTo>
                    <a:pt x="5672" y="1697"/>
                    <a:pt x="5706" y="1663"/>
                    <a:pt x="5737" y="1629"/>
                  </a:cubicBezTo>
                  <a:lnTo>
                    <a:pt x="5740" y="1626"/>
                  </a:lnTo>
                  <a:cubicBezTo>
                    <a:pt x="5760" y="1599"/>
                    <a:pt x="5778" y="1567"/>
                    <a:pt x="5791" y="1537"/>
                  </a:cubicBezTo>
                  <a:lnTo>
                    <a:pt x="5791" y="1534"/>
                  </a:lnTo>
                  <a:cubicBezTo>
                    <a:pt x="5804" y="1503"/>
                    <a:pt x="5811" y="1473"/>
                    <a:pt x="5815" y="1441"/>
                  </a:cubicBezTo>
                  <a:lnTo>
                    <a:pt x="5815" y="1438"/>
                  </a:lnTo>
                  <a:lnTo>
                    <a:pt x="5818" y="1438"/>
                  </a:lnTo>
                  <a:lnTo>
                    <a:pt x="5818" y="1391"/>
                  </a:lnTo>
                  <a:cubicBezTo>
                    <a:pt x="5818" y="1374"/>
                    <a:pt x="5818" y="1353"/>
                    <a:pt x="5815" y="1336"/>
                  </a:cubicBezTo>
                  <a:lnTo>
                    <a:pt x="5815" y="1333"/>
                  </a:lnTo>
                  <a:cubicBezTo>
                    <a:pt x="5808" y="1275"/>
                    <a:pt x="5791" y="1217"/>
                    <a:pt x="5767" y="1163"/>
                  </a:cubicBezTo>
                  <a:cubicBezTo>
                    <a:pt x="5750" y="1122"/>
                    <a:pt x="5729" y="1084"/>
                    <a:pt x="5706" y="1043"/>
                  </a:cubicBezTo>
                  <a:lnTo>
                    <a:pt x="5709" y="1043"/>
                  </a:lnTo>
                  <a:cubicBezTo>
                    <a:pt x="5702" y="1036"/>
                    <a:pt x="5699" y="1026"/>
                    <a:pt x="5699" y="1015"/>
                  </a:cubicBezTo>
                  <a:cubicBezTo>
                    <a:pt x="5699" y="1006"/>
                    <a:pt x="5702" y="995"/>
                    <a:pt x="5709" y="985"/>
                  </a:cubicBezTo>
                  <a:cubicBezTo>
                    <a:pt x="5713" y="974"/>
                    <a:pt x="5719" y="968"/>
                    <a:pt x="5729" y="965"/>
                  </a:cubicBezTo>
                  <a:cubicBezTo>
                    <a:pt x="5737" y="958"/>
                    <a:pt x="5746" y="954"/>
                    <a:pt x="5757" y="954"/>
                  </a:cubicBezTo>
                  <a:cubicBezTo>
                    <a:pt x="5770" y="954"/>
                    <a:pt x="5781" y="958"/>
                    <a:pt x="5787" y="965"/>
                  </a:cubicBezTo>
                  <a:cubicBezTo>
                    <a:pt x="5798" y="968"/>
                    <a:pt x="5804" y="974"/>
                    <a:pt x="5808" y="985"/>
                  </a:cubicBezTo>
                  <a:lnTo>
                    <a:pt x="5811" y="985"/>
                  </a:lnTo>
                  <a:cubicBezTo>
                    <a:pt x="5845" y="1046"/>
                    <a:pt x="5876" y="1114"/>
                    <a:pt x="5900" y="1186"/>
                  </a:cubicBezTo>
                  <a:cubicBezTo>
                    <a:pt x="5924" y="1254"/>
                    <a:pt x="5938" y="1326"/>
                    <a:pt x="5938" y="1394"/>
                  </a:cubicBezTo>
                  <a:cubicBezTo>
                    <a:pt x="5938" y="1452"/>
                    <a:pt x="5927" y="1510"/>
                    <a:pt x="5903" y="1567"/>
                  </a:cubicBezTo>
                  <a:cubicBezTo>
                    <a:pt x="5872" y="1649"/>
                    <a:pt x="5822" y="1724"/>
                    <a:pt x="5754" y="1783"/>
                  </a:cubicBezTo>
                  <a:cubicBezTo>
                    <a:pt x="5682" y="1841"/>
                    <a:pt x="5603" y="1891"/>
                    <a:pt x="5518" y="1929"/>
                  </a:cubicBezTo>
                  <a:cubicBezTo>
                    <a:pt x="5263" y="2045"/>
                    <a:pt x="4980" y="2099"/>
                    <a:pt x="4697" y="2130"/>
                  </a:cubicBezTo>
                  <a:cubicBezTo>
                    <a:pt x="4461" y="2157"/>
                    <a:pt x="4227" y="2168"/>
                    <a:pt x="3991" y="2168"/>
                  </a:cubicBezTo>
                  <a:lnTo>
                    <a:pt x="3862" y="2168"/>
                  </a:lnTo>
                  <a:cubicBezTo>
                    <a:pt x="3692" y="2165"/>
                    <a:pt x="3521" y="2157"/>
                    <a:pt x="3348" y="2137"/>
                  </a:cubicBezTo>
                  <a:cubicBezTo>
                    <a:pt x="3091" y="2106"/>
                    <a:pt x="2836" y="2062"/>
                    <a:pt x="2580" y="2011"/>
                  </a:cubicBezTo>
                  <a:cubicBezTo>
                    <a:pt x="2261" y="1943"/>
                    <a:pt x="1937" y="1861"/>
                    <a:pt x="1627" y="1756"/>
                  </a:cubicBezTo>
                  <a:cubicBezTo>
                    <a:pt x="1317" y="1653"/>
                    <a:pt x="1010" y="1531"/>
                    <a:pt x="733" y="1363"/>
                  </a:cubicBezTo>
                  <a:cubicBezTo>
                    <a:pt x="611" y="1289"/>
                    <a:pt x="495" y="1207"/>
                    <a:pt x="392" y="1108"/>
                  </a:cubicBezTo>
                  <a:cubicBezTo>
                    <a:pt x="304" y="1023"/>
                    <a:pt x="222" y="927"/>
                    <a:pt x="167" y="818"/>
                  </a:cubicBezTo>
                  <a:cubicBezTo>
                    <a:pt x="113" y="713"/>
                    <a:pt x="82" y="600"/>
                    <a:pt x="82" y="484"/>
                  </a:cubicBezTo>
                  <a:lnTo>
                    <a:pt x="82" y="474"/>
                  </a:lnTo>
                  <a:cubicBezTo>
                    <a:pt x="82" y="416"/>
                    <a:pt x="90" y="354"/>
                    <a:pt x="103" y="293"/>
                  </a:cubicBezTo>
                  <a:cubicBezTo>
                    <a:pt x="117" y="232"/>
                    <a:pt x="140" y="170"/>
                    <a:pt x="167" y="109"/>
                  </a:cubicBezTo>
                  <a:cubicBezTo>
                    <a:pt x="172" y="103"/>
                    <a:pt x="175" y="95"/>
                    <a:pt x="185" y="92"/>
                  </a:cubicBezTo>
                  <a:cubicBezTo>
                    <a:pt x="192" y="85"/>
                    <a:pt x="205" y="82"/>
                    <a:pt x="216" y="82"/>
                  </a:cubicBezTo>
                  <a:close/>
                  <a:moveTo>
                    <a:pt x="216" y="0"/>
                  </a:moveTo>
                  <a:cubicBezTo>
                    <a:pt x="192" y="0"/>
                    <a:pt x="167" y="7"/>
                    <a:pt x="144" y="21"/>
                  </a:cubicBezTo>
                  <a:cubicBezTo>
                    <a:pt x="123" y="31"/>
                    <a:pt x="103" y="51"/>
                    <a:pt x="93" y="75"/>
                  </a:cubicBezTo>
                  <a:cubicBezTo>
                    <a:pt x="62" y="140"/>
                    <a:pt x="38" y="205"/>
                    <a:pt x="21" y="276"/>
                  </a:cubicBezTo>
                  <a:cubicBezTo>
                    <a:pt x="8" y="341"/>
                    <a:pt x="1" y="409"/>
                    <a:pt x="1" y="474"/>
                  </a:cubicBezTo>
                  <a:lnTo>
                    <a:pt x="1" y="484"/>
                  </a:lnTo>
                  <a:cubicBezTo>
                    <a:pt x="1" y="617"/>
                    <a:pt x="38" y="740"/>
                    <a:pt x="96" y="856"/>
                  </a:cubicBezTo>
                  <a:cubicBezTo>
                    <a:pt x="154" y="974"/>
                    <a:pt x="243" y="1077"/>
                    <a:pt x="335" y="1166"/>
                  </a:cubicBezTo>
                  <a:cubicBezTo>
                    <a:pt x="444" y="1271"/>
                    <a:pt x="567" y="1356"/>
                    <a:pt x="689" y="1432"/>
                  </a:cubicBezTo>
                  <a:cubicBezTo>
                    <a:pt x="976" y="1605"/>
                    <a:pt x="1289" y="1728"/>
                    <a:pt x="1599" y="1833"/>
                  </a:cubicBezTo>
                  <a:cubicBezTo>
                    <a:pt x="1916" y="1940"/>
                    <a:pt x="2240" y="2021"/>
                    <a:pt x="2567" y="2089"/>
                  </a:cubicBezTo>
                  <a:cubicBezTo>
                    <a:pt x="2819" y="2144"/>
                    <a:pt x="3078" y="2188"/>
                    <a:pt x="3341" y="2218"/>
                  </a:cubicBezTo>
                  <a:cubicBezTo>
                    <a:pt x="3514" y="2239"/>
                    <a:pt x="3689" y="2246"/>
                    <a:pt x="3862" y="2250"/>
                  </a:cubicBezTo>
                  <a:lnTo>
                    <a:pt x="3991" y="2250"/>
                  </a:lnTo>
                  <a:cubicBezTo>
                    <a:pt x="4230" y="2250"/>
                    <a:pt x="4469" y="2239"/>
                    <a:pt x="4704" y="2212"/>
                  </a:cubicBezTo>
                  <a:cubicBezTo>
                    <a:pt x="4993" y="2178"/>
                    <a:pt x="5283" y="2127"/>
                    <a:pt x="5553" y="2004"/>
                  </a:cubicBezTo>
                  <a:cubicBezTo>
                    <a:pt x="5644" y="1963"/>
                    <a:pt x="5729" y="1909"/>
                    <a:pt x="5808" y="1844"/>
                  </a:cubicBezTo>
                  <a:cubicBezTo>
                    <a:pt x="5886" y="1776"/>
                    <a:pt x="5944" y="1690"/>
                    <a:pt x="5982" y="1599"/>
                  </a:cubicBezTo>
                  <a:cubicBezTo>
                    <a:pt x="6006" y="1531"/>
                    <a:pt x="6020" y="1462"/>
                    <a:pt x="6020" y="1394"/>
                  </a:cubicBezTo>
                  <a:cubicBezTo>
                    <a:pt x="6020" y="1312"/>
                    <a:pt x="6002" y="1234"/>
                    <a:pt x="5979" y="1158"/>
                  </a:cubicBezTo>
                  <a:cubicBezTo>
                    <a:pt x="5951" y="1085"/>
                    <a:pt x="5918" y="1013"/>
                    <a:pt x="5881" y="946"/>
                  </a:cubicBezTo>
                  <a:lnTo>
                    <a:pt x="5881" y="946"/>
                  </a:lnTo>
                  <a:lnTo>
                    <a:pt x="5883" y="944"/>
                  </a:lnTo>
                  <a:cubicBezTo>
                    <a:pt x="5869" y="920"/>
                    <a:pt x="5849" y="903"/>
                    <a:pt x="5828" y="893"/>
                  </a:cubicBezTo>
                  <a:cubicBezTo>
                    <a:pt x="5808" y="880"/>
                    <a:pt x="5784" y="872"/>
                    <a:pt x="5757" y="872"/>
                  </a:cubicBezTo>
                  <a:cubicBezTo>
                    <a:pt x="5733" y="872"/>
                    <a:pt x="5709" y="880"/>
                    <a:pt x="5688" y="893"/>
                  </a:cubicBezTo>
                  <a:cubicBezTo>
                    <a:pt x="5665" y="907"/>
                    <a:pt x="5647" y="924"/>
                    <a:pt x="5638" y="947"/>
                  </a:cubicBezTo>
                  <a:cubicBezTo>
                    <a:pt x="5624" y="968"/>
                    <a:pt x="5617" y="992"/>
                    <a:pt x="5617" y="1015"/>
                  </a:cubicBezTo>
                  <a:cubicBezTo>
                    <a:pt x="5617" y="1040"/>
                    <a:pt x="5624" y="1064"/>
                    <a:pt x="5638" y="1084"/>
                  </a:cubicBezTo>
                  <a:cubicBezTo>
                    <a:pt x="5658" y="1122"/>
                    <a:pt x="5675" y="1158"/>
                    <a:pt x="5692" y="1196"/>
                  </a:cubicBezTo>
                  <a:lnTo>
                    <a:pt x="5694" y="1196"/>
                  </a:lnTo>
                  <a:lnTo>
                    <a:pt x="5694" y="1196"/>
                  </a:lnTo>
                  <a:cubicBezTo>
                    <a:pt x="5713" y="1245"/>
                    <a:pt x="5725" y="1293"/>
                    <a:pt x="5736" y="1342"/>
                  </a:cubicBezTo>
                  <a:lnTo>
                    <a:pt x="5736" y="1342"/>
                  </a:lnTo>
                  <a:lnTo>
                    <a:pt x="5733" y="1343"/>
                  </a:lnTo>
                  <a:cubicBezTo>
                    <a:pt x="5737" y="1360"/>
                    <a:pt x="5737" y="1377"/>
                    <a:pt x="5737" y="1391"/>
                  </a:cubicBezTo>
                  <a:lnTo>
                    <a:pt x="5737" y="1428"/>
                  </a:lnTo>
                  <a:cubicBezTo>
                    <a:pt x="5730" y="1454"/>
                    <a:pt x="5723" y="1477"/>
                    <a:pt x="5717" y="1503"/>
                  </a:cubicBezTo>
                  <a:lnTo>
                    <a:pt x="5717" y="1503"/>
                  </a:lnTo>
                  <a:lnTo>
                    <a:pt x="5716" y="1503"/>
                  </a:lnTo>
                  <a:cubicBezTo>
                    <a:pt x="5706" y="1531"/>
                    <a:pt x="5688" y="1554"/>
                    <a:pt x="5672" y="1578"/>
                  </a:cubicBezTo>
                  <a:lnTo>
                    <a:pt x="5672" y="1578"/>
                  </a:lnTo>
                  <a:lnTo>
                    <a:pt x="5672" y="1578"/>
                  </a:lnTo>
                  <a:cubicBezTo>
                    <a:pt x="5646" y="1609"/>
                    <a:pt x="5618" y="1635"/>
                    <a:pt x="5586" y="1660"/>
                  </a:cubicBezTo>
                  <a:lnTo>
                    <a:pt x="5586" y="1660"/>
                  </a:lnTo>
                  <a:lnTo>
                    <a:pt x="5586" y="1660"/>
                  </a:lnTo>
                  <a:cubicBezTo>
                    <a:pt x="5528" y="1703"/>
                    <a:pt x="5467" y="1735"/>
                    <a:pt x="5400" y="1766"/>
                  </a:cubicBezTo>
                  <a:lnTo>
                    <a:pt x="5400" y="1766"/>
                  </a:lnTo>
                  <a:lnTo>
                    <a:pt x="5378" y="1772"/>
                  </a:lnTo>
                  <a:lnTo>
                    <a:pt x="5379" y="1774"/>
                  </a:lnTo>
                  <a:lnTo>
                    <a:pt x="5379" y="1774"/>
                  </a:lnTo>
                  <a:cubicBezTo>
                    <a:pt x="5200" y="1844"/>
                    <a:pt x="5008" y="1886"/>
                    <a:pt x="4817" y="1916"/>
                  </a:cubicBezTo>
                  <a:lnTo>
                    <a:pt x="4817" y="1916"/>
                  </a:lnTo>
                  <a:lnTo>
                    <a:pt x="4816" y="1915"/>
                  </a:lnTo>
                  <a:cubicBezTo>
                    <a:pt x="4810" y="1915"/>
                    <a:pt x="4803" y="1915"/>
                    <a:pt x="4791" y="1918"/>
                  </a:cubicBezTo>
                  <a:lnTo>
                    <a:pt x="4791" y="1918"/>
                  </a:lnTo>
                  <a:cubicBezTo>
                    <a:pt x="4523" y="1954"/>
                    <a:pt x="4249" y="1967"/>
                    <a:pt x="3978" y="1967"/>
                  </a:cubicBezTo>
                  <a:lnTo>
                    <a:pt x="3920" y="1967"/>
                  </a:lnTo>
                  <a:cubicBezTo>
                    <a:pt x="3725" y="1967"/>
                    <a:pt x="3535" y="1960"/>
                    <a:pt x="3348" y="1935"/>
                  </a:cubicBezTo>
                  <a:cubicBezTo>
                    <a:pt x="3051" y="1902"/>
                    <a:pt x="2758" y="1847"/>
                    <a:pt x="2465" y="1779"/>
                  </a:cubicBezTo>
                  <a:cubicBezTo>
                    <a:pt x="2096" y="1696"/>
                    <a:pt x="1731" y="1593"/>
                    <a:pt x="1378" y="1456"/>
                  </a:cubicBezTo>
                  <a:lnTo>
                    <a:pt x="1378" y="1456"/>
                  </a:lnTo>
                  <a:lnTo>
                    <a:pt x="1378" y="1455"/>
                  </a:lnTo>
                  <a:cubicBezTo>
                    <a:pt x="1370" y="1452"/>
                    <a:pt x="1362" y="1449"/>
                    <a:pt x="1355" y="1446"/>
                  </a:cubicBezTo>
                  <a:lnTo>
                    <a:pt x="1355" y="1446"/>
                  </a:lnTo>
                  <a:cubicBezTo>
                    <a:pt x="1354" y="1446"/>
                    <a:pt x="1354" y="1445"/>
                    <a:pt x="1353" y="1445"/>
                  </a:cubicBezTo>
                  <a:lnTo>
                    <a:pt x="1353" y="1445"/>
                  </a:lnTo>
                  <a:lnTo>
                    <a:pt x="1353" y="1445"/>
                  </a:lnTo>
                  <a:cubicBezTo>
                    <a:pt x="1103" y="1342"/>
                    <a:pt x="860" y="1225"/>
                    <a:pt x="648" y="1064"/>
                  </a:cubicBezTo>
                  <a:cubicBezTo>
                    <a:pt x="564" y="999"/>
                    <a:pt x="486" y="925"/>
                    <a:pt x="418" y="843"/>
                  </a:cubicBezTo>
                  <a:lnTo>
                    <a:pt x="418" y="843"/>
                  </a:lnTo>
                  <a:lnTo>
                    <a:pt x="420" y="842"/>
                  </a:lnTo>
                  <a:cubicBezTo>
                    <a:pt x="383" y="795"/>
                    <a:pt x="352" y="740"/>
                    <a:pt x="325" y="685"/>
                  </a:cubicBezTo>
                  <a:cubicBezTo>
                    <a:pt x="307" y="641"/>
                    <a:pt x="294" y="597"/>
                    <a:pt x="287" y="549"/>
                  </a:cubicBezTo>
                  <a:cubicBezTo>
                    <a:pt x="284" y="525"/>
                    <a:pt x="280" y="501"/>
                    <a:pt x="280" y="474"/>
                  </a:cubicBezTo>
                  <a:cubicBezTo>
                    <a:pt x="280" y="451"/>
                    <a:pt x="283" y="432"/>
                    <a:pt x="284" y="409"/>
                  </a:cubicBezTo>
                  <a:lnTo>
                    <a:pt x="284" y="409"/>
                  </a:lnTo>
                  <a:lnTo>
                    <a:pt x="284" y="409"/>
                  </a:lnTo>
                  <a:cubicBezTo>
                    <a:pt x="294" y="345"/>
                    <a:pt x="307" y="287"/>
                    <a:pt x="331" y="229"/>
                  </a:cubicBezTo>
                  <a:lnTo>
                    <a:pt x="331" y="229"/>
                  </a:lnTo>
                  <a:lnTo>
                    <a:pt x="331" y="229"/>
                  </a:lnTo>
                  <a:cubicBezTo>
                    <a:pt x="332" y="226"/>
                    <a:pt x="334" y="224"/>
                    <a:pt x="335" y="222"/>
                  </a:cubicBezTo>
                  <a:lnTo>
                    <a:pt x="335" y="222"/>
                  </a:lnTo>
                  <a:lnTo>
                    <a:pt x="335" y="222"/>
                  </a:lnTo>
                  <a:lnTo>
                    <a:pt x="335" y="222"/>
                  </a:lnTo>
                  <a:lnTo>
                    <a:pt x="335" y="222"/>
                  </a:lnTo>
                  <a:cubicBezTo>
                    <a:pt x="337" y="217"/>
                    <a:pt x="339" y="212"/>
                    <a:pt x="342" y="208"/>
                  </a:cubicBezTo>
                  <a:cubicBezTo>
                    <a:pt x="345" y="197"/>
                    <a:pt x="348" y="188"/>
                    <a:pt x="352" y="177"/>
                  </a:cubicBezTo>
                  <a:cubicBezTo>
                    <a:pt x="356" y="164"/>
                    <a:pt x="359" y="153"/>
                    <a:pt x="359" y="140"/>
                  </a:cubicBezTo>
                  <a:cubicBezTo>
                    <a:pt x="359" y="130"/>
                    <a:pt x="356" y="116"/>
                    <a:pt x="352" y="106"/>
                  </a:cubicBezTo>
                  <a:cubicBezTo>
                    <a:pt x="342" y="68"/>
                    <a:pt x="318" y="38"/>
                    <a:pt x="287" y="21"/>
                  </a:cubicBezTo>
                  <a:cubicBezTo>
                    <a:pt x="263" y="7"/>
                    <a:pt x="239" y="0"/>
                    <a:pt x="216"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86;p42">
              <a:extLst>
                <a:ext uri="{FF2B5EF4-FFF2-40B4-BE49-F238E27FC236}">
                  <a16:creationId xmlns:a16="http://schemas.microsoft.com/office/drawing/2014/main" id="{EA2FB1B8-54D5-9645-AA99-03911CBAAFE5}"/>
                </a:ext>
              </a:extLst>
            </p:cNvPr>
            <p:cNvSpPr/>
            <p:nvPr/>
          </p:nvSpPr>
          <p:spPr>
            <a:xfrm>
              <a:off x="6505411" y="4283976"/>
              <a:ext cx="277364" cy="78198"/>
            </a:xfrm>
            <a:custGeom>
              <a:avLst/>
              <a:gdLst/>
              <a:ahLst/>
              <a:cxnLst/>
              <a:rect l="l" t="t" r="r" b="b"/>
              <a:pathLst>
                <a:path w="4987" h="1406" extrusionOk="0">
                  <a:moveTo>
                    <a:pt x="1949" y="958"/>
                  </a:moveTo>
                  <a:lnTo>
                    <a:pt x="1949" y="958"/>
                  </a:lnTo>
                  <a:cubicBezTo>
                    <a:pt x="1957" y="962"/>
                    <a:pt x="1960" y="966"/>
                    <a:pt x="1967" y="966"/>
                  </a:cubicBezTo>
                  <a:lnTo>
                    <a:pt x="1949" y="958"/>
                  </a:lnTo>
                  <a:close/>
                  <a:moveTo>
                    <a:pt x="1967" y="966"/>
                  </a:moveTo>
                  <a:cubicBezTo>
                    <a:pt x="1969" y="966"/>
                    <a:pt x="1971" y="967"/>
                    <a:pt x="1973" y="968"/>
                  </a:cubicBezTo>
                  <a:lnTo>
                    <a:pt x="1973" y="968"/>
                  </a:lnTo>
                  <a:cubicBezTo>
                    <a:pt x="1972" y="966"/>
                    <a:pt x="1969" y="966"/>
                    <a:pt x="1967" y="966"/>
                  </a:cubicBezTo>
                  <a:close/>
                  <a:moveTo>
                    <a:pt x="109" y="1"/>
                  </a:moveTo>
                  <a:cubicBezTo>
                    <a:pt x="82" y="1"/>
                    <a:pt x="55" y="11"/>
                    <a:pt x="35" y="35"/>
                  </a:cubicBezTo>
                  <a:cubicBezTo>
                    <a:pt x="4" y="76"/>
                    <a:pt x="0" y="144"/>
                    <a:pt x="44" y="178"/>
                  </a:cubicBezTo>
                  <a:cubicBezTo>
                    <a:pt x="395" y="437"/>
                    <a:pt x="771" y="669"/>
                    <a:pt x="1166" y="859"/>
                  </a:cubicBezTo>
                  <a:cubicBezTo>
                    <a:pt x="1558" y="1048"/>
                    <a:pt x="1977" y="1194"/>
                    <a:pt x="2402" y="1289"/>
                  </a:cubicBezTo>
                  <a:cubicBezTo>
                    <a:pt x="2746" y="1366"/>
                    <a:pt x="3098" y="1405"/>
                    <a:pt x="3448" y="1405"/>
                  </a:cubicBezTo>
                  <a:cubicBezTo>
                    <a:pt x="3533" y="1405"/>
                    <a:pt x="3617" y="1403"/>
                    <a:pt x="3701" y="1398"/>
                  </a:cubicBezTo>
                  <a:cubicBezTo>
                    <a:pt x="3912" y="1385"/>
                    <a:pt x="4127" y="1358"/>
                    <a:pt x="4335" y="1309"/>
                  </a:cubicBezTo>
                  <a:cubicBezTo>
                    <a:pt x="4441" y="1286"/>
                    <a:pt x="4543" y="1255"/>
                    <a:pt x="4645" y="1218"/>
                  </a:cubicBezTo>
                  <a:cubicBezTo>
                    <a:pt x="4744" y="1177"/>
                    <a:pt x="4840" y="1122"/>
                    <a:pt x="4928" y="1061"/>
                  </a:cubicBezTo>
                  <a:cubicBezTo>
                    <a:pt x="4972" y="1030"/>
                    <a:pt x="4986" y="969"/>
                    <a:pt x="4955" y="921"/>
                  </a:cubicBezTo>
                  <a:cubicBezTo>
                    <a:pt x="4937" y="894"/>
                    <a:pt x="4906" y="878"/>
                    <a:pt x="4875" y="878"/>
                  </a:cubicBezTo>
                  <a:cubicBezTo>
                    <a:pt x="4856" y="878"/>
                    <a:pt x="4836" y="884"/>
                    <a:pt x="4819" y="897"/>
                  </a:cubicBezTo>
                  <a:cubicBezTo>
                    <a:pt x="4765" y="931"/>
                    <a:pt x="4710" y="966"/>
                    <a:pt x="4652" y="996"/>
                  </a:cubicBezTo>
                  <a:cubicBezTo>
                    <a:pt x="4533" y="1051"/>
                    <a:pt x="4410" y="1088"/>
                    <a:pt x="4280" y="1119"/>
                  </a:cubicBezTo>
                  <a:cubicBezTo>
                    <a:pt x="3998" y="1177"/>
                    <a:pt x="3711" y="1206"/>
                    <a:pt x="3422" y="1206"/>
                  </a:cubicBezTo>
                  <a:cubicBezTo>
                    <a:pt x="3353" y="1206"/>
                    <a:pt x="3283" y="1204"/>
                    <a:pt x="3214" y="1201"/>
                  </a:cubicBezTo>
                  <a:lnTo>
                    <a:pt x="3238" y="1201"/>
                  </a:lnTo>
                  <a:cubicBezTo>
                    <a:pt x="2807" y="1180"/>
                    <a:pt x="2383" y="1099"/>
                    <a:pt x="1973" y="968"/>
                  </a:cubicBezTo>
                  <a:lnTo>
                    <a:pt x="1973" y="968"/>
                  </a:lnTo>
                  <a:cubicBezTo>
                    <a:pt x="1973" y="968"/>
                    <a:pt x="1973" y="969"/>
                    <a:pt x="1973" y="969"/>
                  </a:cubicBezTo>
                  <a:cubicBezTo>
                    <a:pt x="1452" y="798"/>
                    <a:pt x="961" y="553"/>
                    <a:pt x="501" y="253"/>
                  </a:cubicBezTo>
                  <a:cubicBezTo>
                    <a:pt x="392" y="181"/>
                    <a:pt x="283" y="103"/>
                    <a:pt x="178" y="25"/>
                  </a:cubicBezTo>
                  <a:cubicBezTo>
                    <a:pt x="157" y="11"/>
                    <a:pt x="133" y="1"/>
                    <a:pt x="109"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87;p42">
              <a:extLst>
                <a:ext uri="{FF2B5EF4-FFF2-40B4-BE49-F238E27FC236}">
                  <a16:creationId xmlns:a16="http://schemas.microsoft.com/office/drawing/2014/main" id="{3A37FE51-66F7-A047-B8A2-F854F03E35DF}"/>
                </a:ext>
              </a:extLst>
            </p:cNvPr>
            <p:cNvSpPr/>
            <p:nvPr/>
          </p:nvSpPr>
          <p:spPr>
            <a:xfrm>
              <a:off x="6503687" y="4281695"/>
              <a:ext cx="280590" cy="82703"/>
            </a:xfrm>
            <a:custGeom>
              <a:avLst/>
              <a:gdLst/>
              <a:ahLst/>
              <a:cxnLst/>
              <a:rect l="l" t="t" r="r" b="b"/>
              <a:pathLst>
                <a:path w="5045" h="1487" extrusionOk="0">
                  <a:moveTo>
                    <a:pt x="140" y="83"/>
                  </a:moveTo>
                  <a:cubicBezTo>
                    <a:pt x="154" y="83"/>
                    <a:pt x="171" y="90"/>
                    <a:pt x="184" y="100"/>
                  </a:cubicBezTo>
                  <a:cubicBezTo>
                    <a:pt x="291" y="178"/>
                    <a:pt x="399" y="257"/>
                    <a:pt x="508" y="328"/>
                  </a:cubicBezTo>
                  <a:cubicBezTo>
                    <a:pt x="965" y="627"/>
                    <a:pt x="1451" y="869"/>
                    <a:pt x="1967" y="1040"/>
                  </a:cubicBezTo>
                  <a:lnTo>
                    <a:pt x="1967" y="1040"/>
                  </a:lnTo>
                  <a:lnTo>
                    <a:pt x="1967" y="1040"/>
                  </a:lnTo>
                  <a:cubicBezTo>
                    <a:pt x="1967" y="1040"/>
                    <a:pt x="1967" y="1040"/>
                    <a:pt x="1967" y="1040"/>
                  </a:cubicBezTo>
                  <a:lnTo>
                    <a:pt x="1967" y="1040"/>
                  </a:lnTo>
                  <a:lnTo>
                    <a:pt x="1970" y="1041"/>
                  </a:lnTo>
                  <a:lnTo>
                    <a:pt x="1970" y="1041"/>
                  </a:lnTo>
                  <a:cubicBezTo>
                    <a:pt x="1971" y="1041"/>
                    <a:pt x="1972" y="1041"/>
                    <a:pt x="1973" y="1042"/>
                  </a:cubicBezTo>
                  <a:lnTo>
                    <a:pt x="1973" y="1042"/>
                  </a:lnTo>
                  <a:cubicBezTo>
                    <a:pt x="1976" y="1043"/>
                    <a:pt x="1981" y="1045"/>
                    <a:pt x="1988" y="1048"/>
                  </a:cubicBezTo>
                  <a:cubicBezTo>
                    <a:pt x="2394" y="1174"/>
                    <a:pt x="2810" y="1258"/>
                    <a:pt x="3238" y="1281"/>
                  </a:cubicBezTo>
                  <a:lnTo>
                    <a:pt x="3238" y="1281"/>
                  </a:lnTo>
                  <a:lnTo>
                    <a:pt x="3238" y="1282"/>
                  </a:lnTo>
                  <a:lnTo>
                    <a:pt x="3242" y="1282"/>
                  </a:lnTo>
                  <a:cubicBezTo>
                    <a:pt x="3309" y="1286"/>
                    <a:pt x="3381" y="1286"/>
                    <a:pt x="3449" y="1286"/>
                  </a:cubicBezTo>
                  <a:cubicBezTo>
                    <a:pt x="3742" y="1286"/>
                    <a:pt x="4036" y="1259"/>
                    <a:pt x="4322" y="1197"/>
                  </a:cubicBezTo>
                  <a:cubicBezTo>
                    <a:pt x="4451" y="1170"/>
                    <a:pt x="4577" y="1129"/>
                    <a:pt x="4700" y="1075"/>
                  </a:cubicBezTo>
                  <a:lnTo>
                    <a:pt x="4700" y="1071"/>
                  </a:lnTo>
                  <a:cubicBezTo>
                    <a:pt x="4758" y="1040"/>
                    <a:pt x="4816" y="1010"/>
                    <a:pt x="4871" y="969"/>
                  </a:cubicBezTo>
                  <a:cubicBezTo>
                    <a:pt x="4881" y="966"/>
                    <a:pt x="4891" y="962"/>
                    <a:pt x="4904" y="962"/>
                  </a:cubicBezTo>
                  <a:cubicBezTo>
                    <a:pt x="4915" y="962"/>
                    <a:pt x="4922" y="962"/>
                    <a:pt x="4932" y="969"/>
                  </a:cubicBezTo>
                  <a:cubicBezTo>
                    <a:pt x="4939" y="972"/>
                    <a:pt x="4949" y="979"/>
                    <a:pt x="4953" y="986"/>
                  </a:cubicBezTo>
                  <a:cubicBezTo>
                    <a:pt x="4959" y="996"/>
                    <a:pt x="4962" y="1007"/>
                    <a:pt x="4962" y="1020"/>
                  </a:cubicBezTo>
                  <a:cubicBezTo>
                    <a:pt x="4962" y="1037"/>
                    <a:pt x="4953" y="1058"/>
                    <a:pt x="4935" y="1068"/>
                  </a:cubicBezTo>
                  <a:lnTo>
                    <a:pt x="4939" y="1068"/>
                  </a:lnTo>
                  <a:cubicBezTo>
                    <a:pt x="4850" y="1129"/>
                    <a:pt x="4758" y="1180"/>
                    <a:pt x="4662" y="1218"/>
                  </a:cubicBezTo>
                  <a:cubicBezTo>
                    <a:pt x="4564" y="1259"/>
                    <a:pt x="4462" y="1286"/>
                    <a:pt x="4356" y="1309"/>
                  </a:cubicBezTo>
                  <a:cubicBezTo>
                    <a:pt x="4151" y="1358"/>
                    <a:pt x="3940" y="1385"/>
                    <a:pt x="3732" y="1399"/>
                  </a:cubicBezTo>
                  <a:cubicBezTo>
                    <a:pt x="3644" y="1402"/>
                    <a:pt x="3555" y="1405"/>
                    <a:pt x="3470" y="1405"/>
                  </a:cubicBezTo>
                  <a:cubicBezTo>
                    <a:pt x="3122" y="1405"/>
                    <a:pt x="2778" y="1368"/>
                    <a:pt x="2441" y="1289"/>
                  </a:cubicBezTo>
                  <a:cubicBezTo>
                    <a:pt x="2018" y="1197"/>
                    <a:pt x="1606" y="1051"/>
                    <a:pt x="1214" y="864"/>
                  </a:cubicBezTo>
                  <a:cubicBezTo>
                    <a:pt x="822" y="672"/>
                    <a:pt x="450" y="444"/>
                    <a:pt x="99" y="185"/>
                  </a:cubicBezTo>
                  <a:cubicBezTo>
                    <a:pt x="96" y="182"/>
                    <a:pt x="93" y="175"/>
                    <a:pt x="89" y="168"/>
                  </a:cubicBezTo>
                  <a:cubicBezTo>
                    <a:pt x="86" y="161"/>
                    <a:pt x="82" y="155"/>
                    <a:pt x="82" y="144"/>
                  </a:cubicBezTo>
                  <a:cubicBezTo>
                    <a:pt x="82" y="137"/>
                    <a:pt x="86" y="131"/>
                    <a:pt x="86" y="120"/>
                  </a:cubicBezTo>
                  <a:cubicBezTo>
                    <a:pt x="89" y="114"/>
                    <a:pt x="93" y="107"/>
                    <a:pt x="99" y="103"/>
                  </a:cubicBezTo>
                  <a:lnTo>
                    <a:pt x="97" y="102"/>
                  </a:lnTo>
                  <a:lnTo>
                    <a:pt x="97" y="102"/>
                  </a:lnTo>
                  <a:cubicBezTo>
                    <a:pt x="104" y="96"/>
                    <a:pt x="110" y="93"/>
                    <a:pt x="116" y="90"/>
                  </a:cubicBezTo>
                  <a:cubicBezTo>
                    <a:pt x="123" y="87"/>
                    <a:pt x="130" y="83"/>
                    <a:pt x="140" y="83"/>
                  </a:cubicBezTo>
                  <a:close/>
                  <a:moveTo>
                    <a:pt x="140" y="1"/>
                  </a:moveTo>
                  <a:cubicBezTo>
                    <a:pt x="120" y="1"/>
                    <a:pt x="102" y="5"/>
                    <a:pt x="82" y="15"/>
                  </a:cubicBezTo>
                  <a:cubicBezTo>
                    <a:pt x="66" y="21"/>
                    <a:pt x="48" y="35"/>
                    <a:pt x="35" y="49"/>
                  </a:cubicBezTo>
                  <a:cubicBezTo>
                    <a:pt x="25" y="62"/>
                    <a:pt x="14" y="79"/>
                    <a:pt x="11" y="96"/>
                  </a:cubicBezTo>
                  <a:cubicBezTo>
                    <a:pt x="4" y="110"/>
                    <a:pt x="0" y="128"/>
                    <a:pt x="0" y="144"/>
                  </a:cubicBezTo>
                  <a:cubicBezTo>
                    <a:pt x="0" y="164"/>
                    <a:pt x="4" y="185"/>
                    <a:pt x="14" y="202"/>
                  </a:cubicBezTo>
                  <a:cubicBezTo>
                    <a:pt x="21" y="219"/>
                    <a:pt x="35" y="236"/>
                    <a:pt x="52" y="250"/>
                  </a:cubicBezTo>
                  <a:cubicBezTo>
                    <a:pt x="406" y="512"/>
                    <a:pt x="781" y="744"/>
                    <a:pt x="1180" y="935"/>
                  </a:cubicBezTo>
                  <a:cubicBezTo>
                    <a:pt x="1575" y="1125"/>
                    <a:pt x="1994" y="1276"/>
                    <a:pt x="2424" y="1371"/>
                  </a:cubicBezTo>
                  <a:cubicBezTo>
                    <a:pt x="2768" y="1449"/>
                    <a:pt x="3119" y="1487"/>
                    <a:pt x="3470" y="1487"/>
                  </a:cubicBezTo>
                  <a:cubicBezTo>
                    <a:pt x="3558" y="1487"/>
                    <a:pt x="3647" y="1484"/>
                    <a:pt x="3736" y="1480"/>
                  </a:cubicBezTo>
                  <a:cubicBezTo>
                    <a:pt x="3951" y="1466"/>
                    <a:pt x="4165" y="1436"/>
                    <a:pt x="4373" y="1391"/>
                  </a:cubicBezTo>
                  <a:cubicBezTo>
                    <a:pt x="4482" y="1368"/>
                    <a:pt x="4588" y="1337"/>
                    <a:pt x="4690" y="1296"/>
                  </a:cubicBezTo>
                  <a:lnTo>
                    <a:pt x="4693" y="1296"/>
                  </a:lnTo>
                  <a:cubicBezTo>
                    <a:pt x="4796" y="1255"/>
                    <a:pt x="4895" y="1197"/>
                    <a:pt x="4983" y="1136"/>
                  </a:cubicBezTo>
                  <a:cubicBezTo>
                    <a:pt x="5024" y="1109"/>
                    <a:pt x="5044" y="1064"/>
                    <a:pt x="5044" y="1020"/>
                  </a:cubicBezTo>
                  <a:cubicBezTo>
                    <a:pt x="5044" y="993"/>
                    <a:pt x="5038" y="966"/>
                    <a:pt x="5021" y="941"/>
                  </a:cubicBezTo>
                  <a:cubicBezTo>
                    <a:pt x="5007" y="921"/>
                    <a:pt x="4989" y="905"/>
                    <a:pt x="4969" y="894"/>
                  </a:cubicBezTo>
                  <a:cubicBezTo>
                    <a:pt x="4949" y="884"/>
                    <a:pt x="4925" y="880"/>
                    <a:pt x="4904" y="880"/>
                  </a:cubicBezTo>
                  <a:cubicBezTo>
                    <a:pt x="4877" y="880"/>
                    <a:pt x="4850" y="887"/>
                    <a:pt x="4826" y="905"/>
                  </a:cubicBezTo>
                  <a:cubicBezTo>
                    <a:pt x="4772" y="938"/>
                    <a:pt x="4720" y="972"/>
                    <a:pt x="4662" y="999"/>
                  </a:cubicBezTo>
                  <a:lnTo>
                    <a:pt x="4663" y="1001"/>
                  </a:lnTo>
                  <a:lnTo>
                    <a:pt x="4663" y="1001"/>
                  </a:lnTo>
                  <a:cubicBezTo>
                    <a:pt x="4548" y="1055"/>
                    <a:pt x="4430" y="1089"/>
                    <a:pt x="4305" y="1119"/>
                  </a:cubicBezTo>
                  <a:cubicBezTo>
                    <a:pt x="4025" y="1177"/>
                    <a:pt x="3739" y="1204"/>
                    <a:pt x="3449" y="1204"/>
                  </a:cubicBezTo>
                  <a:cubicBezTo>
                    <a:pt x="3390" y="1204"/>
                    <a:pt x="3331" y="1204"/>
                    <a:pt x="3272" y="1202"/>
                  </a:cubicBezTo>
                  <a:lnTo>
                    <a:pt x="3272" y="1202"/>
                  </a:lnTo>
                  <a:lnTo>
                    <a:pt x="3272" y="1201"/>
                  </a:lnTo>
                  <a:cubicBezTo>
                    <a:pt x="2844" y="1180"/>
                    <a:pt x="2424" y="1099"/>
                    <a:pt x="2017" y="971"/>
                  </a:cubicBezTo>
                  <a:lnTo>
                    <a:pt x="2017" y="971"/>
                  </a:lnTo>
                  <a:lnTo>
                    <a:pt x="2018" y="969"/>
                  </a:lnTo>
                  <a:lnTo>
                    <a:pt x="2018" y="969"/>
                  </a:lnTo>
                  <a:lnTo>
                    <a:pt x="2018" y="969"/>
                  </a:lnTo>
                  <a:cubicBezTo>
                    <a:pt x="1500" y="802"/>
                    <a:pt x="1009" y="557"/>
                    <a:pt x="552" y="260"/>
                  </a:cubicBezTo>
                  <a:lnTo>
                    <a:pt x="556" y="260"/>
                  </a:lnTo>
                  <a:cubicBezTo>
                    <a:pt x="550" y="256"/>
                    <a:pt x="544" y="252"/>
                    <a:pt x="538" y="248"/>
                  </a:cubicBezTo>
                  <a:lnTo>
                    <a:pt x="538" y="248"/>
                  </a:lnTo>
                  <a:cubicBezTo>
                    <a:pt x="537" y="248"/>
                    <a:pt x="537" y="247"/>
                    <a:pt x="536" y="246"/>
                  </a:cubicBezTo>
                  <a:lnTo>
                    <a:pt x="536" y="247"/>
                  </a:lnTo>
                  <a:lnTo>
                    <a:pt x="536" y="247"/>
                  </a:lnTo>
                  <a:cubicBezTo>
                    <a:pt x="430" y="180"/>
                    <a:pt x="331" y="109"/>
                    <a:pt x="232" y="35"/>
                  </a:cubicBezTo>
                  <a:cubicBezTo>
                    <a:pt x="205" y="15"/>
                    <a:pt x="171" y="1"/>
                    <a:pt x="140"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88;p42">
              <a:extLst>
                <a:ext uri="{FF2B5EF4-FFF2-40B4-BE49-F238E27FC236}">
                  <a16:creationId xmlns:a16="http://schemas.microsoft.com/office/drawing/2014/main" id="{A471BAB5-52F6-F244-9F0D-F2D1814CB5EC}"/>
                </a:ext>
              </a:extLst>
            </p:cNvPr>
            <p:cNvSpPr/>
            <p:nvPr/>
          </p:nvSpPr>
          <p:spPr>
            <a:xfrm>
              <a:off x="6501796" y="4285922"/>
              <a:ext cx="283983" cy="117742"/>
            </a:xfrm>
            <a:custGeom>
              <a:avLst/>
              <a:gdLst/>
              <a:ahLst/>
              <a:cxnLst/>
              <a:rect l="l" t="t" r="r" b="b"/>
              <a:pathLst>
                <a:path w="5106" h="2117" extrusionOk="0">
                  <a:moveTo>
                    <a:pt x="1662" y="1561"/>
                  </a:moveTo>
                  <a:cubicBezTo>
                    <a:pt x="1666" y="1562"/>
                    <a:pt x="1670" y="1563"/>
                    <a:pt x="1674" y="1565"/>
                  </a:cubicBezTo>
                  <a:cubicBezTo>
                    <a:pt x="1670" y="1563"/>
                    <a:pt x="1666" y="1562"/>
                    <a:pt x="1662" y="1561"/>
                  </a:cubicBezTo>
                  <a:close/>
                  <a:moveTo>
                    <a:pt x="191" y="0"/>
                  </a:moveTo>
                  <a:cubicBezTo>
                    <a:pt x="154" y="0"/>
                    <a:pt x="116" y="24"/>
                    <a:pt x="100" y="58"/>
                  </a:cubicBezTo>
                  <a:cubicBezTo>
                    <a:pt x="69" y="119"/>
                    <a:pt x="45" y="184"/>
                    <a:pt x="28" y="249"/>
                  </a:cubicBezTo>
                  <a:cubicBezTo>
                    <a:pt x="7" y="313"/>
                    <a:pt x="1" y="382"/>
                    <a:pt x="1" y="450"/>
                  </a:cubicBezTo>
                  <a:cubicBezTo>
                    <a:pt x="1" y="508"/>
                    <a:pt x="10" y="566"/>
                    <a:pt x="24" y="624"/>
                  </a:cubicBezTo>
                  <a:cubicBezTo>
                    <a:pt x="38" y="685"/>
                    <a:pt x="65" y="743"/>
                    <a:pt x="92" y="801"/>
                  </a:cubicBezTo>
                  <a:cubicBezTo>
                    <a:pt x="150" y="917"/>
                    <a:pt x="239" y="1013"/>
                    <a:pt x="331" y="1101"/>
                  </a:cubicBezTo>
                  <a:cubicBezTo>
                    <a:pt x="440" y="1200"/>
                    <a:pt x="566" y="1285"/>
                    <a:pt x="689" y="1360"/>
                  </a:cubicBezTo>
                  <a:cubicBezTo>
                    <a:pt x="979" y="1530"/>
                    <a:pt x="1295" y="1653"/>
                    <a:pt x="1613" y="1755"/>
                  </a:cubicBezTo>
                  <a:cubicBezTo>
                    <a:pt x="1929" y="1858"/>
                    <a:pt x="2253" y="1936"/>
                    <a:pt x="2580" y="2001"/>
                  </a:cubicBezTo>
                  <a:cubicBezTo>
                    <a:pt x="2791" y="2042"/>
                    <a:pt x="3003" y="2076"/>
                    <a:pt x="3217" y="2100"/>
                  </a:cubicBezTo>
                  <a:cubicBezTo>
                    <a:pt x="3320" y="2111"/>
                    <a:pt x="3424" y="2116"/>
                    <a:pt x="3528" y="2116"/>
                  </a:cubicBezTo>
                  <a:cubicBezTo>
                    <a:pt x="3678" y="2116"/>
                    <a:pt x="3828" y="2105"/>
                    <a:pt x="3977" y="2082"/>
                  </a:cubicBezTo>
                  <a:cubicBezTo>
                    <a:pt x="4124" y="2059"/>
                    <a:pt x="4271" y="2024"/>
                    <a:pt x="4414" y="1974"/>
                  </a:cubicBezTo>
                  <a:cubicBezTo>
                    <a:pt x="4550" y="1922"/>
                    <a:pt x="4683" y="1851"/>
                    <a:pt x="4799" y="1755"/>
                  </a:cubicBezTo>
                  <a:cubicBezTo>
                    <a:pt x="4905" y="1667"/>
                    <a:pt x="4987" y="1557"/>
                    <a:pt x="5041" y="1428"/>
                  </a:cubicBezTo>
                  <a:cubicBezTo>
                    <a:pt x="5099" y="1274"/>
                    <a:pt x="5105" y="1111"/>
                    <a:pt x="5082" y="951"/>
                  </a:cubicBezTo>
                  <a:cubicBezTo>
                    <a:pt x="5075" y="900"/>
                    <a:pt x="5036" y="858"/>
                    <a:pt x="4987" y="858"/>
                  </a:cubicBezTo>
                  <a:cubicBezTo>
                    <a:pt x="4983" y="858"/>
                    <a:pt x="4980" y="858"/>
                    <a:pt x="4976" y="859"/>
                  </a:cubicBezTo>
                  <a:cubicBezTo>
                    <a:pt x="4921" y="862"/>
                    <a:pt x="4874" y="910"/>
                    <a:pt x="4884" y="964"/>
                  </a:cubicBezTo>
                  <a:cubicBezTo>
                    <a:pt x="4891" y="1029"/>
                    <a:pt x="4897" y="1094"/>
                    <a:pt x="4894" y="1159"/>
                  </a:cubicBezTo>
                  <a:cubicBezTo>
                    <a:pt x="4891" y="1213"/>
                    <a:pt x="4880" y="1265"/>
                    <a:pt x="4867" y="1315"/>
                  </a:cubicBezTo>
                  <a:cubicBezTo>
                    <a:pt x="4850" y="1367"/>
                    <a:pt x="4826" y="1414"/>
                    <a:pt x="4795" y="1462"/>
                  </a:cubicBezTo>
                  <a:cubicBezTo>
                    <a:pt x="4765" y="1507"/>
                    <a:pt x="4731" y="1548"/>
                    <a:pt x="4690" y="1585"/>
                  </a:cubicBezTo>
                  <a:cubicBezTo>
                    <a:pt x="4627" y="1641"/>
                    <a:pt x="4555" y="1688"/>
                    <a:pt x="4482" y="1728"/>
                  </a:cubicBezTo>
                  <a:lnTo>
                    <a:pt x="4482" y="1728"/>
                  </a:lnTo>
                  <a:cubicBezTo>
                    <a:pt x="4487" y="1725"/>
                    <a:pt x="4491" y="1722"/>
                    <a:pt x="4496" y="1718"/>
                  </a:cubicBezTo>
                  <a:lnTo>
                    <a:pt x="4496" y="1718"/>
                  </a:lnTo>
                  <a:cubicBezTo>
                    <a:pt x="4489" y="1721"/>
                    <a:pt x="4482" y="1724"/>
                    <a:pt x="4475" y="1732"/>
                  </a:cubicBezTo>
                  <a:cubicBezTo>
                    <a:pt x="4478" y="1730"/>
                    <a:pt x="4480" y="1729"/>
                    <a:pt x="4482" y="1728"/>
                  </a:cubicBezTo>
                  <a:lnTo>
                    <a:pt x="4482" y="1728"/>
                  </a:lnTo>
                  <a:cubicBezTo>
                    <a:pt x="4480" y="1729"/>
                    <a:pt x="4478" y="1730"/>
                    <a:pt x="4475" y="1732"/>
                  </a:cubicBezTo>
                  <a:cubicBezTo>
                    <a:pt x="4349" y="1790"/>
                    <a:pt x="4219" y="1831"/>
                    <a:pt x="4087" y="1861"/>
                  </a:cubicBezTo>
                  <a:cubicBezTo>
                    <a:pt x="3896" y="1900"/>
                    <a:pt x="3704" y="1918"/>
                    <a:pt x="3511" y="1918"/>
                  </a:cubicBezTo>
                  <a:cubicBezTo>
                    <a:pt x="3469" y="1918"/>
                    <a:pt x="3427" y="1917"/>
                    <a:pt x="3384" y="1916"/>
                  </a:cubicBezTo>
                  <a:lnTo>
                    <a:pt x="3408" y="1916"/>
                  </a:lnTo>
                  <a:cubicBezTo>
                    <a:pt x="3159" y="1902"/>
                    <a:pt x="2914" y="1861"/>
                    <a:pt x="2669" y="1813"/>
                  </a:cubicBezTo>
                  <a:cubicBezTo>
                    <a:pt x="2327" y="1749"/>
                    <a:pt x="1989" y="1664"/>
                    <a:pt x="1657" y="1560"/>
                  </a:cubicBezTo>
                  <a:lnTo>
                    <a:pt x="1657" y="1560"/>
                  </a:lnTo>
                  <a:cubicBezTo>
                    <a:pt x="1658" y="1560"/>
                    <a:pt x="1660" y="1560"/>
                    <a:pt x="1662" y="1561"/>
                  </a:cubicBezTo>
                  <a:lnTo>
                    <a:pt x="1662" y="1561"/>
                  </a:lnTo>
                  <a:cubicBezTo>
                    <a:pt x="1325" y="1452"/>
                    <a:pt x="992" y="1317"/>
                    <a:pt x="693" y="1125"/>
                  </a:cubicBezTo>
                  <a:cubicBezTo>
                    <a:pt x="576" y="1049"/>
                    <a:pt x="471" y="964"/>
                    <a:pt x="379" y="862"/>
                  </a:cubicBezTo>
                  <a:cubicBezTo>
                    <a:pt x="334" y="811"/>
                    <a:pt x="297" y="757"/>
                    <a:pt x="263" y="695"/>
                  </a:cubicBezTo>
                  <a:cubicBezTo>
                    <a:pt x="243" y="651"/>
                    <a:pt x="226" y="604"/>
                    <a:pt x="212" y="555"/>
                  </a:cubicBezTo>
                  <a:cubicBezTo>
                    <a:pt x="205" y="508"/>
                    <a:pt x="198" y="461"/>
                    <a:pt x="202" y="412"/>
                  </a:cubicBezTo>
                  <a:cubicBezTo>
                    <a:pt x="205" y="358"/>
                    <a:pt x="215" y="303"/>
                    <a:pt x="232" y="252"/>
                  </a:cubicBezTo>
                  <a:cubicBezTo>
                    <a:pt x="246" y="215"/>
                    <a:pt x="259" y="181"/>
                    <a:pt x="280" y="143"/>
                  </a:cubicBezTo>
                  <a:cubicBezTo>
                    <a:pt x="304" y="96"/>
                    <a:pt x="280" y="34"/>
                    <a:pt x="232" y="11"/>
                  </a:cubicBezTo>
                  <a:cubicBezTo>
                    <a:pt x="218" y="3"/>
                    <a:pt x="205" y="0"/>
                    <a:pt x="191"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89;p42">
              <a:extLst>
                <a:ext uri="{FF2B5EF4-FFF2-40B4-BE49-F238E27FC236}">
                  <a16:creationId xmlns:a16="http://schemas.microsoft.com/office/drawing/2014/main" id="{FB746800-F7B1-C249-8EA6-B0A3C16A1584}"/>
                </a:ext>
              </a:extLst>
            </p:cNvPr>
            <p:cNvSpPr/>
            <p:nvPr/>
          </p:nvSpPr>
          <p:spPr>
            <a:xfrm>
              <a:off x="6499516" y="4283642"/>
              <a:ext cx="287987" cy="122303"/>
            </a:xfrm>
            <a:custGeom>
              <a:avLst/>
              <a:gdLst/>
              <a:ahLst/>
              <a:cxnLst/>
              <a:rect l="l" t="t" r="r" b="b"/>
              <a:pathLst>
                <a:path w="5178" h="2199" extrusionOk="0">
                  <a:moveTo>
                    <a:pt x="232" y="82"/>
                  </a:moveTo>
                  <a:cubicBezTo>
                    <a:pt x="239" y="82"/>
                    <a:pt x="246" y="85"/>
                    <a:pt x="256" y="88"/>
                  </a:cubicBezTo>
                  <a:cubicBezTo>
                    <a:pt x="267" y="93"/>
                    <a:pt x="273" y="102"/>
                    <a:pt x="280" y="113"/>
                  </a:cubicBezTo>
                  <a:cubicBezTo>
                    <a:pt x="287" y="120"/>
                    <a:pt x="290" y="133"/>
                    <a:pt x="290" y="143"/>
                  </a:cubicBezTo>
                  <a:cubicBezTo>
                    <a:pt x="290" y="150"/>
                    <a:pt x="287" y="160"/>
                    <a:pt x="284" y="167"/>
                  </a:cubicBezTo>
                  <a:cubicBezTo>
                    <a:pt x="267" y="205"/>
                    <a:pt x="249" y="242"/>
                    <a:pt x="235" y="280"/>
                  </a:cubicBezTo>
                  <a:lnTo>
                    <a:pt x="235" y="283"/>
                  </a:lnTo>
                  <a:cubicBezTo>
                    <a:pt x="218" y="338"/>
                    <a:pt x="205" y="392"/>
                    <a:pt x="202" y="450"/>
                  </a:cubicBezTo>
                  <a:lnTo>
                    <a:pt x="202" y="464"/>
                  </a:lnTo>
                  <a:lnTo>
                    <a:pt x="198" y="467"/>
                  </a:lnTo>
                  <a:lnTo>
                    <a:pt x="202" y="467"/>
                  </a:lnTo>
                  <a:lnTo>
                    <a:pt x="202" y="467"/>
                  </a:lnTo>
                  <a:lnTo>
                    <a:pt x="202" y="474"/>
                  </a:lnTo>
                  <a:cubicBezTo>
                    <a:pt x="202" y="518"/>
                    <a:pt x="205" y="559"/>
                    <a:pt x="212" y="604"/>
                  </a:cubicBezTo>
                  <a:lnTo>
                    <a:pt x="215" y="607"/>
                  </a:lnTo>
                  <a:cubicBezTo>
                    <a:pt x="225" y="655"/>
                    <a:pt x="241" y="702"/>
                    <a:pt x="263" y="747"/>
                  </a:cubicBezTo>
                  <a:lnTo>
                    <a:pt x="263" y="747"/>
                  </a:lnTo>
                  <a:lnTo>
                    <a:pt x="263" y="747"/>
                  </a:lnTo>
                  <a:cubicBezTo>
                    <a:pt x="263" y="748"/>
                    <a:pt x="264" y="749"/>
                    <a:pt x="265" y="750"/>
                  </a:cubicBezTo>
                  <a:lnTo>
                    <a:pt x="265" y="750"/>
                  </a:lnTo>
                  <a:lnTo>
                    <a:pt x="265" y="750"/>
                  </a:lnTo>
                  <a:lnTo>
                    <a:pt x="265" y="750"/>
                  </a:lnTo>
                  <a:cubicBezTo>
                    <a:pt x="265" y="750"/>
                    <a:pt x="265" y="750"/>
                    <a:pt x="265" y="750"/>
                  </a:cubicBezTo>
                  <a:lnTo>
                    <a:pt x="265" y="750"/>
                  </a:lnTo>
                  <a:lnTo>
                    <a:pt x="265" y="750"/>
                  </a:lnTo>
                  <a:lnTo>
                    <a:pt x="265" y="750"/>
                  </a:lnTo>
                  <a:cubicBezTo>
                    <a:pt x="265" y="750"/>
                    <a:pt x="265" y="750"/>
                    <a:pt x="265" y="750"/>
                  </a:cubicBezTo>
                  <a:lnTo>
                    <a:pt x="265" y="750"/>
                  </a:lnTo>
                  <a:lnTo>
                    <a:pt x="263" y="750"/>
                  </a:lnTo>
                  <a:lnTo>
                    <a:pt x="265" y="750"/>
                  </a:lnTo>
                  <a:cubicBezTo>
                    <a:pt x="265" y="751"/>
                    <a:pt x="266" y="752"/>
                    <a:pt x="267" y="753"/>
                  </a:cubicBezTo>
                  <a:lnTo>
                    <a:pt x="267" y="757"/>
                  </a:lnTo>
                  <a:lnTo>
                    <a:pt x="270" y="757"/>
                  </a:lnTo>
                  <a:cubicBezTo>
                    <a:pt x="300" y="818"/>
                    <a:pt x="341" y="876"/>
                    <a:pt x="389" y="927"/>
                  </a:cubicBezTo>
                  <a:lnTo>
                    <a:pt x="389" y="931"/>
                  </a:lnTo>
                  <a:cubicBezTo>
                    <a:pt x="483" y="1035"/>
                    <a:pt x="592" y="1120"/>
                    <a:pt x="706" y="1198"/>
                  </a:cubicBezTo>
                  <a:lnTo>
                    <a:pt x="706" y="1198"/>
                  </a:lnTo>
                  <a:lnTo>
                    <a:pt x="706" y="1200"/>
                  </a:lnTo>
                  <a:lnTo>
                    <a:pt x="706" y="1199"/>
                  </a:lnTo>
                  <a:lnTo>
                    <a:pt x="706" y="1199"/>
                  </a:lnTo>
                  <a:cubicBezTo>
                    <a:pt x="707" y="1199"/>
                    <a:pt x="708" y="1200"/>
                    <a:pt x="709" y="1200"/>
                  </a:cubicBezTo>
                  <a:cubicBezTo>
                    <a:pt x="1020" y="1397"/>
                    <a:pt x="1360" y="1534"/>
                    <a:pt x="1701" y="1647"/>
                  </a:cubicBezTo>
                  <a:lnTo>
                    <a:pt x="1702" y="1644"/>
                  </a:lnTo>
                  <a:lnTo>
                    <a:pt x="1702" y="1644"/>
                  </a:lnTo>
                  <a:cubicBezTo>
                    <a:pt x="2031" y="1749"/>
                    <a:pt x="2364" y="1832"/>
                    <a:pt x="2703" y="1895"/>
                  </a:cubicBezTo>
                  <a:cubicBezTo>
                    <a:pt x="2940" y="1941"/>
                    <a:pt x="3179" y="1981"/>
                    <a:pt x="3422" y="1996"/>
                  </a:cubicBezTo>
                  <a:lnTo>
                    <a:pt x="3422" y="1996"/>
                  </a:lnTo>
                  <a:lnTo>
                    <a:pt x="3422" y="1997"/>
                  </a:lnTo>
                  <a:lnTo>
                    <a:pt x="3555" y="1997"/>
                  </a:lnTo>
                  <a:cubicBezTo>
                    <a:pt x="3749" y="1997"/>
                    <a:pt x="3944" y="1980"/>
                    <a:pt x="4134" y="1943"/>
                  </a:cubicBezTo>
                  <a:lnTo>
                    <a:pt x="4134" y="1939"/>
                  </a:lnTo>
                  <a:cubicBezTo>
                    <a:pt x="4271" y="1912"/>
                    <a:pt x="4404" y="1867"/>
                    <a:pt x="4533" y="1806"/>
                  </a:cubicBezTo>
                  <a:cubicBezTo>
                    <a:pt x="4543" y="1803"/>
                    <a:pt x="4547" y="1800"/>
                    <a:pt x="4550" y="1800"/>
                  </a:cubicBezTo>
                  <a:lnTo>
                    <a:pt x="4549" y="1798"/>
                  </a:lnTo>
                  <a:lnTo>
                    <a:pt x="4549" y="1798"/>
                  </a:lnTo>
                  <a:cubicBezTo>
                    <a:pt x="4551" y="1798"/>
                    <a:pt x="4552" y="1797"/>
                    <a:pt x="4553" y="1796"/>
                  </a:cubicBezTo>
                  <a:lnTo>
                    <a:pt x="4553" y="1796"/>
                  </a:lnTo>
                  <a:lnTo>
                    <a:pt x="4553" y="1796"/>
                  </a:lnTo>
                  <a:cubicBezTo>
                    <a:pt x="4627" y="1757"/>
                    <a:pt x="4695" y="1713"/>
                    <a:pt x="4758" y="1656"/>
                  </a:cubicBezTo>
                  <a:lnTo>
                    <a:pt x="4762" y="1656"/>
                  </a:lnTo>
                  <a:cubicBezTo>
                    <a:pt x="4799" y="1619"/>
                    <a:pt x="4833" y="1582"/>
                    <a:pt x="4862" y="1539"/>
                  </a:cubicBezTo>
                  <a:lnTo>
                    <a:pt x="4862" y="1539"/>
                  </a:lnTo>
                  <a:lnTo>
                    <a:pt x="4864" y="1540"/>
                  </a:lnTo>
                  <a:cubicBezTo>
                    <a:pt x="4865" y="1539"/>
                    <a:pt x="4866" y="1537"/>
                    <a:pt x="4866" y="1536"/>
                  </a:cubicBezTo>
                  <a:lnTo>
                    <a:pt x="4866" y="1536"/>
                  </a:lnTo>
                  <a:cubicBezTo>
                    <a:pt x="4867" y="1535"/>
                    <a:pt x="4868" y="1534"/>
                    <a:pt x="4869" y="1532"/>
                  </a:cubicBezTo>
                  <a:lnTo>
                    <a:pt x="4869" y="1532"/>
                  </a:lnTo>
                  <a:cubicBezTo>
                    <a:pt x="4870" y="1531"/>
                    <a:pt x="4871" y="1530"/>
                    <a:pt x="4871" y="1530"/>
                  </a:cubicBezTo>
                  <a:lnTo>
                    <a:pt x="4869" y="1530"/>
                  </a:lnTo>
                  <a:lnTo>
                    <a:pt x="4869" y="1530"/>
                  </a:lnTo>
                  <a:cubicBezTo>
                    <a:pt x="4870" y="1529"/>
                    <a:pt x="4870" y="1528"/>
                    <a:pt x="4871" y="1527"/>
                  </a:cubicBezTo>
                  <a:lnTo>
                    <a:pt x="4874" y="1527"/>
                  </a:lnTo>
                  <a:cubicBezTo>
                    <a:pt x="4905" y="1476"/>
                    <a:pt x="4929" y="1425"/>
                    <a:pt x="4946" y="1370"/>
                  </a:cubicBezTo>
                  <a:lnTo>
                    <a:pt x="4949" y="1370"/>
                  </a:lnTo>
                  <a:lnTo>
                    <a:pt x="4949" y="1367"/>
                  </a:lnTo>
                  <a:cubicBezTo>
                    <a:pt x="4962" y="1312"/>
                    <a:pt x="4973" y="1258"/>
                    <a:pt x="4976" y="1203"/>
                  </a:cubicBezTo>
                  <a:lnTo>
                    <a:pt x="4976" y="1200"/>
                  </a:lnTo>
                  <a:lnTo>
                    <a:pt x="4976" y="1169"/>
                  </a:lnTo>
                  <a:cubicBezTo>
                    <a:pt x="4976" y="1111"/>
                    <a:pt x="4973" y="1057"/>
                    <a:pt x="4966" y="1002"/>
                  </a:cubicBezTo>
                  <a:lnTo>
                    <a:pt x="4966" y="999"/>
                  </a:lnTo>
                  <a:cubicBezTo>
                    <a:pt x="4962" y="999"/>
                    <a:pt x="4962" y="996"/>
                    <a:pt x="4962" y="996"/>
                  </a:cubicBezTo>
                  <a:cubicBezTo>
                    <a:pt x="4962" y="988"/>
                    <a:pt x="4966" y="982"/>
                    <a:pt x="4970" y="975"/>
                  </a:cubicBezTo>
                  <a:cubicBezTo>
                    <a:pt x="4973" y="968"/>
                    <a:pt x="4979" y="958"/>
                    <a:pt x="4990" y="951"/>
                  </a:cubicBezTo>
                  <a:cubicBezTo>
                    <a:pt x="5000" y="944"/>
                    <a:pt x="5010" y="941"/>
                    <a:pt x="5020" y="941"/>
                  </a:cubicBezTo>
                  <a:cubicBezTo>
                    <a:pt x="5020" y="937"/>
                    <a:pt x="5020" y="937"/>
                    <a:pt x="5024" y="937"/>
                  </a:cubicBezTo>
                  <a:cubicBezTo>
                    <a:pt x="5031" y="937"/>
                    <a:pt x="5037" y="941"/>
                    <a:pt x="5044" y="944"/>
                  </a:cubicBezTo>
                  <a:cubicBezTo>
                    <a:pt x="5055" y="947"/>
                    <a:pt x="5061" y="955"/>
                    <a:pt x="5069" y="961"/>
                  </a:cubicBezTo>
                  <a:cubicBezTo>
                    <a:pt x="5075" y="972"/>
                    <a:pt x="5082" y="985"/>
                    <a:pt x="5082" y="996"/>
                  </a:cubicBezTo>
                  <a:cubicBezTo>
                    <a:pt x="5092" y="1050"/>
                    <a:pt x="5096" y="1104"/>
                    <a:pt x="5096" y="1159"/>
                  </a:cubicBezTo>
                  <a:cubicBezTo>
                    <a:pt x="5096" y="1261"/>
                    <a:pt x="5078" y="1360"/>
                    <a:pt x="5041" y="1452"/>
                  </a:cubicBezTo>
                  <a:cubicBezTo>
                    <a:pt x="4993" y="1575"/>
                    <a:pt x="4915" y="1680"/>
                    <a:pt x="4813" y="1765"/>
                  </a:cubicBezTo>
                  <a:cubicBezTo>
                    <a:pt x="4704" y="1858"/>
                    <a:pt x="4574" y="1925"/>
                    <a:pt x="4438" y="1977"/>
                  </a:cubicBezTo>
                  <a:lnTo>
                    <a:pt x="4441" y="1977"/>
                  </a:lnTo>
                  <a:cubicBezTo>
                    <a:pt x="4301" y="2028"/>
                    <a:pt x="4158" y="2062"/>
                    <a:pt x="4012" y="2083"/>
                  </a:cubicBezTo>
                  <a:cubicBezTo>
                    <a:pt x="3869" y="2106"/>
                    <a:pt x="3722" y="2117"/>
                    <a:pt x="3576" y="2117"/>
                  </a:cubicBezTo>
                  <a:cubicBezTo>
                    <a:pt x="3470" y="2117"/>
                    <a:pt x="3364" y="2110"/>
                    <a:pt x="3262" y="2100"/>
                  </a:cubicBezTo>
                  <a:cubicBezTo>
                    <a:pt x="3051" y="2079"/>
                    <a:pt x="2840" y="2045"/>
                    <a:pt x="2628" y="2001"/>
                  </a:cubicBezTo>
                  <a:cubicBezTo>
                    <a:pt x="2304" y="1936"/>
                    <a:pt x="1981" y="1858"/>
                    <a:pt x="1667" y="1755"/>
                  </a:cubicBezTo>
                  <a:cubicBezTo>
                    <a:pt x="1350" y="1653"/>
                    <a:pt x="1036" y="1534"/>
                    <a:pt x="754" y="1364"/>
                  </a:cubicBezTo>
                  <a:lnTo>
                    <a:pt x="754" y="1367"/>
                  </a:lnTo>
                  <a:cubicBezTo>
                    <a:pt x="627" y="1288"/>
                    <a:pt x="505" y="1210"/>
                    <a:pt x="402" y="1111"/>
                  </a:cubicBezTo>
                  <a:cubicBezTo>
                    <a:pt x="311" y="1026"/>
                    <a:pt x="226" y="931"/>
                    <a:pt x="171" y="821"/>
                  </a:cubicBezTo>
                  <a:lnTo>
                    <a:pt x="171" y="825"/>
                  </a:lnTo>
                  <a:cubicBezTo>
                    <a:pt x="144" y="767"/>
                    <a:pt x="116" y="713"/>
                    <a:pt x="106" y="654"/>
                  </a:cubicBezTo>
                  <a:cubicBezTo>
                    <a:pt x="92" y="600"/>
                    <a:pt x="83" y="549"/>
                    <a:pt x="83" y="497"/>
                  </a:cubicBezTo>
                  <a:lnTo>
                    <a:pt x="83" y="491"/>
                  </a:lnTo>
                  <a:cubicBezTo>
                    <a:pt x="83" y="426"/>
                    <a:pt x="89" y="362"/>
                    <a:pt x="106" y="304"/>
                  </a:cubicBezTo>
                  <a:cubicBezTo>
                    <a:pt x="123" y="239"/>
                    <a:pt x="147" y="178"/>
                    <a:pt x="174" y="116"/>
                  </a:cubicBezTo>
                  <a:cubicBezTo>
                    <a:pt x="185" y="96"/>
                    <a:pt x="209" y="82"/>
                    <a:pt x="232" y="82"/>
                  </a:cubicBezTo>
                  <a:close/>
                  <a:moveTo>
                    <a:pt x="232" y="0"/>
                  </a:moveTo>
                  <a:cubicBezTo>
                    <a:pt x="177" y="0"/>
                    <a:pt x="127" y="31"/>
                    <a:pt x="103" y="82"/>
                  </a:cubicBezTo>
                  <a:cubicBezTo>
                    <a:pt x="69" y="147"/>
                    <a:pt x="45" y="211"/>
                    <a:pt x="28" y="280"/>
                  </a:cubicBezTo>
                  <a:cubicBezTo>
                    <a:pt x="8" y="350"/>
                    <a:pt x="1" y="418"/>
                    <a:pt x="1" y="488"/>
                  </a:cubicBezTo>
                  <a:lnTo>
                    <a:pt x="1" y="488"/>
                  </a:lnTo>
                  <a:lnTo>
                    <a:pt x="1" y="488"/>
                  </a:lnTo>
                  <a:lnTo>
                    <a:pt x="1" y="497"/>
                  </a:lnTo>
                  <a:cubicBezTo>
                    <a:pt x="1" y="559"/>
                    <a:pt x="11" y="617"/>
                    <a:pt x="24" y="675"/>
                  </a:cubicBezTo>
                  <a:cubicBezTo>
                    <a:pt x="42" y="743"/>
                    <a:pt x="69" y="801"/>
                    <a:pt x="96" y="859"/>
                  </a:cubicBezTo>
                  <a:lnTo>
                    <a:pt x="100" y="859"/>
                  </a:lnTo>
                  <a:cubicBezTo>
                    <a:pt x="157" y="982"/>
                    <a:pt x="249" y="1084"/>
                    <a:pt x="345" y="1172"/>
                  </a:cubicBezTo>
                  <a:cubicBezTo>
                    <a:pt x="457" y="1274"/>
                    <a:pt x="583" y="1360"/>
                    <a:pt x="709" y="1435"/>
                  </a:cubicBezTo>
                  <a:cubicBezTo>
                    <a:pt x="1003" y="1609"/>
                    <a:pt x="1322" y="1732"/>
                    <a:pt x="1643" y="1834"/>
                  </a:cubicBezTo>
                  <a:cubicBezTo>
                    <a:pt x="1960" y="1936"/>
                    <a:pt x="2288" y="2018"/>
                    <a:pt x="2615" y="2083"/>
                  </a:cubicBezTo>
                  <a:cubicBezTo>
                    <a:pt x="2826" y="2123"/>
                    <a:pt x="3037" y="2158"/>
                    <a:pt x="3252" y="2181"/>
                  </a:cubicBezTo>
                  <a:cubicBezTo>
                    <a:pt x="3361" y="2191"/>
                    <a:pt x="3466" y="2199"/>
                    <a:pt x="3576" y="2199"/>
                  </a:cubicBezTo>
                  <a:cubicBezTo>
                    <a:pt x="3726" y="2199"/>
                    <a:pt x="3875" y="2188"/>
                    <a:pt x="4026" y="2164"/>
                  </a:cubicBezTo>
                  <a:cubicBezTo>
                    <a:pt x="4175" y="2141"/>
                    <a:pt x="4325" y="2106"/>
                    <a:pt x="4468" y="2051"/>
                  </a:cubicBezTo>
                  <a:cubicBezTo>
                    <a:pt x="4608" y="2001"/>
                    <a:pt x="4748" y="1925"/>
                    <a:pt x="4864" y="1827"/>
                  </a:cubicBezTo>
                  <a:cubicBezTo>
                    <a:pt x="4976" y="1735"/>
                    <a:pt x="5064" y="1619"/>
                    <a:pt x="5119" y="1483"/>
                  </a:cubicBezTo>
                  <a:cubicBezTo>
                    <a:pt x="5160" y="1381"/>
                    <a:pt x="5177" y="1268"/>
                    <a:pt x="5177" y="1159"/>
                  </a:cubicBezTo>
                  <a:cubicBezTo>
                    <a:pt x="5177" y="1101"/>
                    <a:pt x="5174" y="1043"/>
                    <a:pt x="5163" y="985"/>
                  </a:cubicBezTo>
                  <a:cubicBezTo>
                    <a:pt x="5160" y="951"/>
                    <a:pt x="5143" y="920"/>
                    <a:pt x="5119" y="897"/>
                  </a:cubicBezTo>
                  <a:cubicBezTo>
                    <a:pt x="5105" y="883"/>
                    <a:pt x="5092" y="873"/>
                    <a:pt x="5075" y="870"/>
                  </a:cubicBezTo>
                  <a:cubicBezTo>
                    <a:pt x="5061" y="862"/>
                    <a:pt x="5041" y="856"/>
                    <a:pt x="5024" y="856"/>
                  </a:cubicBezTo>
                  <a:cubicBezTo>
                    <a:pt x="5020" y="856"/>
                    <a:pt x="5017" y="856"/>
                    <a:pt x="5010" y="859"/>
                  </a:cubicBezTo>
                  <a:cubicBezTo>
                    <a:pt x="4976" y="862"/>
                    <a:pt x="4946" y="876"/>
                    <a:pt x="4921" y="900"/>
                  </a:cubicBezTo>
                  <a:cubicBezTo>
                    <a:pt x="4911" y="914"/>
                    <a:pt x="4901" y="927"/>
                    <a:pt x="4894" y="941"/>
                  </a:cubicBezTo>
                  <a:cubicBezTo>
                    <a:pt x="4888" y="958"/>
                    <a:pt x="4880" y="975"/>
                    <a:pt x="4880" y="996"/>
                  </a:cubicBezTo>
                  <a:cubicBezTo>
                    <a:pt x="4880" y="999"/>
                    <a:pt x="4884" y="1005"/>
                    <a:pt x="4884" y="1013"/>
                  </a:cubicBezTo>
                  <a:cubicBezTo>
                    <a:pt x="4891" y="1067"/>
                    <a:pt x="4894" y="1118"/>
                    <a:pt x="4894" y="1169"/>
                  </a:cubicBezTo>
                  <a:lnTo>
                    <a:pt x="4894" y="1197"/>
                  </a:lnTo>
                  <a:cubicBezTo>
                    <a:pt x="4891" y="1246"/>
                    <a:pt x="4885" y="1293"/>
                    <a:pt x="4871" y="1343"/>
                  </a:cubicBezTo>
                  <a:lnTo>
                    <a:pt x="4871" y="1343"/>
                  </a:lnTo>
                  <a:lnTo>
                    <a:pt x="4871" y="1343"/>
                  </a:lnTo>
                  <a:cubicBezTo>
                    <a:pt x="4853" y="1391"/>
                    <a:pt x="4830" y="1438"/>
                    <a:pt x="4803" y="1483"/>
                  </a:cubicBezTo>
                  <a:lnTo>
                    <a:pt x="4803" y="1483"/>
                  </a:lnTo>
                  <a:lnTo>
                    <a:pt x="4803" y="1483"/>
                  </a:lnTo>
                  <a:cubicBezTo>
                    <a:pt x="4801" y="1485"/>
                    <a:pt x="4800" y="1488"/>
                    <a:pt x="4798" y="1490"/>
                  </a:cubicBezTo>
                  <a:lnTo>
                    <a:pt x="4798" y="1490"/>
                  </a:lnTo>
                  <a:lnTo>
                    <a:pt x="4795" y="1493"/>
                  </a:lnTo>
                  <a:lnTo>
                    <a:pt x="4796" y="1493"/>
                  </a:lnTo>
                  <a:lnTo>
                    <a:pt x="4796" y="1493"/>
                  </a:lnTo>
                  <a:cubicBezTo>
                    <a:pt x="4796" y="1493"/>
                    <a:pt x="4795" y="1493"/>
                    <a:pt x="4795" y="1494"/>
                  </a:cubicBezTo>
                  <a:lnTo>
                    <a:pt x="4795" y="1494"/>
                  </a:lnTo>
                  <a:cubicBezTo>
                    <a:pt x="4767" y="1532"/>
                    <a:pt x="4737" y="1565"/>
                    <a:pt x="4704" y="1595"/>
                  </a:cubicBezTo>
                  <a:cubicBezTo>
                    <a:pt x="4642" y="1650"/>
                    <a:pt x="4570" y="1694"/>
                    <a:pt x="4496" y="1735"/>
                  </a:cubicBezTo>
                  <a:cubicBezTo>
                    <a:pt x="4377" y="1793"/>
                    <a:pt x="4251" y="1831"/>
                    <a:pt x="4117" y="1861"/>
                  </a:cubicBezTo>
                  <a:cubicBezTo>
                    <a:pt x="3933" y="1899"/>
                    <a:pt x="3746" y="1916"/>
                    <a:pt x="3555" y="1916"/>
                  </a:cubicBezTo>
                  <a:lnTo>
                    <a:pt x="3453" y="1916"/>
                  </a:lnTo>
                  <a:cubicBezTo>
                    <a:pt x="3208" y="1902"/>
                    <a:pt x="2962" y="1861"/>
                    <a:pt x="2717" y="1817"/>
                  </a:cubicBezTo>
                  <a:cubicBezTo>
                    <a:pt x="2376" y="1752"/>
                    <a:pt x="2035" y="1667"/>
                    <a:pt x="1704" y="1557"/>
                  </a:cubicBezTo>
                  <a:lnTo>
                    <a:pt x="1704" y="1560"/>
                  </a:lnTo>
                  <a:lnTo>
                    <a:pt x="1704" y="1560"/>
                  </a:lnTo>
                  <a:cubicBezTo>
                    <a:pt x="1372" y="1449"/>
                    <a:pt x="1046" y="1318"/>
                    <a:pt x="754" y="1131"/>
                  </a:cubicBezTo>
                  <a:cubicBezTo>
                    <a:pt x="753" y="1130"/>
                    <a:pt x="751" y="1129"/>
                    <a:pt x="750" y="1129"/>
                  </a:cubicBezTo>
                  <a:lnTo>
                    <a:pt x="750" y="1129"/>
                  </a:lnTo>
                  <a:cubicBezTo>
                    <a:pt x="750" y="1128"/>
                    <a:pt x="750" y="1128"/>
                    <a:pt x="750" y="1128"/>
                  </a:cubicBezTo>
                  <a:cubicBezTo>
                    <a:pt x="750" y="1128"/>
                    <a:pt x="749" y="1128"/>
                    <a:pt x="749" y="1128"/>
                  </a:cubicBezTo>
                  <a:lnTo>
                    <a:pt x="749" y="1128"/>
                  </a:lnTo>
                  <a:cubicBezTo>
                    <a:pt x="641" y="1054"/>
                    <a:pt x="538" y="974"/>
                    <a:pt x="451" y="876"/>
                  </a:cubicBezTo>
                  <a:cubicBezTo>
                    <a:pt x="406" y="825"/>
                    <a:pt x="372" y="774"/>
                    <a:pt x="341" y="716"/>
                  </a:cubicBezTo>
                  <a:lnTo>
                    <a:pt x="340" y="716"/>
                  </a:lnTo>
                  <a:lnTo>
                    <a:pt x="340" y="716"/>
                  </a:lnTo>
                  <a:cubicBezTo>
                    <a:pt x="320" y="673"/>
                    <a:pt x="304" y="630"/>
                    <a:pt x="294" y="587"/>
                  </a:cubicBezTo>
                  <a:cubicBezTo>
                    <a:pt x="287" y="549"/>
                    <a:pt x="284" y="511"/>
                    <a:pt x="284" y="474"/>
                  </a:cubicBezTo>
                  <a:lnTo>
                    <a:pt x="284" y="457"/>
                  </a:lnTo>
                  <a:cubicBezTo>
                    <a:pt x="287" y="406"/>
                    <a:pt x="297" y="354"/>
                    <a:pt x="314" y="307"/>
                  </a:cubicBezTo>
                  <a:lnTo>
                    <a:pt x="311" y="306"/>
                  </a:lnTo>
                  <a:lnTo>
                    <a:pt x="311" y="306"/>
                  </a:lnTo>
                  <a:cubicBezTo>
                    <a:pt x="325" y="272"/>
                    <a:pt x="338" y="239"/>
                    <a:pt x="355" y="205"/>
                  </a:cubicBezTo>
                  <a:cubicBezTo>
                    <a:pt x="366" y="184"/>
                    <a:pt x="372" y="164"/>
                    <a:pt x="372" y="143"/>
                  </a:cubicBezTo>
                  <a:cubicBezTo>
                    <a:pt x="372" y="116"/>
                    <a:pt x="361" y="93"/>
                    <a:pt x="348" y="68"/>
                  </a:cubicBezTo>
                  <a:cubicBezTo>
                    <a:pt x="334" y="44"/>
                    <a:pt x="314" y="27"/>
                    <a:pt x="290" y="14"/>
                  </a:cubicBezTo>
                  <a:cubicBezTo>
                    <a:pt x="270" y="7"/>
                    <a:pt x="249" y="0"/>
                    <a:pt x="232"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90;p42">
              <a:extLst>
                <a:ext uri="{FF2B5EF4-FFF2-40B4-BE49-F238E27FC236}">
                  <a16:creationId xmlns:a16="http://schemas.microsoft.com/office/drawing/2014/main" id="{528DA12C-739E-0940-85AB-292A5CA4440B}"/>
                </a:ext>
              </a:extLst>
            </p:cNvPr>
            <p:cNvSpPr/>
            <p:nvPr/>
          </p:nvSpPr>
          <p:spPr>
            <a:xfrm>
              <a:off x="6517926" y="4342375"/>
              <a:ext cx="12347" cy="17686"/>
            </a:xfrm>
            <a:custGeom>
              <a:avLst/>
              <a:gdLst/>
              <a:ahLst/>
              <a:cxnLst/>
              <a:rect l="l" t="t" r="r" b="b"/>
              <a:pathLst>
                <a:path w="222" h="318" extrusionOk="0">
                  <a:moveTo>
                    <a:pt x="102" y="1"/>
                  </a:moveTo>
                  <a:cubicBezTo>
                    <a:pt x="51" y="1"/>
                    <a:pt x="0" y="52"/>
                    <a:pt x="7" y="106"/>
                  </a:cubicBezTo>
                  <a:cubicBezTo>
                    <a:pt x="14" y="144"/>
                    <a:pt x="17" y="185"/>
                    <a:pt x="17" y="226"/>
                  </a:cubicBezTo>
                  <a:cubicBezTo>
                    <a:pt x="21" y="278"/>
                    <a:pt x="65" y="318"/>
                    <a:pt x="117" y="318"/>
                  </a:cubicBezTo>
                  <a:cubicBezTo>
                    <a:pt x="119" y="318"/>
                    <a:pt x="121" y="318"/>
                    <a:pt x="123" y="317"/>
                  </a:cubicBezTo>
                  <a:cubicBezTo>
                    <a:pt x="178" y="314"/>
                    <a:pt x="222" y="267"/>
                    <a:pt x="219" y="212"/>
                  </a:cubicBezTo>
                  <a:cubicBezTo>
                    <a:pt x="214" y="171"/>
                    <a:pt x="211" y="133"/>
                    <a:pt x="208" y="92"/>
                  </a:cubicBezTo>
                  <a:cubicBezTo>
                    <a:pt x="201" y="42"/>
                    <a:pt x="161" y="1"/>
                    <a:pt x="106"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91;p42">
              <a:extLst>
                <a:ext uri="{FF2B5EF4-FFF2-40B4-BE49-F238E27FC236}">
                  <a16:creationId xmlns:a16="http://schemas.microsoft.com/office/drawing/2014/main" id="{C7C95FF5-4B86-C048-AEE7-0CA1EA55C532}"/>
                </a:ext>
              </a:extLst>
            </p:cNvPr>
            <p:cNvSpPr/>
            <p:nvPr/>
          </p:nvSpPr>
          <p:spPr>
            <a:xfrm>
              <a:off x="6515979" y="4340039"/>
              <a:ext cx="16407" cy="22303"/>
            </a:xfrm>
            <a:custGeom>
              <a:avLst/>
              <a:gdLst/>
              <a:ahLst/>
              <a:cxnLst/>
              <a:rect l="l" t="t" r="r" b="b"/>
              <a:pathLst>
                <a:path w="295" h="401" extrusionOk="0">
                  <a:moveTo>
                    <a:pt x="136" y="40"/>
                  </a:moveTo>
                  <a:lnTo>
                    <a:pt x="141" y="80"/>
                  </a:lnTo>
                  <a:cubicBezTo>
                    <a:pt x="151" y="84"/>
                    <a:pt x="158" y="84"/>
                    <a:pt x="164" y="87"/>
                  </a:cubicBezTo>
                  <a:cubicBezTo>
                    <a:pt x="175" y="90"/>
                    <a:pt x="182" y="97"/>
                    <a:pt x="188" y="107"/>
                  </a:cubicBezTo>
                  <a:cubicBezTo>
                    <a:pt x="196" y="114"/>
                    <a:pt x="199" y="128"/>
                    <a:pt x="202" y="142"/>
                  </a:cubicBezTo>
                  <a:cubicBezTo>
                    <a:pt x="205" y="179"/>
                    <a:pt x="209" y="216"/>
                    <a:pt x="213" y="257"/>
                  </a:cubicBezTo>
                  <a:cubicBezTo>
                    <a:pt x="213" y="274"/>
                    <a:pt x="205" y="288"/>
                    <a:pt x="196" y="301"/>
                  </a:cubicBezTo>
                  <a:cubicBezTo>
                    <a:pt x="185" y="312"/>
                    <a:pt x="172" y="319"/>
                    <a:pt x="158" y="319"/>
                  </a:cubicBezTo>
                  <a:lnTo>
                    <a:pt x="155" y="319"/>
                  </a:lnTo>
                  <a:cubicBezTo>
                    <a:pt x="137" y="319"/>
                    <a:pt x="124" y="312"/>
                    <a:pt x="114" y="301"/>
                  </a:cubicBezTo>
                  <a:cubicBezTo>
                    <a:pt x="100" y="292"/>
                    <a:pt x="93" y="278"/>
                    <a:pt x="93" y="265"/>
                  </a:cubicBezTo>
                  <a:cubicBezTo>
                    <a:pt x="93" y="224"/>
                    <a:pt x="86" y="183"/>
                    <a:pt x="83" y="142"/>
                  </a:cubicBezTo>
                  <a:lnTo>
                    <a:pt x="83" y="138"/>
                  </a:lnTo>
                  <a:cubicBezTo>
                    <a:pt x="83" y="131"/>
                    <a:pt x="83" y="125"/>
                    <a:pt x="86" y="117"/>
                  </a:cubicBezTo>
                  <a:cubicBezTo>
                    <a:pt x="90" y="107"/>
                    <a:pt x="100" y="101"/>
                    <a:pt x="110" y="94"/>
                  </a:cubicBezTo>
                  <a:cubicBezTo>
                    <a:pt x="117" y="87"/>
                    <a:pt x="131" y="84"/>
                    <a:pt x="137" y="84"/>
                  </a:cubicBezTo>
                  <a:lnTo>
                    <a:pt x="136" y="40"/>
                  </a:lnTo>
                  <a:close/>
                  <a:moveTo>
                    <a:pt x="136" y="1"/>
                  </a:moveTo>
                  <a:cubicBezTo>
                    <a:pt x="135" y="1"/>
                    <a:pt x="133" y="1"/>
                    <a:pt x="131" y="2"/>
                  </a:cubicBezTo>
                  <a:lnTo>
                    <a:pt x="131" y="2"/>
                  </a:lnTo>
                  <a:lnTo>
                    <a:pt x="131" y="2"/>
                  </a:lnTo>
                  <a:cubicBezTo>
                    <a:pt x="98" y="3"/>
                    <a:pt x="65" y="20"/>
                    <a:pt x="42" y="43"/>
                  </a:cubicBezTo>
                  <a:cubicBezTo>
                    <a:pt x="29" y="56"/>
                    <a:pt x="21" y="70"/>
                    <a:pt x="11" y="84"/>
                  </a:cubicBezTo>
                  <a:cubicBezTo>
                    <a:pt x="4" y="101"/>
                    <a:pt x="1" y="117"/>
                    <a:pt x="1" y="138"/>
                  </a:cubicBezTo>
                  <a:lnTo>
                    <a:pt x="1" y="152"/>
                  </a:lnTo>
                  <a:cubicBezTo>
                    <a:pt x="8" y="193"/>
                    <a:pt x="11" y="230"/>
                    <a:pt x="11" y="268"/>
                  </a:cubicBezTo>
                  <a:cubicBezTo>
                    <a:pt x="15" y="305"/>
                    <a:pt x="32" y="339"/>
                    <a:pt x="56" y="363"/>
                  </a:cubicBezTo>
                  <a:cubicBezTo>
                    <a:pt x="83" y="387"/>
                    <a:pt x="117" y="400"/>
                    <a:pt x="155" y="400"/>
                  </a:cubicBezTo>
                  <a:lnTo>
                    <a:pt x="161" y="400"/>
                  </a:lnTo>
                  <a:cubicBezTo>
                    <a:pt x="199" y="397"/>
                    <a:pt x="233" y="380"/>
                    <a:pt x="257" y="356"/>
                  </a:cubicBezTo>
                  <a:cubicBezTo>
                    <a:pt x="281" y="329"/>
                    <a:pt x="294" y="295"/>
                    <a:pt x="294" y="257"/>
                  </a:cubicBezTo>
                  <a:lnTo>
                    <a:pt x="294" y="251"/>
                  </a:lnTo>
                  <a:cubicBezTo>
                    <a:pt x="290" y="210"/>
                    <a:pt x="287" y="172"/>
                    <a:pt x="284" y="131"/>
                  </a:cubicBezTo>
                  <a:lnTo>
                    <a:pt x="284" y="128"/>
                  </a:lnTo>
                  <a:cubicBezTo>
                    <a:pt x="277" y="94"/>
                    <a:pt x="263" y="63"/>
                    <a:pt x="240" y="40"/>
                  </a:cubicBezTo>
                  <a:cubicBezTo>
                    <a:pt x="226" y="26"/>
                    <a:pt x="213" y="19"/>
                    <a:pt x="196" y="12"/>
                  </a:cubicBezTo>
                  <a:cubicBezTo>
                    <a:pt x="181" y="6"/>
                    <a:pt x="167" y="1"/>
                    <a:pt x="152" y="1"/>
                  </a:cubicBezTo>
                  <a:cubicBezTo>
                    <a:pt x="148" y="1"/>
                    <a:pt x="144" y="1"/>
                    <a:pt x="141" y="2"/>
                  </a:cubicBezTo>
                  <a:cubicBezTo>
                    <a:pt x="141" y="2"/>
                    <a:pt x="139" y="1"/>
                    <a:pt x="136"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92;p42">
              <a:extLst>
                <a:ext uri="{FF2B5EF4-FFF2-40B4-BE49-F238E27FC236}">
                  <a16:creationId xmlns:a16="http://schemas.microsoft.com/office/drawing/2014/main" id="{5774C148-4C4D-5B4A-A267-16CE525D9F82}"/>
                </a:ext>
              </a:extLst>
            </p:cNvPr>
            <p:cNvSpPr/>
            <p:nvPr/>
          </p:nvSpPr>
          <p:spPr>
            <a:xfrm>
              <a:off x="6681834" y="3802373"/>
              <a:ext cx="7675" cy="7397"/>
            </a:xfrm>
            <a:custGeom>
              <a:avLst/>
              <a:gdLst/>
              <a:ahLst/>
              <a:cxnLst/>
              <a:rect l="l" t="t" r="r" b="b"/>
              <a:pathLst>
                <a:path w="138" h="133" extrusionOk="0">
                  <a:moveTo>
                    <a:pt x="73" y="0"/>
                  </a:moveTo>
                  <a:cubicBezTo>
                    <a:pt x="66" y="10"/>
                    <a:pt x="62" y="18"/>
                    <a:pt x="56" y="27"/>
                  </a:cubicBezTo>
                  <a:cubicBezTo>
                    <a:pt x="39" y="51"/>
                    <a:pt x="21" y="76"/>
                    <a:pt x="1" y="99"/>
                  </a:cubicBezTo>
                  <a:lnTo>
                    <a:pt x="32" y="109"/>
                  </a:lnTo>
                  <a:cubicBezTo>
                    <a:pt x="45" y="117"/>
                    <a:pt x="62" y="126"/>
                    <a:pt x="86" y="133"/>
                  </a:cubicBezTo>
                  <a:cubicBezTo>
                    <a:pt x="103" y="133"/>
                    <a:pt x="124" y="120"/>
                    <a:pt x="130" y="96"/>
                  </a:cubicBezTo>
                  <a:cubicBezTo>
                    <a:pt x="138" y="68"/>
                    <a:pt x="127" y="35"/>
                    <a:pt x="100" y="21"/>
                  </a:cubicBezTo>
                  <a:lnTo>
                    <a:pt x="73" y="0"/>
                  </a:ln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893;p42">
              <a:extLst>
                <a:ext uri="{FF2B5EF4-FFF2-40B4-BE49-F238E27FC236}">
                  <a16:creationId xmlns:a16="http://schemas.microsoft.com/office/drawing/2014/main" id="{8662BB29-74B6-6A44-906A-423E63D70BFE}"/>
                </a:ext>
              </a:extLst>
            </p:cNvPr>
            <p:cNvSpPr/>
            <p:nvPr/>
          </p:nvSpPr>
          <p:spPr>
            <a:xfrm>
              <a:off x="6678107" y="3799147"/>
              <a:ext cx="13515" cy="12903"/>
            </a:xfrm>
            <a:custGeom>
              <a:avLst/>
              <a:gdLst/>
              <a:ahLst/>
              <a:cxnLst/>
              <a:rect l="l" t="t" r="r" b="b"/>
              <a:pathLst>
                <a:path w="243" h="232" extrusionOk="0">
                  <a:moveTo>
                    <a:pt x="150" y="117"/>
                  </a:moveTo>
                  <a:cubicBezTo>
                    <a:pt x="152" y="119"/>
                    <a:pt x="154" y="121"/>
                    <a:pt x="156" y="123"/>
                  </a:cubicBezTo>
                  <a:cubicBezTo>
                    <a:pt x="156" y="126"/>
                    <a:pt x="160" y="130"/>
                    <a:pt x="160" y="137"/>
                  </a:cubicBezTo>
                  <a:cubicBezTo>
                    <a:pt x="160" y="137"/>
                    <a:pt x="160" y="139"/>
                    <a:pt x="159" y="141"/>
                  </a:cubicBezTo>
                  <a:lnTo>
                    <a:pt x="159" y="141"/>
                  </a:lnTo>
                  <a:lnTo>
                    <a:pt x="156" y="140"/>
                  </a:lnTo>
                  <a:cubicBezTo>
                    <a:pt x="156" y="145"/>
                    <a:pt x="155" y="148"/>
                    <a:pt x="154" y="149"/>
                  </a:cubicBezTo>
                  <a:lnTo>
                    <a:pt x="154" y="149"/>
                  </a:lnTo>
                  <a:cubicBezTo>
                    <a:pt x="147" y="146"/>
                    <a:pt x="140" y="143"/>
                    <a:pt x="134" y="140"/>
                  </a:cubicBezTo>
                  <a:lnTo>
                    <a:pt x="134" y="140"/>
                  </a:lnTo>
                  <a:cubicBezTo>
                    <a:pt x="140" y="132"/>
                    <a:pt x="145" y="124"/>
                    <a:pt x="150" y="117"/>
                  </a:cubicBezTo>
                  <a:close/>
                  <a:moveTo>
                    <a:pt x="123" y="0"/>
                  </a:moveTo>
                  <a:lnTo>
                    <a:pt x="102" y="38"/>
                  </a:lnTo>
                  <a:cubicBezTo>
                    <a:pt x="99" y="48"/>
                    <a:pt x="92" y="55"/>
                    <a:pt x="88" y="62"/>
                  </a:cubicBezTo>
                  <a:lnTo>
                    <a:pt x="123" y="83"/>
                  </a:lnTo>
                  <a:lnTo>
                    <a:pt x="123" y="83"/>
                  </a:lnTo>
                  <a:lnTo>
                    <a:pt x="122" y="84"/>
                  </a:lnTo>
                  <a:lnTo>
                    <a:pt x="122" y="84"/>
                  </a:lnTo>
                  <a:lnTo>
                    <a:pt x="88" y="62"/>
                  </a:lnTo>
                  <a:cubicBezTo>
                    <a:pt x="74" y="85"/>
                    <a:pt x="58" y="109"/>
                    <a:pt x="38" y="130"/>
                  </a:cubicBezTo>
                  <a:lnTo>
                    <a:pt x="0" y="171"/>
                  </a:lnTo>
                  <a:lnTo>
                    <a:pt x="82" y="205"/>
                  </a:lnTo>
                  <a:cubicBezTo>
                    <a:pt x="95" y="211"/>
                    <a:pt x="115" y="222"/>
                    <a:pt x="136" y="229"/>
                  </a:cubicBezTo>
                  <a:lnTo>
                    <a:pt x="146" y="232"/>
                  </a:lnTo>
                  <a:lnTo>
                    <a:pt x="153" y="232"/>
                  </a:lnTo>
                  <a:cubicBezTo>
                    <a:pt x="164" y="232"/>
                    <a:pt x="173" y="232"/>
                    <a:pt x="181" y="229"/>
                  </a:cubicBezTo>
                  <a:cubicBezTo>
                    <a:pt x="194" y="222"/>
                    <a:pt x="208" y="211"/>
                    <a:pt x="214" y="202"/>
                  </a:cubicBezTo>
                  <a:cubicBezTo>
                    <a:pt x="225" y="191"/>
                    <a:pt x="232" y="181"/>
                    <a:pt x="235" y="164"/>
                  </a:cubicBezTo>
                  <a:lnTo>
                    <a:pt x="238" y="164"/>
                  </a:lnTo>
                  <a:cubicBezTo>
                    <a:pt x="238" y="154"/>
                    <a:pt x="242" y="144"/>
                    <a:pt x="242" y="137"/>
                  </a:cubicBezTo>
                  <a:cubicBezTo>
                    <a:pt x="242" y="117"/>
                    <a:pt x="235" y="99"/>
                    <a:pt x="228" y="82"/>
                  </a:cubicBezTo>
                  <a:cubicBezTo>
                    <a:pt x="218" y="68"/>
                    <a:pt x="208" y="52"/>
                    <a:pt x="191" y="45"/>
                  </a:cubicBezTo>
                  <a:lnTo>
                    <a:pt x="123" y="0"/>
                  </a:ln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94;p42">
              <a:extLst>
                <a:ext uri="{FF2B5EF4-FFF2-40B4-BE49-F238E27FC236}">
                  <a16:creationId xmlns:a16="http://schemas.microsoft.com/office/drawing/2014/main" id="{B8184ADF-639F-E848-B249-DCCA352DA1A5}"/>
                </a:ext>
              </a:extLst>
            </p:cNvPr>
            <p:cNvSpPr/>
            <p:nvPr/>
          </p:nvSpPr>
          <p:spPr>
            <a:xfrm>
              <a:off x="6645626" y="3802540"/>
              <a:ext cx="8009" cy="7842"/>
            </a:xfrm>
            <a:custGeom>
              <a:avLst/>
              <a:gdLst/>
              <a:ahLst/>
              <a:cxnLst/>
              <a:rect l="l" t="t" r="r" b="b"/>
              <a:pathLst>
                <a:path w="144" h="141" extrusionOk="0">
                  <a:moveTo>
                    <a:pt x="86" y="1"/>
                  </a:moveTo>
                  <a:cubicBezTo>
                    <a:pt x="70" y="11"/>
                    <a:pt x="52" y="21"/>
                    <a:pt x="35" y="35"/>
                  </a:cubicBezTo>
                  <a:cubicBezTo>
                    <a:pt x="15" y="48"/>
                    <a:pt x="1" y="79"/>
                    <a:pt x="12" y="114"/>
                  </a:cubicBezTo>
                  <a:cubicBezTo>
                    <a:pt x="18" y="130"/>
                    <a:pt x="32" y="141"/>
                    <a:pt x="59" y="141"/>
                  </a:cubicBezTo>
                  <a:lnTo>
                    <a:pt x="76" y="141"/>
                  </a:lnTo>
                  <a:cubicBezTo>
                    <a:pt x="93" y="127"/>
                    <a:pt x="110" y="117"/>
                    <a:pt x="127" y="103"/>
                  </a:cubicBezTo>
                  <a:cubicBezTo>
                    <a:pt x="127" y="103"/>
                    <a:pt x="137" y="100"/>
                    <a:pt x="144" y="96"/>
                  </a:cubicBezTo>
                  <a:cubicBezTo>
                    <a:pt x="134" y="83"/>
                    <a:pt x="120" y="65"/>
                    <a:pt x="110" y="48"/>
                  </a:cubicBezTo>
                  <a:cubicBezTo>
                    <a:pt x="106" y="45"/>
                    <a:pt x="103" y="38"/>
                    <a:pt x="100" y="35"/>
                  </a:cubicBezTo>
                  <a:lnTo>
                    <a:pt x="100" y="35"/>
                  </a:lnTo>
                  <a:cubicBezTo>
                    <a:pt x="103" y="38"/>
                    <a:pt x="106" y="42"/>
                    <a:pt x="110" y="48"/>
                  </a:cubicBezTo>
                  <a:cubicBezTo>
                    <a:pt x="103" y="35"/>
                    <a:pt x="93" y="18"/>
                    <a:pt x="86"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895;p42">
              <a:extLst>
                <a:ext uri="{FF2B5EF4-FFF2-40B4-BE49-F238E27FC236}">
                  <a16:creationId xmlns:a16="http://schemas.microsoft.com/office/drawing/2014/main" id="{39B0B696-AFB1-3F42-BA11-664B53ED7AB9}"/>
                </a:ext>
              </a:extLst>
            </p:cNvPr>
            <p:cNvSpPr/>
            <p:nvPr/>
          </p:nvSpPr>
          <p:spPr>
            <a:xfrm>
              <a:off x="6643791" y="3799314"/>
              <a:ext cx="13682" cy="13404"/>
            </a:xfrm>
            <a:custGeom>
              <a:avLst/>
              <a:gdLst/>
              <a:ahLst/>
              <a:cxnLst/>
              <a:rect l="l" t="t" r="r" b="b"/>
              <a:pathLst>
                <a:path w="246" h="241" extrusionOk="0">
                  <a:moveTo>
                    <a:pt x="102" y="119"/>
                  </a:moveTo>
                  <a:cubicBezTo>
                    <a:pt x="105" y="123"/>
                    <a:pt x="107" y="126"/>
                    <a:pt x="109" y="131"/>
                  </a:cubicBezTo>
                  <a:cubicBezTo>
                    <a:pt x="112" y="134"/>
                    <a:pt x="115" y="138"/>
                    <a:pt x="118" y="141"/>
                  </a:cubicBezTo>
                  <a:lnTo>
                    <a:pt x="118" y="141"/>
                  </a:lnTo>
                  <a:cubicBezTo>
                    <a:pt x="110" y="147"/>
                    <a:pt x="103" y="152"/>
                    <a:pt x="95" y="158"/>
                  </a:cubicBezTo>
                  <a:lnTo>
                    <a:pt x="85" y="158"/>
                  </a:lnTo>
                  <a:lnTo>
                    <a:pt x="83" y="155"/>
                  </a:lnTo>
                  <a:lnTo>
                    <a:pt x="83" y="155"/>
                  </a:lnTo>
                  <a:lnTo>
                    <a:pt x="85" y="154"/>
                  </a:lnTo>
                  <a:cubicBezTo>
                    <a:pt x="82" y="154"/>
                    <a:pt x="82" y="151"/>
                    <a:pt x="82" y="147"/>
                  </a:cubicBezTo>
                  <a:cubicBezTo>
                    <a:pt x="82" y="141"/>
                    <a:pt x="82" y="137"/>
                    <a:pt x="85" y="134"/>
                  </a:cubicBezTo>
                  <a:cubicBezTo>
                    <a:pt x="88" y="131"/>
                    <a:pt x="89" y="128"/>
                    <a:pt x="91" y="125"/>
                  </a:cubicBezTo>
                  <a:lnTo>
                    <a:pt x="91" y="125"/>
                  </a:lnTo>
                  <a:lnTo>
                    <a:pt x="92" y="127"/>
                  </a:lnTo>
                  <a:cubicBezTo>
                    <a:pt x="95" y="124"/>
                    <a:pt x="99" y="121"/>
                    <a:pt x="102" y="119"/>
                  </a:cubicBezTo>
                  <a:close/>
                  <a:moveTo>
                    <a:pt x="136" y="1"/>
                  </a:moveTo>
                  <a:lnTo>
                    <a:pt x="98" y="24"/>
                  </a:lnTo>
                  <a:cubicBezTo>
                    <a:pt x="78" y="35"/>
                    <a:pt x="62" y="45"/>
                    <a:pt x="45" y="59"/>
                  </a:cubicBezTo>
                  <a:cubicBezTo>
                    <a:pt x="31" y="69"/>
                    <a:pt x="21" y="82"/>
                    <a:pt x="13" y="96"/>
                  </a:cubicBezTo>
                  <a:cubicBezTo>
                    <a:pt x="4" y="110"/>
                    <a:pt x="0" y="127"/>
                    <a:pt x="0" y="147"/>
                  </a:cubicBezTo>
                  <a:cubicBezTo>
                    <a:pt x="0" y="158"/>
                    <a:pt x="4" y="172"/>
                    <a:pt x="7" y="185"/>
                  </a:cubicBezTo>
                  <a:cubicBezTo>
                    <a:pt x="10" y="192"/>
                    <a:pt x="13" y="199"/>
                    <a:pt x="21" y="205"/>
                  </a:cubicBezTo>
                  <a:cubicBezTo>
                    <a:pt x="27" y="216"/>
                    <a:pt x="37" y="226"/>
                    <a:pt x="51" y="233"/>
                  </a:cubicBezTo>
                  <a:cubicBezTo>
                    <a:pt x="62" y="240"/>
                    <a:pt x="78" y="240"/>
                    <a:pt x="92" y="240"/>
                  </a:cubicBezTo>
                  <a:cubicBezTo>
                    <a:pt x="96" y="240"/>
                    <a:pt x="101" y="241"/>
                    <a:pt x="107" y="241"/>
                  </a:cubicBezTo>
                  <a:cubicBezTo>
                    <a:pt x="109" y="241"/>
                    <a:pt x="112" y="241"/>
                    <a:pt x="116" y="240"/>
                  </a:cubicBezTo>
                  <a:lnTo>
                    <a:pt x="126" y="236"/>
                  </a:lnTo>
                  <a:lnTo>
                    <a:pt x="133" y="229"/>
                  </a:lnTo>
                  <a:cubicBezTo>
                    <a:pt x="150" y="219"/>
                    <a:pt x="167" y="208"/>
                    <a:pt x="180" y="199"/>
                  </a:cubicBezTo>
                  <a:lnTo>
                    <a:pt x="184" y="195"/>
                  </a:lnTo>
                  <a:lnTo>
                    <a:pt x="188" y="195"/>
                  </a:lnTo>
                  <a:lnTo>
                    <a:pt x="246" y="178"/>
                  </a:lnTo>
                  <a:lnTo>
                    <a:pt x="211" y="131"/>
                  </a:lnTo>
                  <a:cubicBezTo>
                    <a:pt x="199" y="118"/>
                    <a:pt x="190" y="103"/>
                    <a:pt x="180" y="90"/>
                  </a:cubicBezTo>
                  <a:lnTo>
                    <a:pt x="180" y="90"/>
                  </a:lnTo>
                  <a:lnTo>
                    <a:pt x="180" y="90"/>
                  </a:lnTo>
                  <a:cubicBezTo>
                    <a:pt x="179" y="87"/>
                    <a:pt x="178" y="85"/>
                    <a:pt x="176" y="83"/>
                  </a:cubicBezTo>
                  <a:lnTo>
                    <a:pt x="176" y="83"/>
                  </a:lnTo>
                  <a:lnTo>
                    <a:pt x="177" y="82"/>
                  </a:lnTo>
                  <a:cubicBezTo>
                    <a:pt x="176" y="80"/>
                    <a:pt x="174" y="78"/>
                    <a:pt x="173" y="77"/>
                  </a:cubicBezTo>
                  <a:lnTo>
                    <a:pt x="173" y="77"/>
                  </a:lnTo>
                  <a:cubicBezTo>
                    <a:pt x="167" y="65"/>
                    <a:pt x="162" y="54"/>
                    <a:pt x="157" y="42"/>
                  </a:cubicBezTo>
                  <a:lnTo>
                    <a:pt x="136" y="1"/>
                  </a:ln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896;p42">
              <a:extLst>
                <a:ext uri="{FF2B5EF4-FFF2-40B4-BE49-F238E27FC236}">
                  <a16:creationId xmlns:a16="http://schemas.microsoft.com/office/drawing/2014/main" id="{FA41D263-60CF-4A40-91BC-79E11E3D5F74}"/>
                </a:ext>
              </a:extLst>
            </p:cNvPr>
            <p:cNvSpPr/>
            <p:nvPr/>
          </p:nvSpPr>
          <p:spPr>
            <a:xfrm>
              <a:off x="6282881" y="3517883"/>
              <a:ext cx="747610" cy="512515"/>
            </a:xfrm>
            <a:custGeom>
              <a:avLst/>
              <a:gdLst/>
              <a:ahLst/>
              <a:cxnLst/>
              <a:rect l="l" t="t" r="r" b="b"/>
              <a:pathLst>
                <a:path w="13442" h="9215" extrusionOk="0">
                  <a:moveTo>
                    <a:pt x="10081" y="0"/>
                  </a:moveTo>
                  <a:cubicBezTo>
                    <a:pt x="9890" y="0"/>
                    <a:pt x="9692" y="17"/>
                    <a:pt x="9471" y="48"/>
                  </a:cubicBezTo>
                  <a:cubicBezTo>
                    <a:pt x="8657" y="170"/>
                    <a:pt x="7872" y="480"/>
                    <a:pt x="7113" y="781"/>
                  </a:cubicBezTo>
                  <a:cubicBezTo>
                    <a:pt x="6817" y="900"/>
                    <a:pt x="6520" y="1015"/>
                    <a:pt x="6219" y="1125"/>
                  </a:cubicBezTo>
                  <a:cubicBezTo>
                    <a:pt x="6206" y="1128"/>
                    <a:pt x="6192" y="1138"/>
                    <a:pt x="6179" y="1149"/>
                  </a:cubicBezTo>
                  <a:lnTo>
                    <a:pt x="5941" y="1023"/>
                  </a:lnTo>
                  <a:cubicBezTo>
                    <a:pt x="5801" y="951"/>
                    <a:pt x="5661" y="880"/>
                    <a:pt x="5524" y="808"/>
                  </a:cubicBezTo>
                  <a:cubicBezTo>
                    <a:pt x="5150" y="620"/>
                    <a:pt x="4706" y="409"/>
                    <a:pt x="4240" y="273"/>
                  </a:cubicBezTo>
                  <a:cubicBezTo>
                    <a:pt x="3929" y="184"/>
                    <a:pt x="3627" y="136"/>
                    <a:pt x="3340" y="136"/>
                  </a:cubicBezTo>
                  <a:cubicBezTo>
                    <a:pt x="3207" y="136"/>
                    <a:pt x="3070" y="147"/>
                    <a:pt x="2938" y="167"/>
                  </a:cubicBezTo>
                  <a:cubicBezTo>
                    <a:pt x="2556" y="228"/>
                    <a:pt x="2185" y="378"/>
                    <a:pt x="1837" y="610"/>
                  </a:cubicBezTo>
                  <a:cubicBezTo>
                    <a:pt x="1548" y="798"/>
                    <a:pt x="1282" y="1056"/>
                    <a:pt x="1046" y="1377"/>
                  </a:cubicBezTo>
                  <a:cubicBezTo>
                    <a:pt x="624" y="1949"/>
                    <a:pt x="327" y="2712"/>
                    <a:pt x="160" y="3643"/>
                  </a:cubicBezTo>
                  <a:cubicBezTo>
                    <a:pt x="85" y="4059"/>
                    <a:pt x="38" y="4516"/>
                    <a:pt x="21" y="5003"/>
                  </a:cubicBezTo>
                  <a:cubicBezTo>
                    <a:pt x="0" y="5446"/>
                    <a:pt x="14" y="5919"/>
                    <a:pt x="52" y="6413"/>
                  </a:cubicBezTo>
                  <a:cubicBezTo>
                    <a:pt x="123" y="7351"/>
                    <a:pt x="290" y="8268"/>
                    <a:pt x="542" y="9137"/>
                  </a:cubicBezTo>
                  <a:cubicBezTo>
                    <a:pt x="549" y="9164"/>
                    <a:pt x="555" y="9188"/>
                    <a:pt x="566" y="9212"/>
                  </a:cubicBezTo>
                  <a:lnTo>
                    <a:pt x="788" y="9212"/>
                  </a:lnTo>
                  <a:cubicBezTo>
                    <a:pt x="552" y="8445"/>
                    <a:pt x="385" y="7627"/>
                    <a:pt x="294" y="6778"/>
                  </a:cubicBezTo>
                  <a:cubicBezTo>
                    <a:pt x="201" y="5899"/>
                    <a:pt x="195" y="5061"/>
                    <a:pt x="277" y="4287"/>
                  </a:cubicBezTo>
                  <a:cubicBezTo>
                    <a:pt x="338" y="3739"/>
                    <a:pt x="447" y="3224"/>
                    <a:pt x="593" y="2764"/>
                  </a:cubicBezTo>
                  <a:cubicBezTo>
                    <a:pt x="716" y="2410"/>
                    <a:pt x="859" y="2092"/>
                    <a:pt x="1022" y="1817"/>
                  </a:cubicBezTo>
                  <a:cubicBezTo>
                    <a:pt x="1179" y="1567"/>
                    <a:pt x="1343" y="1356"/>
                    <a:pt x="1527" y="1172"/>
                  </a:cubicBezTo>
                  <a:cubicBezTo>
                    <a:pt x="1725" y="985"/>
                    <a:pt x="1925" y="831"/>
                    <a:pt x="2147" y="709"/>
                  </a:cubicBezTo>
                  <a:cubicBezTo>
                    <a:pt x="2406" y="573"/>
                    <a:pt x="2675" y="480"/>
                    <a:pt x="2952" y="433"/>
                  </a:cubicBezTo>
                  <a:cubicBezTo>
                    <a:pt x="3081" y="412"/>
                    <a:pt x="3210" y="402"/>
                    <a:pt x="3340" y="402"/>
                  </a:cubicBezTo>
                  <a:cubicBezTo>
                    <a:pt x="3490" y="402"/>
                    <a:pt x="3647" y="416"/>
                    <a:pt x="3807" y="439"/>
                  </a:cubicBezTo>
                  <a:lnTo>
                    <a:pt x="3827" y="439"/>
                  </a:lnTo>
                  <a:cubicBezTo>
                    <a:pt x="4202" y="511"/>
                    <a:pt x="4591" y="647"/>
                    <a:pt x="5082" y="872"/>
                  </a:cubicBezTo>
                  <a:cubicBezTo>
                    <a:pt x="5348" y="995"/>
                    <a:pt x="5610" y="1131"/>
                    <a:pt x="5865" y="1265"/>
                  </a:cubicBezTo>
                  <a:lnTo>
                    <a:pt x="5889" y="1278"/>
                  </a:lnTo>
                  <a:cubicBezTo>
                    <a:pt x="6049" y="1363"/>
                    <a:pt x="6210" y="1445"/>
                    <a:pt x="6370" y="1523"/>
                  </a:cubicBezTo>
                  <a:cubicBezTo>
                    <a:pt x="6724" y="1701"/>
                    <a:pt x="7194" y="1926"/>
                    <a:pt x="7688" y="2062"/>
                  </a:cubicBezTo>
                  <a:cubicBezTo>
                    <a:pt x="8019" y="2160"/>
                    <a:pt x="8346" y="2209"/>
                    <a:pt x="8657" y="2209"/>
                  </a:cubicBezTo>
                  <a:cubicBezTo>
                    <a:pt x="8789" y="2209"/>
                    <a:pt x="8929" y="2198"/>
                    <a:pt x="9066" y="2181"/>
                  </a:cubicBezTo>
                  <a:cubicBezTo>
                    <a:pt x="9198" y="2160"/>
                    <a:pt x="9335" y="2130"/>
                    <a:pt x="9464" y="2092"/>
                  </a:cubicBezTo>
                  <a:cubicBezTo>
                    <a:pt x="9488" y="2089"/>
                    <a:pt x="9508" y="2069"/>
                    <a:pt x="9522" y="2038"/>
                  </a:cubicBezTo>
                  <a:cubicBezTo>
                    <a:pt x="9539" y="2007"/>
                    <a:pt x="9543" y="1967"/>
                    <a:pt x="9536" y="1932"/>
                  </a:cubicBezTo>
                  <a:cubicBezTo>
                    <a:pt x="9522" y="1878"/>
                    <a:pt x="9481" y="1837"/>
                    <a:pt x="9434" y="1837"/>
                  </a:cubicBezTo>
                  <a:cubicBezTo>
                    <a:pt x="9423" y="1837"/>
                    <a:pt x="9413" y="1841"/>
                    <a:pt x="9406" y="1844"/>
                  </a:cubicBezTo>
                  <a:cubicBezTo>
                    <a:pt x="9311" y="1868"/>
                    <a:pt x="9215" y="1888"/>
                    <a:pt x="9120" y="1908"/>
                  </a:cubicBezTo>
                  <a:cubicBezTo>
                    <a:pt x="8970" y="1929"/>
                    <a:pt x="8813" y="1943"/>
                    <a:pt x="8657" y="1943"/>
                  </a:cubicBezTo>
                  <a:cubicBezTo>
                    <a:pt x="8489" y="1943"/>
                    <a:pt x="8319" y="1929"/>
                    <a:pt x="8146" y="1902"/>
                  </a:cubicBezTo>
                  <a:lnTo>
                    <a:pt x="8125" y="1902"/>
                  </a:lnTo>
                  <a:cubicBezTo>
                    <a:pt x="7518" y="1789"/>
                    <a:pt x="6949" y="1531"/>
                    <a:pt x="6472" y="1295"/>
                  </a:cubicBezTo>
                  <a:cubicBezTo>
                    <a:pt x="6707" y="1216"/>
                    <a:pt x="6942" y="1125"/>
                    <a:pt x="7174" y="1032"/>
                  </a:cubicBezTo>
                  <a:cubicBezTo>
                    <a:pt x="7893" y="749"/>
                    <a:pt x="8636" y="453"/>
                    <a:pt x="9409" y="320"/>
                  </a:cubicBezTo>
                  <a:lnTo>
                    <a:pt x="9409" y="324"/>
                  </a:lnTo>
                  <a:cubicBezTo>
                    <a:pt x="9648" y="283"/>
                    <a:pt x="9866" y="266"/>
                    <a:pt x="10078" y="266"/>
                  </a:cubicBezTo>
                  <a:cubicBezTo>
                    <a:pt x="10255" y="266"/>
                    <a:pt x="10428" y="279"/>
                    <a:pt x="10592" y="307"/>
                  </a:cubicBezTo>
                  <a:cubicBezTo>
                    <a:pt x="10841" y="354"/>
                    <a:pt x="11079" y="436"/>
                    <a:pt x="11301" y="552"/>
                  </a:cubicBezTo>
                  <a:cubicBezTo>
                    <a:pt x="11499" y="661"/>
                    <a:pt x="11683" y="798"/>
                    <a:pt x="11850" y="958"/>
                  </a:cubicBezTo>
                  <a:cubicBezTo>
                    <a:pt x="12037" y="1145"/>
                    <a:pt x="12215" y="1367"/>
                    <a:pt x="12371" y="1622"/>
                  </a:cubicBezTo>
                  <a:cubicBezTo>
                    <a:pt x="12566" y="1940"/>
                    <a:pt x="12729" y="2300"/>
                    <a:pt x="12862" y="2685"/>
                  </a:cubicBezTo>
                  <a:lnTo>
                    <a:pt x="12858" y="2651"/>
                  </a:lnTo>
                  <a:lnTo>
                    <a:pt x="12858" y="2651"/>
                  </a:lnTo>
                  <a:cubicBezTo>
                    <a:pt x="13008" y="3139"/>
                    <a:pt x="13121" y="3678"/>
                    <a:pt x="13182" y="4250"/>
                  </a:cubicBezTo>
                  <a:cubicBezTo>
                    <a:pt x="13258" y="4996"/>
                    <a:pt x="13250" y="5787"/>
                    <a:pt x="13162" y="6663"/>
                  </a:cubicBezTo>
                  <a:cubicBezTo>
                    <a:pt x="13069" y="7528"/>
                    <a:pt x="12903" y="8384"/>
                    <a:pt x="12668" y="9215"/>
                  </a:cubicBezTo>
                  <a:lnTo>
                    <a:pt x="12889" y="9215"/>
                  </a:lnTo>
                  <a:cubicBezTo>
                    <a:pt x="13066" y="8581"/>
                    <a:pt x="13203" y="7927"/>
                    <a:pt x="13298" y="7256"/>
                  </a:cubicBezTo>
                  <a:cubicBezTo>
                    <a:pt x="13325" y="7078"/>
                    <a:pt x="13346" y="6898"/>
                    <a:pt x="13366" y="6720"/>
                  </a:cubicBezTo>
                  <a:cubicBezTo>
                    <a:pt x="13376" y="6581"/>
                    <a:pt x="13390" y="6441"/>
                    <a:pt x="13404" y="6301"/>
                  </a:cubicBezTo>
                  <a:cubicBezTo>
                    <a:pt x="13424" y="6045"/>
                    <a:pt x="13434" y="5797"/>
                    <a:pt x="13442" y="5548"/>
                  </a:cubicBezTo>
                  <a:lnTo>
                    <a:pt x="13442" y="5170"/>
                  </a:lnTo>
                  <a:cubicBezTo>
                    <a:pt x="13437" y="5010"/>
                    <a:pt x="13431" y="4850"/>
                    <a:pt x="13424" y="4689"/>
                  </a:cubicBezTo>
                  <a:cubicBezTo>
                    <a:pt x="13424" y="4666"/>
                    <a:pt x="13424" y="4645"/>
                    <a:pt x="13421" y="4621"/>
                  </a:cubicBezTo>
                  <a:cubicBezTo>
                    <a:pt x="13414" y="4543"/>
                    <a:pt x="13404" y="4464"/>
                    <a:pt x="13397" y="4383"/>
                  </a:cubicBezTo>
                  <a:cubicBezTo>
                    <a:pt x="13352" y="4021"/>
                    <a:pt x="13302" y="3664"/>
                    <a:pt x="13244" y="3302"/>
                  </a:cubicBezTo>
                  <a:lnTo>
                    <a:pt x="13244" y="3296"/>
                  </a:lnTo>
                  <a:cubicBezTo>
                    <a:pt x="13135" y="2791"/>
                    <a:pt x="12978" y="2324"/>
                    <a:pt x="12777" y="1902"/>
                  </a:cubicBezTo>
                  <a:cubicBezTo>
                    <a:pt x="12654" y="1646"/>
                    <a:pt x="12508" y="1401"/>
                    <a:pt x="12344" y="1172"/>
                  </a:cubicBezTo>
                  <a:cubicBezTo>
                    <a:pt x="12198" y="971"/>
                    <a:pt x="12027" y="787"/>
                    <a:pt x="11843" y="627"/>
                  </a:cubicBezTo>
                  <a:cubicBezTo>
                    <a:pt x="11526" y="351"/>
                    <a:pt x="11134" y="156"/>
                    <a:pt x="10715" y="65"/>
                  </a:cubicBezTo>
                  <a:cubicBezTo>
                    <a:pt x="10513" y="21"/>
                    <a:pt x="10299" y="0"/>
                    <a:pt x="10081"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897;p42">
              <a:extLst>
                <a:ext uri="{FF2B5EF4-FFF2-40B4-BE49-F238E27FC236}">
                  <a16:creationId xmlns:a16="http://schemas.microsoft.com/office/drawing/2014/main" id="{31AF3205-C7BD-ED4D-B054-B808F29DA206}"/>
                </a:ext>
              </a:extLst>
            </p:cNvPr>
            <p:cNvSpPr/>
            <p:nvPr/>
          </p:nvSpPr>
          <p:spPr>
            <a:xfrm>
              <a:off x="6281157" y="3515603"/>
              <a:ext cx="751615" cy="517076"/>
            </a:xfrm>
            <a:custGeom>
              <a:avLst/>
              <a:gdLst/>
              <a:ahLst/>
              <a:cxnLst/>
              <a:rect l="l" t="t" r="r" b="b"/>
              <a:pathLst>
                <a:path w="13514" h="9297" extrusionOk="0">
                  <a:moveTo>
                    <a:pt x="10112" y="82"/>
                  </a:moveTo>
                  <a:cubicBezTo>
                    <a:pt x="10327" y="82"/>
                    <a:pt x="10538" y="103"/>
                    <a:pt x="10736" y="147"/>
                  </a:cubicBezTo>
                  <a:cubicBezTo>
                    <a:pt x="11151" y="235"/>
                    <a:pt x="11537" y="427"/>
                    <a:pt x="11847" y="699"/>
                  </a:cubicBezTo>
                  <a:cubicBezTo>
                    <a:pt x="12031" y="859"/>
                    <a:pt x="12197" y="1040"/>
                    <a:pt x="12341" y="1237"/>
                  </a:cubicBezTo>
                  <a:cubicBezTo>
                    <a:pt x="12504" y="1462"/>
                    <a:pt x="12651" y="1707"/>
                    <a:pt x="12770" y="1960"/>
                  </a:cubicBezTo>
                  <a:cubicBezTo>
                    <a:pt x="12970" y="2376"/>
                    <a:pt x="13126" y="2837"/>
                    <a:pt x="13235" y="3337"/>
                  </a:cubicBezTo>
                  <a:lnTo>
                    <a:pt x="13234" y="3337"/>
                  </a:lnTo>
                  <a:lnTo>
                    <a:pt x="13234" y="3343"/>
                  </a:lnTo>
                  <a:cubicBezTo>
                    <a:pt x="13234" y="3346"/>
                    <a:pt x="13234" y="3346"/>
                    <a:pt x="13237" y="3354"/>
                  </a:cubicBezTo>
                  <a:lnTo>
                    <a:pt x="13237" y="3354"/>
                  </a:lnTo>
                  <a:lnTo>
                    <a:pt x="13237" y="3354"/>
                  </a:lnTo>
                  <a:cubicBezTo>
                    <a:pt x="13292" y="3709"/>
                    <a:pt x="13342" y="4068"/>
                    <a:pt x="13390" y="4427"/>
                  </a:cubicBezTo>
                  <a:lnTo>
                    <a:pt x="13390" y="4427"/>
                  </a:lnTo>
                  <a:lnTo>
                    <a:pt x="13387" y="4427"/>
                  </a:lnTo>
                  <a:cubicBezTo>
                    <a:pt x="13397" y="4509"/>
                    <a:pt x="13404" y="4587"/>
                    <a:pt x="13411" y="4666"/>
                  </a:cubicBezTo>
                  <a:cubicBezTo>
                    <a:pt x="13414" y="4689"/>
                    <a:pt x="13414" y="4710"/>
                    <a:pt x="13414" y="4730"/>
                  </a:cubicBezTo>
                  <a:lnTo>
                    <a:pt x="13414" y="4734"/>
                  </a:lnTo>
                  <a:cubicBezTo>
                    <a:pt x="13421" y="4894"/>
                    <a:pt x="13428" y="5051"/>
                    <a:pt x="13432" y="5211"/>
                  </a:cubicBezTo>
                  <a:lnTo>
                    <a:pt x="13432" y="5589"/>
                  </a:lnTo>
                  <a:cubicBezTo>
                    <a:pt x="13424" y="5835"/>
                    <a:pt x="13414" y="6086"/>
                    <a:pt x="13394" y="6339"/>
                  </a:cubicBezTo>
                  <a:cubicBezTo>
                    <a:pt x="13380" y="6479"/>
                    <a:pt x="13366" y="6618"/>
                    <a:pt x="13356" y="6758"/>
                  </a:cubicBezTo>
                  <a:cubicBezTo>
                    <a:pt x="13336" y="6935"/>
                    <a:pt x="13316" y="7113"/>
                    <a:pt x="13289" y="7293"/>
                  </a:cubicBezTo>
                  <a:cubicBezTo>
                    <a:pt x="13194" y="7947"/>
                    <a:pt x="13061" y="8591"/>
                    <a:pt x="12888" y="9215"/>
                  </a:cubicBezTo>
                  <a:lnTo>
                    <a:pt x="12754" y="9215"/>
                  </a:lnTo>
                  <a:cubicBezTo>
                    <a:pt x="12981" y="8399"/>
                    <a:pt x="13143" y="7558"/>
                    <a:pt x="13234" y="6707"/>
                  </a:cubicBezTo>
                  <a:cubicBezTo>
                    <a:pt x="13281" y="6237"/>
                    <a:pt x="13305" y="5790"/>
                    <a:pt x="13305" y="5361"/>
                  </a:cubicBezTo>
                  <a:cubicBezTo>
                    <a:pt x="13305" y="4990"/>
                    <a:pt x="13289" y="4635"/>
                    <a:pt x="13254" y="4284"/>
                  </a:cubicBezTo>
                  <a:cubicBezTo>
                    <a:pt x="13193" y="3716"/>
                    <a:pt x="13082" y="3182"/>
                    <a:pt x="12931" y="2694"/>
                  </a:cubicBezTo>
                  <a:lnTo>
                    <a:pt x="12931" y="2694"/>
                  </a:lnTo>
                  <a:lnTo>
                    <a:pt x="12930" y="2689"/>
                  </a:lnTo>
                  <a:lnTo>
                    <a:pt x="12929" y="2689"/>
                  </a:lnTo>
                  <a:lnTo>
                    <a:pt x="12929" y="2689"/>
                  </a:lnTo>
                  <a:cubicBezTo>
                    <a:pt x="12928" y="2687"/>
                    <a:pt x="12928" y="2685"/>
                    <a:pt x="12927" y="2682"/>
                  </a:cubicBezTo>
                  <a:lnTo>
                    <a:pt x="12825" y="2344"/>
                  </a:lnTo>
                  <a:lnTo>
                    <a:pt x="12832" y="2443"/>
                  </a:lnTo>
                  <a:lnTo>
                    <a:pt x="12832" y="2443"/>
                  </a:lnTo>
                  <a:cubicBezTo>
                    <a:pt x="12719" y="2157"/>
                    <a:pt x="12588" y="1887"/>
                    <a:pt x="12436" y="1639"/>
                  </a:cubicBezTo>
                  <a:cubicBezTo>
                    <a:pt x="12279" y="1383"/>
                    <a:pt x="12098" y="1159"/>
                    <a:pt x="11911" y="971"/>
                  </a:cubicBezTo>
                  <a:lnTo>
                    <a:pt x="11911" y="968"/>
                  </a:lnTo>
                  <a:cubicBezTo>
                    <a:pt x="11738" y="804"/>
                    <a:pt x="11550" y="668"/>
                    <a:pt x="11353" y="556"/>
                  </a:cubicBezTo>
                  <a:cubicBezTo>
                    <a:pt x="11128" y="440"/>
                    <a:pt x="10882" y="355"/>
                    <a:pt x="10630" y="307"/>
                  </a:cubicBezTo>
                  <a:cubicBezTo>
                    <a:pt x="10463" y="279"/>
                    <a:pt x="10289" y="266"/>
                    <a:pt x="10109" y="266"/>
                  </a:cubicBezTo>
                  <a:cubicBezTo>
                    <a:pt x="9904" y="266"/>
                    <a:pt x="9695" y="282"/>
                    <a:pt x="9466" y="319"/>
                  </a:cubicBezTo>
                  <a:lnTo>
                    <a:pt x="9466" y="319"/>
                  </a:lnTo>
                  <a:lnTo>
                    <a:pt x="9465" y="317"/>
                  </a:lnTo>
                  <a:lnTo>
                    <a:pt x="9434" y="320"/>
                  </a:lnTo>
                  <a:cubicBezTo>
                    <a:pt x="8653" y="457"/>
                    <a:pt x="7911" y="754"/>
                    <a:pt x="7191" y="1036"/>
                  </a:cubicBezTo>
                  <a:cubicBezTo>
                    <a:pt x="6956" y="1128"/>
                    <a:pt x="6725" y="1220"/>
                    <a:pt x="6493" y="1298"/>
                  </a:cubicBezTo>
                  <a:lnTo>
                    <a:pt x="6398" y="1329"/>
                  </a:lnTo>
                  <a:lnTo>
                    <a:pt x="6486" y="1374"/>
                  </a:lnTo>
                  <a:cubicBezTo>
                    <a:pt x="6963" y="1608"/>
                    <a:pt x="7535" y="1868"/>
                    <a:pt x="8149" y="1984"/>
                  </a:cubicBezTo>
                  <a:lnTo>
                    <a:pt x="8169" y="1984"/>
                  </a:lnTo>
                  <a:cubicBezTo>
                    <a:pt x="8347" y="2011"/>
                    <a:pt x="8520" y="2025"/>
                    <a:pt x="8688" y="2025"/>
                  </a:cubicBezTo>
                  <a:cubicBezTo>
                    <a:pt x="8847" y="2025"/>
                    <a:pt x="9004" y="2011"/>
                    <a:pt x="9158" y="1987"/>
                  </a:cubicBezTo>
                  <a:cubicBezTo>
                    <a:pt x="9256" y="1970"/>
                    <a:pt x="9352" y="1949"/>
                    <a:pt x="9448" y="1922"/>
                  </a:cubicBezTo>
                  <a:lnTo>
                    <a:pt x="9454" y="1922"/>
                  </a:lnTo>
                  <a:cubicBezTo>
                    <a:pt x="9454" y="1919"/>
                    <a:pt x="9461" y="1919"/>
                    <a:pt x="9465" y="1919"/>
                  </a:cubicBezTo>
                  <a:cubicBezTo>
                    <a:pt x="9471" y="1919"/>
                    <a:pt x="9478" y="1922"/>
                    <a:pt x="9485" y="1922"/>
                  </a:cubicBezTo>
                  <a:cubicBezTo>
                    <a:pt x="9492" y="1926"/>
                    <a:pt x="9502" y="1932"/>
                    <a:pt x="9509" y="1943"/>
                  </a:cubicBezTo>
                  <a:cubicBezTo>
                    <a:pt x="9516" y="1953"/>
                    <a:pt x="9522" y="1967"/>
                    <a:pt x="9526" y="1984"/>
                  </a:cubicBezTo>
                  <a:cubicBezTo>
                    <a:pt x="9529" y="1990"/>
                    <a:pt x="9529" y="2001"/>
                    <a:pt x="9529" y="2008"/>
                  </a:cubicBezTo>
                  <a:cubicBezTo>
                    <a:pt x="9529" y="2028"/>
                    <a:pt x="9526" y="2045"/>
                    <a:pt x="9516" y="2062"/>
                  </a:cubicBezTo>
                  <a:cubicBezTo>
                    <a:pt x="9512" y="2072"/>
                    <a:pt x="9506" y="2083"/>
                    <a:pt x="9498" y="2086"/>
                  </a:cubicBezTo>
                  <a:cubicBezTo>
                    <a:pt x="9495" y="2093"/>
                    <a:pt x="9489" y="2093"/>
                    <a:pt x="9485" y="2096"/>
                  </a:cubicBezTo>
                  <a:lnTo>
                    <a:pt x="9481" y="2096"/>
                  </a:lnTo>
                  <a:cubicBezTo>
                    <a:pt x="9355" y="2133"/>
                    <a:pt x="9223" y="2160"/>
                    <a:pt x="9089" y="2181"/>
                  </a:cubicBezTo>
                  <a:cubicBezTo>
                    <a:pt x="8954" y="2198"/>
                    <a:pt x="8820" y="2209"/>
                    <a:pt x="8688" y="2209"/>
                  </a:cubicBezTo>
                  <a:cubicBezTo>
                    <a:pt x="8381" y="2209"/>
                    <a:pt x="8060" y="2160"/>
                    <a:pt x="7730" y="2066"/>
                  </a:cubicBezTo>
                  <a:cubicBezTo>
                    <a:pt x="7239" y="1929"/>
                    <a:pt x="6772" y="1707"/>
                    <a:pt x="6418" y="1527"/>
                  </a:cubicBezTo>
                  <a:cubicBezTo>
                    <a:pt x="6258" y="1449"/>
                    <a:pt x="6101" y="1367"/>
                    <a:pt x="5940" y="1281"/>
                  </a:cubicBezTo>
                  <a:lnTo>
                    <a:pt x="5913" y="1271"/>
                  </a:lnTo>
                  <a:cubicBezTo>
                    <a:pt x="5662" y="1138"/>
                    <a:pt x="5396" y="1002"/>
                    <a:pt x="5130" y="876"/>
                  </a:cubicBezTo>
                  <a:cubicBezTo>
                    <a:pt x="4639" y="647"/>
                    <a:pt x="4247" y="515"/>
                    <a:pt x="3865" y="440"/>
                  </a:cubicBezTo>
                  <a:lnTo>
                    <a:pt x="3845" y="440"/>
                  </a:lnTo>
                  <a:cubicBezTo>
                    <a:pt x="3681" y="416"/>
                    <a:pt x="3524" y="402"/>
                    <a:pt x="3371" y="402"/>
                  </a:cubicBezTo>
                  <a:cubicBezTo>
                    <a:pt x="3238" y="402"/>
                    <a:pt x="3109" y="413"/>
                    <a:pt x="2976" y="433"/>
                  </a:cubicBezTo>
                  <a:cubicBezTo>
                    <a:pt x="2697" y="480"/>
                    <a:pt x="2420" y="576"/>
                    <a:pt x="2161" y="716"/>
                  </a:cubicBezTo>
                  <a:lnTo>
                    <a:pt x="2158" y="716"/>
                  </a:lnTo>
                  <a:cubicBezTo>
                    <a:pt x="1936" y="839"/>
                    <a:pt x="1728" y="992"/>
                    <a:pt x="1531" y="1186"/>
                  </a:cubicBezTo>
                  <a:lnTo>
                    <a:pt x="1527" y="1186"/>
                  </a:lnTo>
                  <a:cubicBezTo>
                    <a:pt x="1343" y="1370"/>
                    <a:pt x="1179" y="1585"/>
                    <a:pt x="1020" y="1837"/>
                  </a:cubicBezTo>
                  <a:cubicBezTo>
                    <a:pt x="852" y="2116"/>
                    <a:pt x="709" y="2437"/>
                    <a:pt x="586" y="2791"/>
                  </a:cubicBezTo>
                  <a:cubicBezTo>
                    <a:pt x="437" y="3255"/>
                    <a:pt x="328" y="3773"/>
                    <a:pt x="270" y="4325"/>
                  </a:cubicBezTo>
                  <a:cubicBezTo>
                    <a:pt x="229" y="4689"/>
                    <a:pt x="212" y="5064"/>
                    <a:pt x="212" y="5457"/>
                  </a:cubicBezTo>
                  <a:cubicBezTo>
                    <a:pt x="212" y="5896"/>
                    <a:pt x="236" y="6352"/>
                    <a:pt x="284" y="6823"/>
                  </a:cubicBezTo>
                  <a:cubicBezTo>
                    <a:pt x="373" y="7655"/>
                    <a:pt x="534" y="8457"/>
                    <a:pt x="761" y="9212"/>
                  </a:cubicBezTo>
                  <a:lnTo>
                    <a:pt x="626" y="9212"/>
                  </a:lnTo>
                  <a:cubicBezTo>
                    <a:pt x="622" y="9197"/>
                    <a:pt x="618" y="9181"/>
                    <a:pt x="614" y="9167"/>
                  </a:cubicBezTo>
                  <a:cubicBezTo>
                    <a:pt x="361" y="8299"/>
                    <a:pt x="195" y="7385"/>
                    <a:pt x="123" y="6451"/>
                  </a:cubicBezTo>
                  <a:cubicBezTo>
                    <a:pt x="96" y="6107"/>
                    <a:pt x="83" y="5773"/>
                    <a:pt x="83" y="5449"/>
                  </a:cubicBezTo>
                  <a:cubicBezTo>
                    <a:pt x="83" y="5314"/>
                    <a:pt x="86" y="5177"/>
                    <a:pt x="92" y="5044"/>
                  </a:cubicBezTo>
                  <a:cubicBezTo>
                    <a:pt x="110" y="4560"/>
                    <a:pt x="154" y="4103"/>
                    <a:pt x="232" y="3691"/>
                  </a:cubicBezTo>
                  <a:cubicBezTo>
                    <a:pt x="396" y="2764"/>
                    <a:pt x="693" y="2008"/>
                    <a:pt x="1112" y="1442"/>
                  </a:cubicBezTo>
                  <a:cubicBezTo>
                    <a:pt x="1343" y="1125"/>
                    <a:pt x="1606" y="869"/>
                    <a:pt x="1889" y="685"/>
                  </a:cubicBezTo>
                  <a:cubicBezTo>
                    <a:pt x="2236" y="457"/>
                    <a:pt x="2601" y="310"/>
                    <a:pt x="2976" y="249"/>
                  </a:cubicBezTo>
                  <a:lnTo>
                    <a:pt x="2975" y="249"/>
                  </a:lnTo>
                  <a:lnTo>
                    <a:pt x="2975" y="249"/>
                  </a:lnTo>
                  <a:cubicBezTo>
                    <a:pt x="3111" y="228"/>
                    <a:pt x="3242" y="218"/>
                    <a:pt x="3371" y="218"/>
                  </a:cubicBezTo>
                  <a:cubicBezTo>
                    <a:pt x="3654" y="218"/>
                    <a:pt x="3954" y="266"/>
                    <a:pt x="4260" y="355"/>
                  </a:cubicBezTo>
                  <a:cubicBezTo>
                    <a:pt x="4721" y="488"/>
                    <a:pt x="5163" y="696"/>
                    <a:pt x="5535" y="886"/>
                  </a:cubicBezTo>
                  <a:cubicBezTo>
                    <a:pt x="5675" y="954"/>
                    <a:pt x="5814" y="1029"/>
                    <a:pt x="5951" y="1101"/>
                  </a:cubicBezTo>
                  <a:lnTo>
                    <a:pt x="6220" y="1240"/>
                  </a:lnTo>
                  <a:lnTo>
                    <a:pt x="6241" y="1217"/>
                  </a:lnTo>
                  <a:cubicBezTo>
                    <a:pt x="6250" y="1210"/>
                    <a:pt x="6258" y="1207"/>
                    <a:pt x="6261" y="1204"/>
                  </a:cubicBezTo>
                  <a:lnTo>
                    <a:pt x="6264" y="1204"/>
                  </a:lnTo>
                  <a:cubicBezTo>
                    <a:pt x="6565" y="1094"/>
                    <a:pt x="6861" y="979"/>
                    <a:pt x="7161" y="859"/>
                  </a:cubicBezTo>
                  <a:cubicBezTo>
                    <a:pt x="7921" y="559"/>
                    <a:pt x="8701" y="249"/>
                    <a:pt x="9509" y="130"/>
                  </a:cubicBezTo>
                  <a:cubicBezTo>
                    <a:pt x="9727" y="95"/>
                    <a:pt x="9924" y="82"/>
                    <a:pt x="10112" y="82"/>
                  </a:cubicBezTo>
                  <a:close/>
                  <a:moveTo>
                    <a:pt x="10112" y="0"/>
                  </a:moveTo>
                  <a:cubicBezTo>
                    <a:pt x="9918" y="0"/>
                    <a:pt x="9717" y="18"/>
                    <a:pt x="9495" y="48"/>
                  </a:cubicBezTo>
                  <a:cubicBezTo>
                    <a:pt x="8674" y="170"/>
                    <a:pt x="7890" y="484"/>
                    <a:pt x="7130" y="784"/>
                  </a:cubicBezTo>
                  <a:cubicBezTo>
                    <a:pt x="6834" y="903"/>
                    <a:pt x="6533" y="1019"/>
                    <a:pt x="6237" y="1125"/>
                  </a:cubicBezTo>
                  <a:cubicBezTo>
                    <a:pt x="6226" y="1129"/>
                    <a:pt x="6215" y="1134"/>
                    <a:pt x="6204" y="1142"/>
                  </a:cubicBezTo>
                  <a:lnTo>
                    <a:pt x="6204" y="1142"/>
                  </a:lnTo>
                  <a:lnTo>
                    <a:pt x="5989" y="1029"/>
                  </a:lnTo>
                  <a:cubicBezTo>
                    <a:pt x="5852" y="954"/>
                    <a:pt x="5712" y="883"/>
                    <a:pt x="5572" y="815"/>
                  </a:cubicBezTo>
                  <a:cubicBezTo>
                    <a:pt x="5198" y="624"/>
                    <a:pt x="4751" y="409"/>
                    <a:pt x="4284" y="276"/>
                  </a:cubicBezTo>
                  <a:cubicBezTo>
                    <a:pt x="3971" y="184"/>
                    <a:pt x="3664" y="136"/>
                    <a:pt x="3371" y="136"/>
                  </a:cubicBezTo>
                  <a:cubicBezTo>
                    <a:pt x="3235" y="136"/>
                    <a:pt x="3098" y="150"/>
                    <a:pt x="2962" y="167"/>
                  </a:cubicBezTo>
                  <a:cubicBezTo>
                    <a:pt x="2574" y="232"/>
                    <a:pt x="2199" y="382"/>
                    <a:pt x="1844" y="614"/>
                  </a:cubicBezTo>
                  <a:cubicBezTo>
                    <a:pt x="1552" y="808"/>
                    <a:pt x="1282" y="1070"/>
                    <a:pt x="1044" y="1391"/>
                  </a:cubicBezTo>
                  <a:cubicBezTo>
                    <a:pt x="618" y="1973"/>
                    <a:pt x="317" y="2740"/>
                    <a:pt x="150" y="3674"/>
                  </a:cubicBezTo>
                  <a:cubicBezTo>
                    <a:pt x="75" y="4093"/>
                    <a:pt x="28" y="4553"/>
                    <a:pt x="11" y="5040"/>
                  </a:cubicBezTo>
                  <a:cubicBezTo>
                    <a:pt x="4" y="5177"/>
                    <a:pt x="1" y="5314"/>
                    <a:pt x="1" y="5449"/>
                  </a:cubicBezTo>
                  <a:cubicBezTo>
                    <a:pt x="1" y="5773"/>
                    <a:pt x="14" y="6111"/>
                    <a:pt x="42" y="6459"/>
                  </a:cubicBezTo>
                  <a:cubicBezTo>
                    <a:pt x="116" y="7395"/>
                    <a:pt x="280" y="8315"/>
                    <a:pt x="536" y="9191"/>
                  </a:cubicBezTo>
                  <a:cubicBezTo>
                    <a:pt x="542" y="9215"/>
                    <a:pt x="550" y="9239"/>
                    <a:pt x="556" y="9263"/>
                  </a:cubicBezTo>
                  <a:lnTo>
                    <a:pt x="563" y="9293"/>
                  </a:lnTo>
                  <a:lnTo>
                    <a:pt x="873" y="9293"/>
                  </a:lnTo>
                  <a:lnTo>
                    <a:pt x="856" y="9243"/>
                  </a:lnTo>
                  <a:cubicBezTo>
                    <a:pt x="624" y="8476"/>
                    <a:pt x="457" y="7661"/>
                    <a:pt x="366" y="6813"/>
                  </a:cubicBezTo>
                  <a:cubicBezTo>
                    <a:pt x="317" y="6349"/>
                    <a:pt x="294" y="5893"/>
                    <a:pt x="294" y="5457"/>
                  </a:cubicBezTo>
                  <a:cubicBezTo>
                    <a:pt x="294" y="5068"/>
                    <a:pt x="311" y="4693"/>
                    <a:pt x="348" y="4335"/>
                  </a:cubicBezTo>
                  <a:cubicBezTo>
                    <a:pt x="410" y="3786"/>
                    <a:pt x="515" y="3275"/>
                    <a:pt x="665" y="2819"/>
                  </a:cubicBezTo>
                  <a:cubicBezTo>
                    <a:pt x="784" y="2467"/>
                    <a:pt x="927" y="2151"/>
                    <a:pt x="1091" y="1878"/>
                  </a:cubicBezTo>
                  <a:cubicBezTo>
                    <a:pt x="1245" y="1633"/>
                    <a:pt x="1408" y="1421"/>
                    <a:pt x="1585" y="1244"/>
                  </a:cubicBezTo>
                  <a:cubicBezTo>
                    <a:pt x="1780" y="1056"/>
                    <a:pt x="1981" y="907"/>
                    <a:pt x="2199" y="787"/>
                  </a:cubicBezTo>
                  <a:cubicBezTo>
                    <a:pt x="2451" y="651"/>
                    <a:pt x="2717" y="559"/>
                    <a:pt x="2989" y="512"/>
                  </a:cubicBezTo>
                  <a:cubicBezTo>
                    <a:pt x="3115" y="494"/>
                    <a:pt x="3241" y="484"/>
                    <a:pt x="3371" y="484"/>
                  </a:cubicBezTo>
                  <a:cubicBezTo>
                    <a:pt x="3518" y="484"/>
                    <a:pt x="3674" y="498"/>
                    <a:pt x="3831" y="521"/>
                  </a:cubicBezTo>
                  <a:lnTo>
                    <a:pt x="3852" y="521"/>
                  </a:lnTo>
                  <a:cubicBezTo>
                    <a:pt x="4223" y="593"/>
                    <a:pt x="4608" y="726"/>
                    <a:pt x="5096" y="951"/>
                  </a:cubicBezTo>
                  <a:cubicBezTo>
                    <a:pt x="5358" y="1073"/>
                    <a:pt x="5621" y="1210"/>
                    <a:pt x="5876" y="1343"/>
                  </a:cubicBezTo>
                  <a:lnTo>
                    <a:pt x="5879" y="1343"/>
                  </a:lnTo>
                  <a:lnTo>
                    <a:pt x="5903" y="1356"/>
                  </a:lnTo>
                  <a:cubicBezTo>
                    <a:pt x="6063" y="1438"/>
                    <a:pt x="6220" y="1520"/>
                    <a:pt x="6384" y="1602"/>
                  </a:cubicBezTo>
                  <a:cubicBezTo>
                    <a:pt x="6738" y="1779"/>
                    <a:pt x="7208" y="2004"/>
                    <a:pt x="7706" y="2144"/>
                  </a:cubicBezTo>
                  <a:cubicBezTo>
                    <a:pt x="8043" y="2239"/>
                    <a:pt x="8374" y="2291"/>
                    <a:pt x="8688" y="2291"/>
                  </a:cubicBezTo>
                  <a:cubicBezTo>
                    <a:pt x="8824" y="2291"/>
                    <a:pt x="8963" y="2280"/>
                    <a:pt x="9100" y="2263"/>
                  </a:cubicBezTo>
                  <a:cubicBezTo>
                    <a:pt x="9236" y="2242"/>
                    <a:pt x="9372" y="2212"/>
                    <a:pt x="9506" y="2174"/>
                  </a:cubicBezTo>
                  <a:lnTo>
                    <a:pt x="9506" y="2174"/>
                  </a:lnTo>
                  <a:lnTo>
                    <a:pt x="9506" y="2174"/>
                  </a:lnTo>
                  <a:cubicBezTo>
                    <a:pt x="9525" y="2170"/>
                    <a:pt x="9543" y="2160"/>
                    <a:pt x="9556" y="2147"/>
                  </a:cubicBezTo>
                  <a:cubicBezTo>
                    <a:pt x="9570" y="2130"/>
                    <a:pt x="9583" y="2113"/>
                    <a:pt x="9591" y="2096"/>
                  </a:cubicBezTo>
                  <a:cubicBezTo>
                    <a:pt x="9604" y="2069"/>
                    <a:pt x="9611" y="2038"/>
                    <a:pt x="9611" y="2008"/>
                  </a:cubicBezTo>
                  <a:cubicBezTo>
                    <a:pt x="9611" y="1994"/>
                    <a:pt x="9608" y="1981"/>
                    <a:pt x="9604" y="1963"/>
                  </a:cubicBezTo>
                  <a:lnTo>
                    <a:pt x="9603" y="1964"/>
                  </a:lnTo>
                  <a:lnTo>
                    <a:pt x="9603" y="1964"/>
                  </a:lnTo>
                  <a:cubicBezTo>
                    <a:pt x="9596" y="1927"/>
                    <a:pt x="9579" y="1898"/>
                    <a:pt x="9556" y="1874"/>
                  </a:cubicBezTo>
                  <a:cubicBezTo>
                    <a:pt x="9547" y="1864"/>
                    <a:pt x="9529" y="1854"/>
                    <a:pt x="9516" y="1847"/>
                  </a:cubicBezTo>
                  <a:cubicBezTo>
                    <a:pt x="9498" y="1841"/>
                    <a:pt x="9481" y="1837"/>
                    <a:pt x="9465" y="1837"/>
                  </a:cubicBezTo>
                  <a:cubicBezTo>
                    <a:pt x="9451" y="1837"/>
                    <a:pt x="9437" y="1841"/>
                    <a:pt x="9424" y="1844"/>
                  </a:cubicBezTo>
                  <a:lnTo>
                    <a:pt x="9424" y="1845"/>
                  </a:lnTo>
                  <a:lnTo>
                    <a:pt x="9424" y="1845"/>
                  </a:lnTo>
                  <a:cubicBezTo>
                    <a:pt x="9333" y="1868"/>
                    <a:pt x="9239" y="1892"/>
                    <a:pt x="9144" y="1909"/>
                  </a:cubicBezTo>
                  <a:cubicBezTo>
                    <a:pt x="8998" y="1932"/>
                    <a:pt x="8844" y="1943"/>
                    <a:pt x="8688" y="1943"/>
                  </a:cubicBezTo>
                  <a:cubicBezTo>
                    <a:pt x="8524" y="1943"/>
                    <a:pt x="8353" y="1929"/>
                    <a:pt x="8183" y="1902"/>
                  </a:cubicBezTo>
                  <a:lnTo>
                    <a:pt x="8163" y="1902"/>
                  </a:lnTo>
                  <a:cubicBezTo>
                    <a:pt x="7599" y="1799"/>
                    <a:pt x="7065" y="1567"/>
                    <a:pt x="6610" y="1342"/>
                  </a:cubicBezTo>
                  <a:lnTo>
                    <a:pt x="6610" y="1342"/>
                  </a:lnTo>
                  <a:cubicBezTo>
                    <a:pt x="6814" y="1271"/>
                    <a:pt x="7018" y="1191"/>
                    <a:pt x="7222" y="1111"/>
                  </a:cubicBezTo>
                  <a:cubicBezTo>
                    <a:pt x="7930" y="832"/>
                    <a:pt x="8658" y="544"/>
                    <a:pt x="9413" y="408"/>
                  </a:cubicBezTo>
                  <a:lnTo>
                    <a:pt x="9413" y="408"/>
                  </a:lnTo>
                  <a:lnTo>
                    <a:pt x="9413" y="409"/>
                  </a:lnTo>
                  <a:lnTo>
                    <a:pt x="9448" y="402"/>
                  </a:lnTo>
                  <a:lnTo>
                    <a:pt x="9448" y="402"/>
                  </a:lnTo>
                  <a:cubicBezTo>
                    <a:pt x="9448" y="402"/>
                    <a:pt x="9448" y="402"/>
                    <a:pt x="9448" y="402"/>
                  </a:cubicBezTo>
                  <a:cubicBezTo>
                    <a:pt x="9686" y="365"/>
                    <a:pt x="9901" y="348"/>
                    <a:pt x="10109" y="348"/>
                  </a:cubicBezTo>
                  <a:cubicBezTo>
                    <a:pt x="10285" y="348"/>
                    <a:pt x="10454" y="361"/>
                    <a:pt x="10613" y="388"/>
                  </a:cubicBezTo>
                  <a:lnTo>
                    <a:pt x="10613" y="388"/>
                  </a:lnTo>
                  <a:lnTo>
                    <a:pt x="10613" y="389"/>
                  </a:lnTo>
                  <a:cubicBezTo>
                    <a:pt x="10862" y="433"/>
                    <a:pt x="11097" y="515"/>
                    <a:pt x="11315" y="631"/>
                  </a:cubicBezTo>
                  <a:lnTo>
                    <a:pt x="11316" y="628"/>
                  </a:lnTo>
                  <a:lnTo>
                    <a:pt x="11316" y="628"/>
                  </a:lnTo>
                  <a:cubicBezTo>
                    <a:pt x="11506" y="737"/>
                    <a:pt x="11687" y="869"/>
                    <a:pt x="11853" y="1029"/>
                  </a:cubicBezTo>
                  <a:cubicBezTo>
                    <a:pt x="12037" y="1210"/>
                    <a:pt x="12211" y="1432"/>
                    <a:pt x="12368" y="1684"/>
                  </a:cubicBezTo>
                  <a:cubicBezTo>
                    <a:pt x="12559" y="2001"/>
                    <a:pt x="12723" y="2355"/>
                    <a:pt x="12852" y="2740"/>
                  </a:cubicBezTo>
                  <a:lnTo>
                    <a:pt x="12921" y="2943"/>
                  </a:lnTo>
                  <a:lnTo>
                    <a:pt x="12921" y="2943"/>
                  </a:lnTo>
                  <a:cubicBezTo>
                    <a:pt x="13036" y="3363"/>
                    <a:pt x="13121" y="3817"/>
                    <a:pt x="13172" y="4294"/>
                  </a:cubicBezTo>
                  <a:cubicBezTo>
                    <a:pt x="13207" y="4639"/>
                    <a:pt x="13223" y="4993"/>
                    <a:pt x="13223" y="5361"/>
                  </a:cubicBezTo>
                  <a:cubicBezTo>
                    <a:pt x="13223" y="5787"/>
                    <a:pt x="13199" y="6230"/>
                    <a:pt x="13152" y="6697"/>
                  </a:cubicBezTo>
                  <a:cubicBezTo>
                    <a:pt x="13060" y="7563"/>
                    <a:pt x="12896" y="8417"/>
                    <a:pt x="12661" y="9246"/>
                  </a:cubicBezTo>
                  <a:lnTo>
                    <a:pt x="12644" y="9297"/>
                  </a:lnTo>
                  <a:lnTo>
                    <a:pt x="12951" y="9297"/>
                  </a:lnTo>
                  <a:lnTo>
                    <a:pt x="12957" y="9266"/>
                  </a:lnTo>
                  <a:cubicBezTo>
                    <a:pt x="13135" y="8629"/>
                    <a:pt x="13271" y="7975"/>
                    <a:pt x="13370" y="7303"/>
                  </a:cubicBezTo>
                  <a:cubicBezTo>
                    <a:pt x="13397" y="7123"/>
                    <a:pt x="13418" y="6942"/>
                    <a:pt x="13438" y="6769"/>
                  </a:cubicBezTo>
                  <a:lnTo>
                    <a:pt x="13438" y="6765"/>
                  </a:lnTo>
                  <a:cubicBezTo>
                    <a:pt x="13448" y="6625"/>
                    <a:pt x="13462" y="6486"/>
                    <a:pt x="13476" y="6346"/>
                  </a:cubicBezTo>
                  <a:cubicBezTo>
                    <a:pt x="13496" y="6091"/>
                    <a:pt x="13506" y="5838"/>
                    <a:pt x="13513" y="5592"/>
                  </a:cubicBezTo>
                  <a:lnTo>
                    <a:pt x="13513" y="5589"/>
                  </a:lnTo>
                  <a:lnTo>
                    <a:pt x="13513" y="5211"/>
                  </a:lnTo>
                  <a:lnTo>
                    <a:pt x="13513" y="5207"/>
                  </a:lnTo>
                  <a:cubicBezTo>
                    <a:pt x="13509" y="5048"/>
                    <a:pt x="13503" y="4891"/>
                    <a:pt x="13496" y="4730"/>
                  </a:cubicBezTo>
                  <a:cubicBezTo>
                    <a:pt x="13496" y="4707"/>
                    <a:pt x="13496" y="4683"/>
                    <a:pt x="13493" y="4659"/>
                  </a:cubicBezTo>
                  <a:cubicBezTo>
                    <a:pt x="13486" y="4581"/>
                    <a:pt x="13476" y="4499"/>
                    <a:pt x="13468" y="4420"/>
                  </a:cubicBezTo>
                  <a:cubicBezTo>
                    <a:pt x="13424" y="4056"/>
                    <a:pt x="13374" y="3698"/>
                    <a:pt x="13316" y="3337"/>
                  </a:cubicBezTo>
                  <a:lnTo>
                    <a:pt x="13316" y="3333"/>
                  </a:lnTo>
                  <a:lnTo>
                    <a:pt x="13316" y="3330"/>
                  </a:lnTo>
                  <a:cubicBezTo>
                    <a:pt x="13207" y="2819"/>
                    <a:pt x="13050" y="2349"/>
                    <a:pt x="12845" y="1926"/>
                  </a:cubicBezTo>
                  <a:cubicBezTo>
                    <a:pt x="12723" y="1666"/>
                    <a:pt x="12576" y="1418"/>
                    <a:pt x="12405" y="1190"/>
                  </a:cubicBezTo>
                  <a:cubicBezTo>
                    <a:pt x="12259" y="985"/>
                    <a:pt x="12089" y="801"/>
                    <a:pt x="11901" y="638"/>
                  </a:cubicBezTo>
                  <a:cubicBezTo>
                    <a:pt x="11577" y="358"/>
                    <a:pt x="11182" y="161"/>
                    <a:pt x="10753" y="65"/>
                  </a:cubicBezTo>
                  <a:cubicBezTo>
                    <a:pt x="10549" y="21"/>
                    <a:pt x="10333" y="0"/>
                    <a:pt x="10112"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898;p42">
              <a:extLst>
                <a:ext uri="{FF2B5EF4-FFF2-40B4-BE49-F238E27FC236}">
                  <a16:creationId xmlns:a16="http://schemas.microsoft.com/office/drawing/2014/main" id="{6847356D-0D7C-7647-BBE0-DCC689E5C658}"/>
                </a:ext>
              </a:extLst>
            </p:cNvPr>
            <p:cNvSpPr/>
            <p:nvPr/>
          </p:nvSpPr>
          <p:spPr>
            <a:xfrm>
              <a:off x="7018660" y="3733016"/>
              <a:ext cx="11847" cy="157731"/>
            </a:xfrm>
            <a:custGeom>
              <a:avLst/>
              <a:gdLst/>
              <a:ahLst/>
              <a:cxnLst/>
              <a:rect l="l" t="t" r="r" b="b"/>
              <a:pathLst>
                <a:path w="213" h="2836" extrusionOk="0">
                  <a:moveTo>
                    <a:pt x="100" y="0"/>
                  </a:moveTo>
                  <a:cubicBezTo>
                    <a:pt x="1" y="873"/>
                    <a:pt x="15" y="1823"/>
                    <a:pt x="137" y="2836"/>
                  </a:cubicBezTo>
                  <a:cubicBezTo>
                    <a:pt x="158" y="2597"/>
                    <a:pt x="181" y="2355"/>
                    <a:pt x="213" y="2120"/>
                  </a:cubicBezTo>
                  <a:lnTo>
                    <a:pt x="213" y="1295"/>
                  </a:lnTo>
                  <a:cubicBezTo>
                    <a:pt x="205" y="1118"/>
                    <a:pt x="199" y="941"/>
                    <a:pt x="195" y="763"/>
                  </a:cubicBezTo>
                  <a:cubicBezTo>
                    <a:pt x="188" y="692"/>
                    <a:pt x="181" y="623"/>
                    <a:pt x="175" y="552"/>
                  </a:cubicBezTo>
                  <a:cubicBezTo>
                    <a:pt x="151" y="368"/>
                    <a:pt x="127" y="184"/>
                    <a:pt x="100"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899;p42">
              <a:extLst>
                <a:ext uri="{FF2B5EF4-FFF2-40B4-BE49-F238E27FC236}">
                  <a16:creationId xmlns:a16="http://schemas.microsoft.com/office/drawing/2014/main" id="{880711C7-C433-A742-BCA4-E3C477C4EA54}"/>
                </a:ext>
              </a:extLst>
            </p:cNvPr>
            <p:cNvSpPr/>
            <p:nvPr/>
          </p:nvSpPr>
          <p:spPr>
            <a:xfrm>
              <a:off x="7018327" y="3715163"/>
              <a:ext cx="14461" cy="175974"/>
            </a:xfrm>
            <a:custGeom>
              <a:avLst/>
              <a:gdLst/>
              <a:ahLst/>
              <a:cxnLst/>
              <a:rect l="l" t="t" r="r" b="b"/>
              <a:pathLst>
                <a:path w="260" h="3164" extrusionOk="0">
                  <a:moveTo>
                    <a:pt x="114" y="674"/>
                  </a:moveTo>
                  <a:cubicBezTo>
                    <a:pt x="122" y="741"/>
                    <a:pt x="131" y="809"/>
                    <a:pt x="140" y="877"/>
                  </a:cubicBezTo>
                  <a:cubicBezTo>
                    <a:pt x="147" y="948"/>
                    <a:pt x="153" y="1020"/>
                    <a:pt x="160" y="1088"/>
                  </a:cubicBezTo>
                  <a:cubicBezTo>
                    <a:pt x="164" y="1265"/>
                    <a:pt x="170" y="1443"/>
                    <a:pt x="178" y="1619"/>
                  </a:cubicBezTo>
                  <a:lnTo>
                    <a:pt x="178" y="2434"/>
                  </a:lnTo>
                  <a:cubicBezTo>
                    <a:pt x="164" y="2538"/>
                    <a:pt x="152" y="2643"/>
                    <a:pt x="141" y="2748"/>
                  </a:cubicBezTo>
                  <a:lnTo>
                    <a:pt x="141" y="2748"/>
                  </a:lnTo>
                  <a:cubicBezTo>
                    <a:pt x="102" y="2331"/>
                    <a:pt x="82" y="1927"/>
                    <a:pt x="82" y="1534"/>
                  </a:cubicBezTo>
                  <a:cubicBezTo>
                    <a:pt x="82" y="1241"/>
                    <a:pt x="92" y="953"/>
                    <a:pt x="114" y="674"/>
                  </a:cubicBezTo>
                  <a:close/>
                  <a:moveTo>
                    <a:pt x="102" y="1"/>
                  </a:moveTo>
                  <a:lnTo>
                    <a:pt x="68" y="318"/>
                  </a:lnTo>
                  <a:cubicBezTo>
                    <a:pt x="21" y="710"/>
                    <a:pt x="0" y="1115"/>
                    <a:pt x="0" y="1534"/>
                  </a:cubicBezTo>
                  <a:cubicBezTo>
                    <a:pt x="0" y="2056"/>
                    <a:pt x="35" y="2597"/>
                    <a:pt x="102" y="3163"/>
                  </a:cubicBezTo>
                  <a:lnTo>
                    <a:pt x="151" y="3157"/>
                  </a:lnTo>
                  <a:lnTo>
                    <a:pt x="151" y="3157"/>
                  </a:lnTo>
                  <a:lnTo>
                    <a:pt x="184" y="3160"/>
                  </a:lnTo>
                  <a:cubicBezTo>
                    <a:pt x="205" y="2921"/>
                    <a:pt x="228" y="2682"/>
                    <a:pt x="259" y="2444"/>
                  </a:cubicBezTo>
                  <a:lnTo>
                    <a:pt x="259" y="2441"/>
                  </a:lnTo>
                  <a:lnTo>
                    <a:pt x="259" y="1616"/>
                  </a:lnTo>
                  <a:cubicBezTo>
                    <a:pt x="252" y="1439"/>
                    <a:pt x="246" y="1262"/>
                    <a:pt x="242" y="1084"/>
                  </a:cubicBezTo>
                  <a:lnTo>
                    <a:pt x="242" y="1081"/>
                  </a:lnTo>
                  <a:cubicBezTo>
                    <a:pt x="235" y="1010"/>
                    <a:pt x="228" y="941"/>
                    <a:pt x="222" y="870"/>
                  </a:cubicBezTo>
                  <a:lnTo>
                    <a:pt x="222" y="867"/>
                  </a:lnTo>
                  <a:cubicBezTo>
                    <a:pt x="198" y="683"/>
                    <a:pt x="174" y="499"/>
                    <a:pt x="147" y="318"/>
                  </a:cubicBezTo>
                  <a:lnTo>
                    <a:pt x="102" y="1"/>
                  </a:ln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00;p42">
              <a:extLst>
                <a:ext uri="{FF2B5EF4-FFF2-40B4-BE49-F238E27FC236}">
                  <a16:creationId xmlns:a16="http://schemas.microsoft.com/office/drawing/2014/main" id="{25610B35-6FA0-C143-AF87-F44B4B0C6233}"/>
                </a:ext>
              </a:extLst>
            </p:cNvPr>
            <p:cNvSpPr/>
            <p:nvPr/>
          </p:nvSpPr>
          <p:spPr>
            <a:xfrm>
              <a:off x="6645626" y="3797812"/>
              <a:ext cx="43882" cy="12570"/>
            </a:xfrm>
            <a:custGeom>
              <a:avLst/>
              <a:gdLst/>
              <a:ahLst/>
              <a:cxnLst/>
              <a:rect l="l" t="t" r="r" b="b"/>
              <a:pathLst>
                <a:path w="789" h="226" extrusionOk="0">
                  <a:moveTo>
                    <a:pt x="372" y="1"/>
                  </a:moveTo>
                  <a:cubicBezTo>
                    <a:pt x="318" y="1"/>
                    <a:pt x="267" y="10"/>
                    <a:pt x="213" y="24"/>
                  </a:cubicBezTo>
                  <a:cubicBezTo>
                    <a:pt x="168" y="38"/>
                    <a:pt x="127" y="55"/>
                    <a:pt x="86" y="82"/>
                  </a:cubicBezTo>
                  <a:lnTo>
                    <a:pt x="86" y="86"/>
                  </a:lnTo>
                  <a:cubicBezTo>
                    <a:pt x="70" y="96"/>
                    <a:pt x="52" y="106"/>
                    <a:pt x="35" y="120"/>
                  </a:cubicBezTo>
                  <a:cubicBezTo>
                    <a:pt x="15" y="133"/>
                    <a:pt x="1" y="164"/>
                    <a:pt x="12" y="199"/>
                  </a:cubicBezTo>
                  <a:cubicBezTo>
                    <a:pt x="18" y="215"/>
                    <a:pt x="32" y="226"/>
                    <a:pt x="59" y="226"/>
                  </a:cubicBezTo>
                  <a:lnTo>
                    <a:pt x="76" y="226"/>
                  </a:lnTo>
                  <a:cubicBezTo>
                    <a:pt x="93" y="212"/>
                    <a:pt x="110" y="202"/>
                    <a:pt x="127" y="188"/>
                  </a:cubicBezTo>
                  <a:cubicBezTo>
                    <a:pt x="127" y="188"/>
                    <a:pt x="144" y="181"/>
                    <a:pt x="147" y="181"/>
                  </a:cubicBezTo>
                  <a:lnTo>
                    <a:pt x="151" y="181"/>
                  </a:lnTo>
                  <a:cubicBezTo>
                    <a:pt x="161" y="178"/>
                    <a:pt x="168" y="174"/>
                    <a:pt x="178" y="171"/>
                  </a:cubicBezTo>
                  <a:cubicBezTo>
                    <a:pt x="205" y="158"/>
                    <a:pt x="233" y="150"/>
                    <a:pt x="263" y="141"/>
                  </a:cubicBezTo>
                  <a:cubicBezTo>
                    <a:pt x="290" y="133"/>
                    <a:pt x="318" y="133"/>
                    <a:pt x="345" y="130"/>
                  </a:cubicBezTo>
                  <a:lnTo>
                    <a:pt x="438" y="130"/>
                  </a:lnTo>
                  <a:cubicBezTo>
                    <a:pt x="479" y="133"/>
                    <a:pt x="519" y="144"/>
                    <a:pt x="560" y="154"/>
                  </a:cubicBezTo>
                  <a:cubicBezTo>
                    <a:pt x="584" y="161"/>
                    <a:pt x="611" y="171"/>
                    <a:pt x="635" y="178"/>
                  </a:cubicBezTo>
                  <a:cubicBezTo>
                    <a:pt x="638" y="181"/>
                    <a:pt x="645" y="181"/>
                    <a:pt x="649" y="181"/>
                  </a:cubicBezTo>
                  <a:lnTo>
                    <a:pt x="652" y="181"/>
                  </a:lnTo>
                  <a:lnTo>
                    <a:pt x="683" y="191"/>
                  </a:lnTo>
                  <a:cubicBezTo>
                    <a:pt x="696" y="199"/>
                    <a:pt x="713" y="208"/>
                    <a:pt x="737" y="215"/>
                  </a:cubicBezTo>
                  <a:cubicBezTo>
                    <a:pt x="754" y="215"/>
                    <a:pt x="775" y="202"/>
                    <a:pt x="781" y="178"/>
                  </a:cubicBezTo>
                  <a:cubicBezTo>
                    <a:pt x="789" y="150"/>
                    <a:pt x="778" y="117"/>
                    <a:pt x="751" y="103"/>
                  </a:cubicBezTo>
                  <a:lnTo>
                    <a:pt x="724" y="82"/>
                  </a:lnTo>
                  <a:cubicBezTo>
                    <a:pt x="707" y="76"/>
                    <a:pt x="686" y="65"/>
                    <a:pt x="669" y="59"/>
                  </a:cubicBezTo>
                  <a:cubicBezTo>
                    <a:pt x="642" y="48"/>
                    <a:pt x="611" y="38"/>
                    <a:pt x="581" y="28"/>
                  </a:cubicBezTo>
                  <a:cubicBezTo>
                    <a:pt x="515" y="10"/>
                    <a:pt x="447" y="4"/>
                    <a:pt x="380"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01;p42">
              <a:extLst>
                <a:ext uri="{FF2B5EF4-FFF2-40B4-BE49-F238E27FC236}">
                  <a16:creationId xmlns:a16="http://schemas.microsoft.com/office/drawing/2014/main" id="{B555B26B-A28B-5B48-9DBB-59B3B7C71FAF}"/>
                </a:ext>
              </a:extLst>
            </p:cNvPr>
            <p:cNvSpPr/>
            <p:nvPr/>
          </p:nvSpPr>
          <p:spPr>
            <a:xfrm>
              <a:off x="6643791" y="3795532"/>
              <a:ext cx="51947" cy="17186"/>
            </a:xfrm>
            <a:custGeom>
              <a:avLst/>
              <a:gdLst/>
              <a:ahLst/>
              <a:cxnLst/>
              <a:rect l="l" t="t" r="r" b="b"/>
              <a:pathLst>
                <a:path w="934" h="309" extrusionOk="0">
                  <a:moveTo>
                    <a:pt x="413" y="83"/>
                  </a:moveTo>
                  <a:cubicBezTo>
                    <a:pt x="477" y="86"/>
                    <a:pt x="542" y="92"/>
                    <a:pt x="603" y="110"/>
                  </a:cubicBezTo>
                  <a:lnTo>
                    <a:pt x="600" y="110"/>
                  </a:lnTo>
                  <a:cubicBezTo>
                    <a:pt x="630" y="117"/>
                    <a:pt x="661" y="127"/>
                    <a:pt x="688" y="137"/>
                  </a:cubicBezTo>
                  <a:cubicBezTo>
                    <a:pt x="701" y="143"/>
                    <a:pt x="716" y="152"/>
                    <a:pt x="734" y="159"/>
                  </a:cubicBezTo>
                  <a:lnTo>
                    <a:pt x="734" y="159"/>
                  </a:lnTo>
                  <a:lnTo>
                    <a:pt x="763" y="178"/>
                  </a:lnTo>
                  <a:cubicBezTo>
                    <a:pt x="767" y="182"/>
                    <a:pt x="770" y="185"/>
                    <a:pt x="773" y="188"/>
                  </a:cubicBezTo>
                  <a:cubicBezTo>
                    <a:pt x="773" y="190"/>
                    <a:pt x="775" y="193"/>
                    <a:pt x="777" y="197"/>
                  </a:cubicBezTo>
                  <a:lnTo>
                    <a:pt x="777" y="197"/>
                  </a:lnTo>
                  <a:lnTo>
                    <a:pt x="603" y="154"/>
                  </a:lnTo>
                  <a:cubicBezTo>
                    <a:pt x="562" y="144"/>
                    <a:pt x="518" y="133"/>
                    <a:pt x="471" y="130"/>
                  </a:cubicBezTo>
                  <a:lnTo>
                    <a:pt x="375" y="130"/>
                  </a:lnTo>
                  <a:cubicBezTo>
                    <a:pt x="348" y="133"/>
                    <a:pt x="317" y="133"/>
                    <a:pt x="287" y="144"/>
                  </a:cubicBezTo>
                  <a:cubicBezTo>
                    <a:pt x="256" y="150"/>
                    <a:pt x="225" y="161"/>
                    <a:pt x="194" y="171"/>
                  </a:cubicBezTo>
                  <a:lnTo>
                    <a:pt x="194" y="174"/>
                  </a:lnTo>
                  <a:cubicBezTo>
                    <a:pt x="188" y="177"/>
                    <a:pt x="182" y="179"/>
                    <a:pt x="176" y="182"/>
                  </a:cubicBezTo>
                  <a:lnTo>
                    <a:pt x="170" y="182"/>
                  </a:lnTo>
                  <a:cubicBezTo>
                    <a:pt x="167" y="182"/>
                    <a:pt x="164" y="185"/>
                    <a:pt x="160" y="185"/>
                  </a:cubicBezTo>
                  <a:cubicBezTo>
                    <a:pt x="157" y="188"/>
                    <a:pt x="150" y="188"/>
                    <a:pt x="147" y="191"/>
                  </a:cubicBezTo>
                  <a:cubicBezTo>
                    <a:pt x="147" y="191"/>
                    <a:pt x="143" y="191"/>
                    <a:pt x="139" y="195"/>
                  </a:cubicBezTo>
                  <a:cubicBezTo>
                    <a:pt x="137" y="196"/>
                    <a:pt x="135" y="197"/>
                    <a:pt x="133" y="199"/>
                  </a:cubicBezTo>
                  <a:lnTo>
                    <a:pt x="133" y="199"/>
                  </a:lnTo>
                  <a:cubicBezTo>
                    <a:pt x="133" y="199"/>
                    <a:pt x="133" y="199"/>
                    <a:pt x="133" y="199"/>
                  </a:cubicBezTo>
                  <a:lnTo>
                    <a:pt x="133" y="199"/>
                  </a:lnTo>
                  <a:cubicBezTo>
                    <a:pt x="120" y="208"/>
                    <a:pt x="108" y="216"/>
                    <a:pt x="95" y="226"/>
                  </a:cubicBezTo>
                  <a:lnTo>
                    <a:pt x="85" y="226"/>
                  </a:lnTo>
                  <a:cubicBezTo>
                    <a:pt x="82" y="222"/>
                    <a:pt x="82" y="219"/>
                    <a:pt x="82" y="215"/>
                  </a:cubicBezTo>
                  <a:cubicBezTo>
                    <a:pt x="82" y="209"/>
                    <a:pt x="82" y="205"/>
                    <a:pt x="85" y="202"/>
                  </a:cubicBezTo>
                  <a:cubicBezTo>
                    <a:pt x="88" y="200"/>
                    <a:pt x="90" y="197"/>
                    <a:pt x="91" y="194"/>
                  </a:cubicBezTo>
                  <a:lnTo>
                    <a:pt x="91" y="194"/>
                  </a:lnTo>
                  <a:lnTo>
                    <a:pt x="92" y="195"/>
                  </a:lnTo>
                  <a:cubicBezTo>
                    <a:pt x="109" y="182"/>
                    <a:pt x="123" y="171"/>
                    <a:pt x="139" y="161"/>
                  </a:cubicBezTo>
                  <a:lnTo>
                    <a:pt x="167" y="147"/>
                  </a:lnTo>
                  <a:lnTo>
                    <a:pt x="166" y="142"/>
                  </a:lnTo>
                  <a:lnTo>
                    <a:pt x="166" y="142"/>
                  </a:lnTo>
                  <a:cubicBezTo>
                    <a:pt x="196" y="126"/>
                    <a:pt x="227" y="114"/>
                    <a:pt x="256" y="106"/>
                  </a:cubicBezTo>
                  <a:cubicBezTo>
                    <a:pt x="307" y="92"/>
                    <a:pt x="358" y="83"/>
                    <a:pt x="405" y="83"/>
                  </a:cubicBezTo>
                  <a:close/>
                  <a:moveTo>
                    <a:pt x="405" y="1"/>
                  </a:moveTo>
                  <a:cubicBezTo>
                    <a:pt x="348" y="1"/>
                    <a:pt x="290" y="15"/>
                    <a:pt x="238" y="28"/>
                  </a:cubicBezTo>
                  <a:lnTo>
                    <a:pt x="235" y="28"/>
                  </a:lnTo>
                  <a:cubicBezTo>
                    <a:pt x="188" y="38"/>
                    <a:pt x="139" y="62"/>
                    <a:pt x="95" y="86"/>
                  </a:cubicBezTo>
                  <a:lnTo>
                    <a:pt x="72" y="103"/>
                  </a:lnTo>
                  <a:lnTo>
                    <a:pt x="72" y="107"/>
                  </a:lnTo>
                  <a:lnTo>
                    <a:pt x="72" y="107"/>
                  </a:lnTo>
                  <a:cubicBezTo>
                    <a:pt x="63" y="113"/>
                    <a:pt x="54" y="119"/>
                    <a:pt x="45" y="127"/>
                  </a:cubicBezTo>
                  <a:cubicBezTo>
                    <a:pt x="31" y="137"/>
                    <a:pt x="21" y="150"/>
                    <a:pt x="13" y="164"/>
                  </a:cubicBezTo>
                  <a:cubicBezTo>
                    <a:pt x="4" y="178"/>
                    <a:pt x="0" y="195"/>
                    <a:pt x="0" y="215"/>
                  </a:cubicBezTo>
                  <a:cubicBezTo>
                    <a:pt x="0" y="226"/>
                    <a:pt x="4" y="240"/>
                    <a:pt x="7" y="253"/>
                  </a:cubicBezTo>
                  <a:cubicBezTo>
                    <a:pt x="10" y="260"/>
                    <a:pt x="13" y="267"/>
                    <a:pt x="21" y="273"/>
                  </a:cubicBezTo>
                  <a:cubicBezTo>
                    <a:pt x="27" y="284"/>
                    <a:pt x="37" y="294"/>
                    <a:pt x="51" y="301"/>
                  </a:cubicBezTo>
                  <a:cubicBezTo>
                    <a:pt x="62" y="308"/>
                    <a:pt x="78" y="308"/>
                    <a:pt x="92" y="308"/>
                  </a:cubicBezTo>
                  <a:cubicBezTo>
                    <a:pt x="96" y="308"/>
                    <a:pt x="101" y="309"/>
                    <a:pt x="107" y="309"/>
                  </a:cubicBezTo>
                  <a:cubicBezTo>
                    <a:pt x="109" y="309"/>
                    <a:pt x="112" y="309"/>
                    <a:pt x="116" y="308"/>
                  </a:cubicBezTo>
                  <a:lnTo>
                    <a:pt x="126" y="304"/>
                  </a:lnTo>
                  <a:lnTo>
                    <a:pt x="133" y="297"/>
                  </a:lnTo>
                  <a:cubicBezTo>
                    <a:pt x="145" y="290"/>
                    <a:pt x="156" y="283"/>
                    <a:pt x="167" y="276"/>
                  </a:cubicBezTo>
                  <a:lnTo>
                    <a:pt x="167" y="276"/>
                  </a:lnTo>
                  <a:lnTo>
                    <a:pt x="167" y="276"/>
                  </a:lnTo>
                  <a:lnTo>
                    <a:pt x="205" y="260"/>
                  </a:lnTo>
                  <a:cubicBezTo>
                    <a:pt x="211" y="256"/>
                    <a:pt x="216" y="253"/>
                    <a:pt x="225" y="248"/>
                  </a:cubicBezTo>
                  <a:lnTo>
                    <a:pt x="225" y="248"/>
                  </a:lnTo>
                  <a:lnTo>
                    <a:pt x="225" y="249"/>
                  </a:lnTo>
                  <a:cubicBezTo>
                    <a:pt x="252" y="240"/>
                    <a:pt x="279" y="229"/>
                    <a:pt x="307" y="222"/>
                  </a:cubicBezTo>
                  <a:cubicBezTo>
                    <a:pt x="328" y="215"/>
                    <a:pt x="355" y="215"/>
                    <a:pt x="381" y="212"/>
                  </a:cubicBezTo>
                  <a:lnTo>
                    <a:pt x="467" y="212"/>
                  </a:lnTo>
                  <a:cubicBezTo>
                    <a:pt x="500" y="215"/>
                    <a:pt x="533" y="221"/>
                    <a:pt x="569" y="229"/>
                  </a:cubicBezTo>
                  <a:lnTo>
                    <a:pt x="569" y="229"/>
                  </a:lnTo>
                  <a:lnTo>
                    <a:pt x="579" y="232"/>
                  </a:lnTo>
                  <a:cubicBezTo>
                    <a:pt x="603" y="240"/>
                    <a:pt x="630" y="249"/>
                    <a:pt x="655" y="260"/>
                  </a:cubicBezTo>
                  <a:lnTo>
                    <a:pt x="656" y="257"/>
                  </a:lnTo>
                  <a:lnTo>
                    <a:pt x="656" y="257"/>
                  </a:lnTo>
                  <a:cubicBezTo>
                    <a:pt x="659" y="260"/>
                    <a:pt x="662" y="260"/>
                    <a:pt x="668" y="263"/>
                  </a:cubicBezTo>
                  <a:lnTo>
                    <a:pt x="691" y="270"/>
                  </a:lnTo>
                  <a:lnTo>
                    <a:pt x="693" y="268"/>
                  </a:lnTo>
                  <a:lnTo>
                    <a:pt x="693" y="268"/>
                  </a:lnTo>
                  <a:lnTo>
                    <a:pt x="699" y="270"/>
                  </a:lnTo>
                  <a:cubicBezTo>
                    <a:pt x="712" y="276"/>
                    <a:pt x="732" y="287"/>
                    <a:pt x="753" y="294"/>
                  </a:cubicBezTo>
                  <a:lnTo>
                    <a:pt x="763" y="297"/>
                  </a:lnTo>
                  <a:lnTo>
                    <a:pt x="770" y="297"/>
                  </a:lnTo>
                  <a:cubicBezTo>
                    <a:pt x="781" y="297"/>
                    <a:pt x="790" y="297"/>
                    <a:pt x="801" y="294"/>
                  </a:cubicBezTo>
                  <a:cubicBezTo>
                    <a:pt x="811" y="287"/>
                    <a:pt x="825" y="276"/>
                    <a:pt x="831" y="267"/>
                  </a:cubicBezTo>
                  <a:cubicBezTo>
                    <a:pt x="841" y="257"/>
                    <a:pt x="847" y="249"/>
                    <a:pt x="850" y="236"/>
                  </a:cubicBezTo>
                  <a:lnTo>
                    <a:pt x="934" y="236"/>
                  </a:lnTo>
                  <a:lnTo>
                    <a:pt x="857" y="216"/>
                  </a:lnTo>
                  <a:lnTo>
                    <a:pt x="857" y="216"/>
                  </a:lnTo>
                  <a:cubicBezTo>
                    <a:pt x="858" y="211"/>
                    <a:pt x="859" y="206"/>
                    <a:pt x="859" y="202"/>
                  </a:cubicBezTo>
                  <a:cubicBezTo>
                    <a:pt x="859" y="182"/>
                    <a:pt x="852" y="164"/>
                    <a:pt x="845" y="147"/>
                  </a:cubicBezTo>
                  <a:cubicBezTo>
                    <a:pt x="835" y="134"/>
                    <a:pt x="823" y="119"/>
                    <a:pt x="807" y="111"/>
                  </a:cubicBezTo>
                  <a:lnTo>
                    <a:pt x="807" y="111"/>
                  </a:lnTo>
                  <a:lnTo>
                    <a:pt x="808" y="110"/>
                  </a:lnTo>
                  <a:lnTo>
                    <a:pt x="777" y="89"/>
                  </a:lnTo>
                  <a:lnTo>
                    <a:pt x="773" y="86"/>
                  </a:lnTo>
                  <a:cubicBezTo>
                    <a:pt x="757" y="79"/>
                    <a:pt x="736" y="69"/>
                    <a:pt x="719" y="62"/>
                  </a:cubicBezTo>
                  <a:cubicBezTo>
                    <a:pt x="685" y="48"/>
                    <a:pt x="655" y="38"/>
                    <a:pt x="624" y="31"/>
                  </a:cubicBezTo>
                  <a:cubicBezTo>
                    <a:pt x="556" y="11"/>
                    <a:pt x="484" y="4"/>
                    <a:pt x="416"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02;p42">
              <a:extLst>
                <a:ext uri="{FF2B5EF4-FFF2-40B4-BE49-F238E27FC236}">
                  <a16:creationId xmlns:a16="http://schemas.microsoft.com/office/drawing/2014/main" id="{0A743A76-A2C5-0A4C-88C6-9AA514E81E56}"/>
                </a:ext>
              </a:extLst>
            </p:cNvPr>
            <p:cNvSpPr/>
            <p:nvPr/>
          </p:nvSpPr>
          <p:spPr>
            <a:xfrm>
              <a:off x="6793905" y="4044592"/>
              <a:ext cx="1168" cy="56"/>
            </a:xfrm>
            <a:custGeom>
              <a:avLst/>
              <a:gdLst/>
              <a:ahLst/>
              <a:cxnLst/>
              <a:rect l="l" t="t" r="r" b="b"/>
              <a:pathLst>
                <a:path w="21" h="1" extrusionOk="0">
                  <a:moveTo>
                    <a:pt x="0" y="1"/>
                  </a:moveTo>
                  <a:lnTo>
                    <a:pt x="21" y="1"/>
                  </a:ln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03;p42">
              <a:extLst>
                <a:ext uri="{FF2B5EF4-FFF2-40B4-BE49-F238E27FC236}">
                  <a16:creationId xmlns:a16="http://schemas.microsoft.com/office/drawing/2014/main" id="{36EC32AD-EFBC-684B-B285-85D57A5E5844}"/>
                </a:ext>
              </a:extLst>
            </p:cNvPr>
            <p:cNvSpPr/>
            <p:nvPr/>
          </p:nvSpPr>
          <p:spPr>
            <a:xfrm>
              <a:off x="6791625" y="4042312"/>
              <a:ext cx="3448" cy="4616"/>
            </a:xfrm>
            <a:custGeom>
              <a:avLst/>
              <a:gdLst/>
              <a:ahLst/>
              <a:cxnLst/>
              <a:rect l="l" t="t" r="r" b="b"/>
              <a:pathLst>
                <a:path w="62" h="83" extrusionOk="0">
                  <a:moveTo>
                    <a:pt x="1" y="1"/>
                  </a:moveTo>
                  <a:lnTo>
                    <a:pt x="1" y="42"/>
                  </a:lnTo>
                  <a:lnTo>
                    <a:pt x="41" y="42"/>
                  </a:lnTo>
                  <a:lnTo>
                    <a:pt x="37" y="83"/>
                  </a:lnTo>
                  <a:lnTo>
                    <a:pt x="62" y="83"/>
                  </a:lnTo>
                  <a:lnTo>
                    <a:pt x="62" y="1"/>
                  </a:ln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04;p42">
              <a:extLst>
                <a:ext uri="{FF2B5EF4-FFF2-40B4-BE49-F238E27FC236}">
                  <a16:creationId xmlns:a16="http://schemas.microsoft.com/office/drawing/2014/main" id="{AB7FC226-FBE3-5249-8A7F-087FB09E3253}"/>
                </a:ext>
              </a:extLst>
            </p:cNvPr>
            <p:cNvSpPr/>
            <p:nvPr/>
          </p:nvSpPr>
          <p:spPr>
            <a:xfrm>
              <a:off x="6760923" y="4050099"/>
              <a:ext cx="612" cy="56"/>
            </a:xfrm>
            <a:custGeom>
              <a:avLst/>
              <a:gdLst/>
              <a:ahLst/>
              <a:cxnLst/>
              <a:rect l="l" t="t" r="r" b="b"/>
              <a:pathLst>
                <a:path w="11" h="1" extrusionOk="0">
                  <a:moveTo>
                    <a:pt x="0" y="1"/>
                  </a:moveTo>
                  <a:lnTo>
                    <a:pt x="10" y="1"/>
                  </a:lnTo>
                  <a:lnTo>
                    <a:pt x="0" y="1"/>
                  </a:ln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05;p42">
              <a:extLst>
                <a:ext uri="{FF2B5EF4-FFF2-40B4-BE49-F238E27FC236}">
                  <a16:creationId xmlns:a16="http://schemas.microsoft.com/office/drawing/2014/main" id="{0C2993B8-0E51-1C49-B2D9-CD8BE52A167D}"/>
                </a:ext>
              </a:extLst>
            </p:cNvPr>
            <p:cNvSpPr/>
            <p:nvPr/>
          </p:nvSpPr>
          <p:spPr>
            <a:xfrm>
              <a:off x="6759199" y="4047818"/>
              <a:ext cx="3448" cy="4616"/>
            </a:xfrm>
            <a:custGeom>
              <a:avLst/>
              <a:gdLst/>
              <a:ahLst/>
              <a:cxnLst/>
              <a:rect l="l" t="t" r="r" b="b"/>
              <a:pathLst>
                <a:path w="62" h="83" extrusionOk="0">
                  <a:moveTo>
                    <a:pt x="44" y="53"/>
                  </a:moveTo>
                  <a:lnTo>
                    <a:pt x="44" y="53"/>
                  </a:lnTo>
                  <a:lnTo>
                    <a:pt x="44" y="53"/>
                  </a:lnTo>
                  <a:lnTo>
                    <a:pt x="62" y="69"/>
                  </a:lnTo>
                  <a:lnTo>
                    <a:pt x="44" y="53"/>
                  </a:lnTo>
                  <a:close/>
                  <a:moveTo>
                    <a:pt x="14" y="1"/>
                  </a:moveTo>
                  <a:lnTo>
                    <a:pt x="0" y="14"/>
                  </a:lnTo>
                  <a:lnTo>
                    <a:pt x="31" y="42"/>
                  </a:lnTo>
                  <a:lnTo>
                    <a:pt x="31" y="42"/>
                  </a:lnTo>
                  <a:lnTo>
                    <a:pt x="27" y="83"/>
                  </a:lnTo>
                  <a:lnTo>
                    <a:pt x="41" y="83"/>
                  </a:lnTo>
                  <a:lnTo>
                    <a:pt x="44" y="53"/>
                  </a:lnTo>
                  <a:lnTo>
                    <a:pt x="44" y="53"/>
                  </a:lnTo>
                  <a:lnTo>
                    <a:pt x="40" y="49"/>
                  </a:lnTo>
                  <a:lnTo>
                    <a:pt x="40" y="49"/>
                  </a:lnTo>
                  <a:lnTo>
                    <a:pt x="40" y="49"/>
                  </a:lnTo>
                  <a:lnTo>
                    <a:pt x="40" y="49"/>
                  </a:lnTo>
                  <a:lnTo>
                    <a:pt x="44" y="53"/>
                  </a:lnTo>
                  <a:lnTo>
                    <a:pt x="48" y="1"/>
                  </a:ln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06;p42">
              <a:extLst>
                <a:ext uri="{FF2B5EF4-FFF2-40B4-BE49-F238E27FC236}">
                  <a16:creationId xmlns:a16="http://schemas.microsoft.com/office/drawing/2014/main" id="{53546022-5580-E44A-BC5D-8D4C911575D8}"/>
                </a:ext>
              </a:extLst>
            </p:cNvPr>
            <p:cNvSpPr/>
            <p:nvPr/>
          </p:nvSpPr>
          <p:spPr>
            <a:xfrm>
              <a:off x="6642623" y="3793808"/>
              <a:ext cx="54839" cy="20801"/>
            </a:xfrm>
            <a:custGeom>
              <a:avLst/>
              <a:gdLst/>
              <a:ahLst/>
              <a:cxnLst/>
              <a:rect l="l" t="t" r="r" b="b"/>
              <a:pathLst>
                <a:path w="986" h="374" extrusionOk="0">
                  <a:moveTo>
                    <a:pt x="484" y="1"/>
                  </a:moveTo>
                  <a:cubicBezTo>
                    <a:pt x="338" y="1"/>
                    <a:pt x="198" y="42"/>
                    <a:pt x="69" y="127"/>
                  </a:cubicBezTo>
                  <a:cubicBezTo>
                    <a:pt x="42" y="144"/>
                    <a:pt x="25" y="161"/>
                    <a:pt x="11" y="195"/>
                  </a:cubicBezTo>
                  <a:cubicBezTo>
                    <a:pt x="1" y="226"/>
                    <a:pt x="1" y="260"/>
                    <a:pt x="11" y="291"/>
                  </a:cubicBezTo>
                  <a:cubicBezTo>
                    <a:pt x="21" y="321"/>
                    <a:pt x="38" y="348"/>
                    <a:pt x="62" y="362"/>
                  </a:cubicBezTo>
                  <a:cubicBezTo>
                    <a:pt x="74" y="369"/>
                    <a:pt x="91" y="373"/>
                    <a:pt x="108" y="373"/>
                  </a:cubicBezTo>
                  <a:cubicBezTo>
                    <a:pt x="119" y="373"/>
                    <a:pt x="130" y="371"/>
                    <a:pt x="140" y="365"/>
                  </a:cubicBezTo>
                  <a:cubicBezTo>
                    <a:pt x="191" y="328"/>
                    <a:pt x="246" y="301"/>
                    <a:pt x="304" y="280"/>
                  </a:cubicBezTo>
                  <a:cubicBezTo>
                    <a:pt x="365" y="263"/>
                    <a:pt x="430" y="253"/>
                    <a:pt x="492" y="253"/>
                  </a:cubicBezTo>
                  <a:cubicBezTo>
                    <a:pt x="573" y="257"/>
                    <a:pt x="648" y="271"/>
                    <a:pt x="726" y="298"/>
                  </a:cubicBezTo>
                  <a:cubicBezTo>
                    <a:pt x="761" y="315"/>
                    <a:pt x="798" y="332"/>
                    <a:pt x="832" y="348"/>
                  </a:cubicBezTo>
                  <a:cubicBezTo>
                    <a:pt x="846" y="357"/>
                    <a:pt x="860" y="361"/>
                    <a:pt x="874" y="361"/>
                  </a:cubicBezTo>
                  <a:cubicBezTo>
                    <a:pt x="912" y="361"/>
                    <a:pt x="948" y="332"/>
                    <a:pt x="965" y="287"/>
                  </a:cubicBezTo>
                  <a:cubicBezTo>
                    <a:pt x="986" y="222"/>
                    <a:pt x="962" y="148"/>
                    <a:pt x="914" y="117"/>
                  </a:cubicBezTo>
                  <a:cubicBezTo>
                    <a:pt x="781" y="46"/>
                    <a:pt x="638" y="1"/>
                    <a:pt x="492"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07;p42">
              <a:extLst>
                <a:ext uri="{FF2B5EF4-FFF2-40B4-BE49-F238E27FC236}">
                  <a16:creationId xmlns:a16="http://schemas.microsoft.com/office/drawing/2014/main" id="{8A645402-4215-A245-8F8F-39BC214FEC2B}"/>
                </a:ext>
              </a:extLst>
            </p:cNvPr>
            <p:cNvSpPr/>
            <p:nvPr/>
          </p:nvSpPr>
          <p:spPr>
            <a:xfrm>
              <a:off x="6640565" y="3791527"/>
              <a:ext cx="58398" cy="25306"/>
            </a:xfrm>
            <a:custGeom>
              <a:avLst/>
              <a:gdLst/>
              <a:ahLst/>
              <a:cxnLst/>
              <a:rect l="l" t="t" r="r" b="b"/>
              <a:pathLst>
                <a:path w="1050" h="455" extrusionOk="0">
                  <a:moveTo>
                    <a:pt x="529" y="83"/>
                  </a:moveTo>
                  <a:cubicBezTo>
                    <a:pt x="664" y="83"/>
                    <a:pt x="801" y="123"/>
                    <a:pt x="930" y="195"/>
                  </a:cubicBezTo>
                  <a:cubicBezTo>
                    <a:pt x="941" y="199"/>
                    <a:pt x="951" y="213"/>
                    <a:pt x="958" y="226"/>
                  </a:cubicBezTo>
                  <a:cubicBezTo>
                    <a:pt x="965" y="240"/>
                    <a:pt x="968" y="257"/>
                    <a:pt x="968" y="277"/>
                  </a:cubicBezTo>
                  <a:cubicBezTo>
                    <a:pt x="968" y="291"/>
                    <a:pt x="968" y="301"/>
                    <a:pt x="961" y="315"/>
                  </a:cubicBezTo>
                  <a:cubicBezTo>
                    <a:pt x="958" y="332"/>
                    <a:pt x="947" y="342"/>
                    <a:pt x="938" y="348"/>
                  </a:cubicBezTo>
                  <a:cubicBezTo>
                    <a:pt x="927" y="359"/>
                    <a:pt x="917" y="362"/>
                    <a:pt x="910" y="362"/>
                  </a:cubicBezTo>
                  <a:cubicBezTo>
                    <a:pt x="903" y="362"/>
                    <a:pt x="897" y="359"/>
                    <a:pt x="889" y="356"/>
                  </a:cubicBezTo>
                  <a:cubicBezTo>
                    <a:pt x="852" y="335"/>
                    <a:pt x="815" y="318"/>
                    <a:pt x="777" y="301"/>
                  </a:cubicBezTo>
                  <a:lnTo>
                    <a:pt x="774" y="301"/>
                  </a:lnTo>
                  <a:cubicBezTo>
                    <a:pt x="774" y="301"/>
                    <a:pt x="773" y="301"/>
                    <a:pt x="773" y="301"/>
                  </a:cubicBezTo>
                  <a:lnTo>
                    <a:pt x="773" y="301"/>
                  </a:lnTo>
                  <a:lnTo>
                    <a:pt x="774" y="298"/>
                  </a:lnTo>
                  <a:lnTo>
                    <a:pt x="767" y="298"/>
                  </a:lnTo>
                  <a:lnTo>
                    <a:pt x="766" y="298"/>
                  </a:lnTo>
                  <a:lnTo>
                    <a:pt x="766" y="298"/>
                  </a:lnTo>
                  <a:cubicBezTo>
                    <a:pt x="690" y="273"/>
                    <a:pt x="611" y="257"/>
                    <a:pt x="532" y="254"/>
                  </a:cubicBezTo>
                  <a:lnTo>
                    <a:pt x="529" y="254"/>
                  </a:lnTo>
                  <a:cubicBezTo>
                    <a:pt x="460" y="254"/>
                    <a:pt x="395" y="263"/>
                    <a:pt x="331" y="281"/>
                  </a:cubicBezTo>
                  <a:lnTo>
                    <a:pt x="327" y="281"/>
                  </a:lnTo>
                  <a:lnTo>
                    <a:pt x="327" y="284"/>
                  </a:lnTo>
                  <a:cubicBezTo>
                    <a:pt x="266" y="304"/>
                    <a:pt x="208" y="335"/>
                    <a:pt x="153" y="373"/>
                  </a:cubicBezTo>
                  <a:lnTo>
                    <a:pt x="143" y="373"/>
                  </a:lnTo>
                  <a:cubicBezTo>
                    <a:pt x="136" y="373"/>
                    <a:pt x="126" y="369"/>
                    <a:pt x="120" y="366"/>
                  </a:cubicBezTo>
                  <a:lnTo>
                    <a:pt x="118" y="368"/>
                  </a:lnTo>
                  <a:lnTo>
                    <a:pt x="118" y="368"/>
                  </a:lnTo>
                  <a:cubicBezTo>
                    <a:pt x="112" y="362"/>
                    <a:pt x="106" y="358"/>
                    <a:pt x="103" y="348"/>
                  </a:cubicBezTo>
                  <a:cubicBezTo>
                    <a:pt x="95" y="342"/>
                    <a:pt x="89" y="332"/>
                    <a:pt x="85" y="321"/>
                  </a:cubicBezTo>
                  <a:cubicBezTo>
                    <a:pt x="82" y="312"/>
                    <a:pt x="82" y="298"/>
                    <a:pt x="82" y="287"/>
                  </a:cubicBezTo>
                  <a:cubicBezTo>
                    <a:pt x="82" y="274"/>
                    <a:pt x="82" y="260"/>
                    <a:pt x="89" y="250"/>
                  </a:cubicBezTo>
                  <a:cubicBezTo>
                    <a:pt x="92" y="236"/>
                    <a:pt x="95" y="230"/>
                    <a:pt x="103" y="222"/>
                  </a:cubicBezTo>
                  <a:cubicBezTo>
                    <a:pt x="109" y="216"/>
                    <a:pt x="116" y="209"/>
                    <a:pt x="126" y="202"/>
                  </a:cubicBezTo>
                  <a:lnTo>
                    <a:pt x="82" y="134"/>
                  </a:lnTo>
                  <a:lnTo>
                    <a:pt x="130" y="202"/>
                  </a:lnTo>
                  <a:cubicBezTo>
                    <a:pt x="249" y="120"/>
                    <a:pt x="386" y="83"/>
                    <a:pt x="521" y="83"/>
                  </a:cubicBezTo>
                  <a:close/>
                  <a:moveTo>
                    <a:pt x="521" y="1"/>
                  </a:moveTo>
                  <a:cubicBezTo>
                    <a:pt x="368" y="1"/>
                    <a:pt x="218" y="42"/>
                    <a:pt x="82" y="134"/>
                  </a:cubicBezTo>
                  <a:cubicBezTo>
                    <a:pt x="68" y="144"/>
                    <a:pt x="54" y="155"/>
                    <a:pt x="41" y="168"/>
                  </a:cubicBezTo>
                  <a:cubicBezTo>
                    <a:pt x="27" y="182"/>
                    <a:pt x="17" y="199"/>
                    <a:pt x="10" y="222"/>
                  </a:cubicBezTo>
                  <a:cubicBezTo>
                    <a:pt x="4" y="243"/>
                    <a:pt x="0" y="263"/>
                    <a:pt x="0" y="287"/>
                  </a:cubicBezTo>
                  <a:cubicBezTo>
                    <a:pt x="0" y="304"/>
                    <a:pt x="4" y="325"/>
                    <a:pt x="7" y="345"/>
                  </a:cubicBezTo>
                  <a:cubicBezTo>
                    <a:pt x="13" y="366"/>
                    <a:pt x="24" y="383"/>
                    <a:pt x="34" y="400"/>
                  </a:cubicBezTo>
                  <a:cubicBezTo>
                    <a:pt x="48" y="414"/>
                    <a:pt x="62" y="427"/>
                    <a:pt x="79" y="438"/>
                  </a:cubicBezTo>
                  <a:cubicBezTo>
                    <a:pt x="99" y="447"/>
                    <a:pt x="120" y="455"/>
                    <a:pt x="143" y="455"/>
                  </a:cubicBezTo>
                  <a:cubicBezTo>
                    <a:pt x="161" y="455"/>
                    <a:pt x="181" y="451"/>
                    <a:pt x="197" y="441"/>
                  </a:cubicBezTo>
                  <a:cubicBezTo>
                    <a:pt x="249" y="406"/>
                    <a:pt x="300" y="380"/>
                    <a:pt x="354" y="359"/>
                  </a:cubicBezTo>
                  <a:lnTo>
                    <a:pt x="354" y="358"/>
                  </a:lnTo>
                  <a:lnTo>
                    <a:pt x="354" y="358"/>
                  </a:lnTo>
                  <a:cubicBezTo>
                    <a:pt x="413" y="345"/>
                    <a:pt x="470" y="336"/>
                    <a:pt x="529" y="335"/>
                  </a:cubicBezTo>
                  <a:lnTo>
                    <a:pt x="529" y="335"/>
                  </a:lnTo>
                  <a:cubicBezTo>
                    <a:pt x="599" y="338"/>
                    <a:pt x="667" y="351"/>
                    <a:pt x="737" y="372"/>
                  </a:cubicBezTo>
                  <a:lnTo>
                    <a:pt x="737" y="372"/>
                  </a:lnTo>
                  <a:cubicBezTo>
                    <a:pt x="739" y="374"/>
                    <a:pt x="741" y="374"/>
                    <a:pt x="743" y="376"/>
                  </a:cubicBezTo>
                  <a:lnTo>
                    <a:pt x="744" y="374"/>
                  </a:lnTo>
                  <a:lnTo>
                    <a:pt x="744" y="374"/>
                  </a:lnTo>
                  <a:cubicBezTo>
                    <a:pt x="745" y="375"/>
                    <a:pt x="746" y="375"/>
                    <a:pt x="747" y="375"/>
                  </a:cubicBezTo>
                  <a:lnTo>
                    <a:pt x="747" y="375"/>
                  </a:lnTo>
                  <a:lnTo>
                    <a:pt x="746" y="376"/>
                  </a:lnTo>
                  <a:cubicBezTo>
                    <a:pt x="781" y="389"/>
                    <a:pt x="815" y="406"/>
                    <a:pt x="848" y="427"/>
                  </a:cubicBezTo>
                  <a:cubicBezTo>
                    <a:pt x="869" y="438"/>
                    <a:pt x="889" y="444"/>
                    <a:pt x="910" y="444"/>
                  </a:cubicBezTo>
                  <a:cubicBezTo>
                    <a:pt x="938" y="444"/>
                    <a:pt x="965" y="430"/>
                    <a:pt x="988" y="414"/>
                  </a:cubicBezTo>
                  <a:cubicBezTo>
                    <a:pt x="1012" y="397"/>
                    <a:pt x="1029" y="373"/>
                    <a:pt x="1040" y="342"/>
                  </a:cubicBezTo>
                  <a:cubicBezTo>
                    <a:pt x="1046" y="321"/>
                    <a:pt x="1050" y="298"/>
                    <a:pt x="1050" y="277"/>
                  </a:cubicBezTo>
                  <a:cubicBezTo>
                    <a:pt x="1050" y="246"/>
                    <a:pt x="1043" y="216"/>
                    <a:pt x="1029" y="189"/>
                  </a:cubicBezTo>
                  <a:cubicBezTo>
                    <a:pt x="1015" y="164"/>
                    <a:pt x="999" y="141"/>
                    <a:pt x="971" y="123"/>
                  </a:cubicBezTo>
                  <a:cubicBezTo>
                    <a:pt x="831" y="46"/>
                    <a:pt x="682" y="1"/>
                    <a:pt x="529"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08;p42">
              <a:extLst>
                <a:ext uri="{FF2B5EF4-FFF2-40B4-BE49-F238E27FC236}">
                  <a16:creationId xmlns:a16="http://schemas.microsoft.com/office/drawing/2014/main" id="{8551DE10-CC1D-DB45-92C5-44DD520347FA}"/>
                </a:ext>
              </a:extLst>
            </p:cNvPr>
            <p:cNvSpPr/>
            <p:nvPr/>
          </p:nvSpPr>
          <p:spPr>
            <a:xfrm>
              <a:off x="6315307" y="4023179"/>
              <a:ext cx="682594" cy="14071"/>
            </a:xfrm>
            <a:custGeom>
              <a:avLst/>
              <a:gdLst/>
              <a:ahLst/>
              <a:cxnLst/>
              <a:rect l="l" t="t" r="r" b="b"/>
              <a:pathLst>
                <a:path w="12273" h="253" extrusionOk="0">
                  <a:moveTo>
                    <a:pt x="102" y="1"/>
                  </a:moveTo>
                  <a:cubicBezTo>
                    <a:pt x="48" y="1"/>
                    <a:pt x="0" y="59"/>
                    <a:pt x="0" y="127"/>
                  </a:cubicBezTo>
                  <a:cubicBezTo>
                    <a:pt x="0" y="195"/>
                    <a:pt x="48" y="253"/>
                    <a:pt x="102" y="253"/>
                  </a:cubicBezTo>
                  <a:lnTo>
                    <a:pt x="12173" y="253"/>
                  </a:lnTo>
                  <a:cubicBezTo>
                    <a:pt x="12228" y="253"/>
                    <a:pt x="12272" y="195"/>
                    <a:pt x="12272" y="127"/>
                  </a:cubicBezTo>
                  <a:cubicBezTo>
                    <a:pt x="12272" y="59"/>
                    <a:pt x="12228" y="1"/>
                    <a:pt x="12173"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09;p42">
              <a:extLst>
                <a:ext uri="{FF2B5EF4-FFF2-40B4-BE49-F238E27FC236}">
                  <a16:creationId xmlns:a16="http://schemas.microsoft.com/office/drawing/2014/main" id="{34C91E29-FB1C-C943-9FDF-E75ED22CD1D6}"/>
                </a:ext>
              </a:extLst>
            </p:cNvPr>
            <p:cNvSpPr/>
            <p:nvPr/>
          </p:nvSpPr>
          <p:spPr>
            <a:xfrm>
              <a:off x="6313026" y="4020899"/>
              <a:ext cx="687154" cy="18632"/>
            </a:xfrm>
            <a:custGeom>
              <a:avLst/>
              <a:gdLst/>
              <a:ahLst/>
              <a:cxnLst/>
              <a:rect l="l" t="t" r="r" b="b"/>
              <a:pathLst>
                <a:path w="12355" h="335" extrusionOk="0">
                  <a:moveTo>
                    <a:pt x="12214" y="82"/>
                  </a:moveTo>
                  <a:cubicBezTo>
                    <a:pt x="12221" y="82"/>
                    <a:pt x="12228" y="82"/>
                    <a:pt x="12235" y="86"/>
                  </a:cubicBezTo>
                  <a:cubicBezTo>
                    <a:pt x="12245" y="93"/>
                    <a:pt x="12255" y="103"/>
                    <a:pt x="12262" y="117"/>
                  </a:cubicBezTo>
                  <a:cubicBezTo>
                    <a:pt x="12269" y="130"/>
                    <a:pt x="12272" y="150"/>
                    <a:pt x="12272" y="168"/>
                  </a:cubicBezTo>
                  <a:cubicBezTo>
                    <a:pt x="12272" y="195"/>
                    <a:pt x="12266" y="216"/>
                    <a:pt x="12252" y="232"/>
                  </a:cubicBezTo>
                  <a:cubicBezTo>
                    <a:pt x="12249" y="240"/>
                    <a:pt x="12241" y="246"/>
                    <a:pt x="12235" y="249"/>
                  </a:cubicBezTo>
                  <a:cubicBezTo>
                    <a:pt x="12228" y="253"/>
                    <a:pt x="12221" y="253"/>
                    <a:pt x="12214" y="253"/>
                  </a:cubicBezTo>
                  <a:lnTo>
                    <a:pt x="143" y="253"/>
                  </a:lnTo>
                  <a:cubicBezTo>
                    <a:pt x="136" y="253"/>
                    <a:pt x="130" y="253"/>
                    <a:pt x="123" y="249"/>
                  </a:cubicBezTo>
                  <a:cubicBezTo>
                    <a:pt x="112" y="243"/>
                    <a:pt x="103" y="232"/>
                    <a:pt x="95" y="219"/>
                  </a:cubicBezTo>
                  <a:cubicBezTo>
                    <a:pt x="89" y="205"/>
                    <a:pt x="82" y="188"/>
                    <a:pt x="82" y="168"/>
                  </a:cubicBezTo>
                  <a:cubicBezTo>
                    <a:pt x="82" y="144"/>
                    <a:pt x="92" y="120"/>
                    <a:pt x="106" y="103"/>
                  </a:cubicBezTo>
                  <a:cubicBezTo>
                    <a:pt x="109" y="96"/>
                    <a:pt x="116" y="89"/>
                    <a:pt x="123" y="86"/>
                  </a:cubicBezTo>
                  <a:cubicBezTo>
                    <a:pt x="130" y="82"/>
                    <a:pt x="136" y="82"/>
                    <a:pt x="143" y="82"/>
                  </a:cubicBezTo>
                  <a:close/>
                  <a:moveTo>
                    <a:pt x="143" y="1"/>
                  </a:moveTo>
                  <a:cubicBezTo>
                    <a:pt x="123" y="1"/>
                    <a:pt x="103" y="7"/>
                    <a:pt x="85" y="15"/>
                  </a:cubicBezTo>
                  <a:cubicBezTo>
                    <a:pt x="58" y="32"/>
                    <a:pt x="38" y="52"/>
                    <a:pt x="24" y="79"/>
                  </a:cubicBezTo>
                  <a:cubicBezTo>
                    <a:pt x="10" y="106"/>
                    <a:pt x="0" y="137"/>
                    <a:pt x="0" y="168"/>
                  </a:cubicBezTo>
                  <a:cubicBezTo>
                    <a:pt x="0" y="212"/>
                    <a:pt x="18" y="253"/>
                    <a:pt x="41" y="284"/>
                  </a:cubicBezTo>
                  <a:cubicBezTo>
                    <a:pt x="51" y="298"/>
                    <a:pt x="68" y="311"/>
                    <a:pt x="85" y="321"/>
                  </a:cubicBezTo>
                  <a:cubicBezTo>
                    <a:pt x="103" y="331"/>
                    <a:pt x="123" y="334"/>
                    <a:pt x="143" y="334"/>
                  </a:cubicBezTo>
                  <a:lnTo>
                    <a:pt x="12214" y="334"/>
                  </a:lnTo>
                  <a:cubicBezTo>
                    <a:pt x="12235" y="334"/>
                    <a:pt x="12255" y="331"/>
                    <a:pt x="12272" y="321"/>
                  </a:cubicBezTo>
                  <a:cubicBezTo>
                    <a:pt x="12299" y="307"/>
                    <a:pt x="12320" y="284"/>
                    <a:pt x="12334" y="260"/>
                  </a:cubicBezTo>
                  <a:cubicBezTo>
                    <a:pt x="12347" y="232"/>
                    <a:pt x="12354" y="202"/>
                    <a:pt x="12354" y="168"/>
                  </a:cubicBezTo>
                  <a:cubicBezTo>
                    <a:pt x="12354" y="123"/>
                    <a:pt x="12340" y="86"/>
                    <a:pt x="12316" y="56"/>
                  </a:cubicBezTo>
                  <a:cubicBezTo>
                    <a:pt x="12307" y="38"/>
                    <a:pt x="12289" y="24"/>
                    <a:pt x="12272" y="15"/>
                  </a:cubicBezTo>
                  <a:cubicBezTo>
                    <a:pt x="12255" y="7"/>
                    <a:pt x="12235" y="1"/>
                    <a:pt x="12214"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10;p42">
              <a:extLst>
                <a:ext uri="{FF2B5EF4-FFF2-40B4-BE49-F238E27FC236}">
                  <a16:creationId xmlns:a16="http://schemas.microsoft.com/office/drawing/2014/main" id="{7E45134E-9A0B-D047-AC38-CEFDC9164336}"/>
                </a:ext>
              </a:extLst>
            </p:cNvPr>
            <p:cNvSpPr/>
            <p:nvPr/>
          </p:nvSpPr>
          <p:spPr>
            <a:xfrm>
              <a:off x="6426767" y="3737911"/>
              <a:ext cx="76975" cy="76418"/>
            </a:xfrm>
            <a:custGeom>
              <a:avLst/>
              <a:gdLst/>
              <a:ahLst/>
              <a:cxnLst/>
              <a:rect l="l" t="t" r="r" b="b"/>
              <a:pathLst>
                <a:path w="1384" h="1374" extrusionOk="0">
                  <a:moveTo>
                    <a:pt x="693" y="0"/>
                  </a:moveTo>
                  <a:cubicBezTo>
                    <a:pt x="317" y="0"/>
                    <a:pt x="10" y="303"/>
                    <a:pt x="3" y="679"/>
                  </a:cubicBezTo>
                  <a:cubicBezTo>
                    <a:pt x="0" y="1057"/>
                    <a:pt x="304" y="1370"/>
                    <a:pt x="681" y="1374"/>
                  </a:cubicBezTo>
                  <a:cubicBezTo>
                    <a:pt x="686" y="1374"/>
                    <a:pt x="690" y="1374"/>
                    <a:pt x="695" y="1374"/>
                  </a:cubicBezTo>
                  <a:cubicBezTo>
                    <a:pt x="1068" y="1374"/>
                    <a:pt x="1373" y="1073"/>
                    <a:pt x="1377" y="699"/>
                  </a:cubicBezTo>
                  <a:cubicBezTo>
                    <a:pt x="1383" y="318"/>
                    <a:pt x="1081" y="8"/>
                    <a:pt x="699" y="0"/>
                  </a:cubicBezTo>
                  <a:cubicBezTo>
                    <a:pt x="697" y="0"/>
                    <a:pt x="695" y="0"/>
                    <a:pt x="693"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11;p42">
              <a:extLst>
                <a:ext uri="{FF2B5EF4-FFF2-40B4-BE49-F238E27FC236}">
                  <a16:creationId xmlns:a16="http://schemas.microsoft.com/office/drawing/2014/main" id="{1803855E-257C-4749-BDA9-AE11C05A5355}"/>
                </a:ext>
              </a:extLst>
            </p:cNvPr>
            <p:cNvSpPr/>
            <p:nvPr/>
          </p:nvSpPr>
          <p:spPr>
            <a:xfrm>
              <a:off x="6424653" y="3735630"/>
              <a:ext cx="80979" cy="80979"/>
            </a:xfrm>
            <a:custGeom>
              <a:avLst/>
              <a:gdLst/>
              <a:ahLst/>
              <a:cxnLst/>
              <a:rect l="l" t="t" r="r" b="b"/>
              <a:pathLst>
                <a:path w="1456" h="1456" extrusionOk="0">
                  <a:moveTo>
                    <a:pt x="737" y="82"/>
                  </a:moveTo>
                  <a:cubicBezTo>
                    <a:pt x="914" y="86"/>
                    <a:pt x="1074" y="158"/>
                    <a:pt x="1190" y="277"/>
                  </a:cubicBezTo>
                  <a:cubicBezTo>
                    <a:pt x="1303" y="392"/>
                    <a:pt x="1374" y="553"/>
                    <a:pt x="1374" y="730"/>
                  </a:cubicBezTo>
                  <a:lnTo>
                    <a:pt x="1374" y="737"/>
                  </a:lnTo>
                  <a:cubicBezTo>
                    <a:pt x="1370" y="914"/>
                    <a:pt x="1299" y="1075"/>
                    <a:pt x="1183" y="1190"/>
                  </a:cubicBezTo>
                  <a:cubicBezTo>
                    <a:pt x="1064" y="1303"/>
                    <a:pt x="903" y="1374"/>
                    <a:pt x="730" y="1374"/>
                  </a:cubicBezTo>
                  <a:lnTo>
                    <a:pt x="719" y="1374"/>
                  </a:lnTo>
                  <a:cubicBezTo>
                    <a:pt x="542" y="1371"/>
                    <a:pt x="382" y="1299"/>
                    <a:pt x="270" y="1183"/>
                  </a:cubicBezTo>
                  <a:cubicBezTo>
                    <a:pt x="153" y="1064"/>
                    <a:pt x="82" y="904"/>
                    <a:pt x="82" y="730"/>
                  </a:cubicBezTo>
                  <a:lnTo>
                    <a:pt x="82" y="720"/>
                  </a:lnTo>
                  <a:cubicBezTo>
                    <a:pt x="86" y="543"/>
                    <a:pt x="158" y="386"/>
                    <a:pt x="276" y="270"/>
                  </a:cubicBezTo>
                  <a:cubicBezTo>
                    <a:pt x="392" y="154"/>
                    <a:pt x="553" y="82"/>
                    <a:pt x="726" y="82"/>
                  </a:cubicBezTo>
                  <a:close/>
                  <a:moveTo>
                    <a:pt x="726" y="1"/>
                  </a:moveTo>
                  <a:cubicBezTo>
                    <a:pt x="529" y="1"/>
                    <a:pt x="348" y="82"/>
                    <a:pt x="219" y="212"/>
                  </a:cubicBezTo>
                  <a:cubicBezTo>
                    <a:pt x="86" y="342"/>
                    <a:pt x="4" y="519"/>
                    <a:pt x="0" y="720"/>
                  </a:cubicBezTo>
                  <a:lnTo>
                    <a:pt x="0" y="730"/>
                  </a:lnTo>
                  <a:cubicBezTo>
                    <a:pt x="0" y="928"/>
                    <a:pt x="82" y="1108"/>
                    <a:pt x="212" y="1241"/>
                  </a:cubicBezTo>
                  <a:cubicBezTo>
                    <a:pt x="342" y="1371"/>
                    <a:pt x="518" y="1452"/>
                    <a:pt x="719" y="1456"/>
                  </a:cubicBezTo>
                  <a:lnTo>
                    <a:pt x="730" y="1456"/>
                  </a:lnTo>
                  <a:cubicBezTo>
                    <a:pt x="927" y="1456"/>
                    <a:pt x="1108" y="1378"/>
                    <a:pt x="1237" y="1248"/>
                  </a:cubicBezTo>
                  <a:cubicBezTo>
                    <a:pt x="1370" y="1119"/>
                    <a:pt x="1452" y="938"/>
                    <a:pt x="1456" y="740"/>
                  </a:cubicBezTo>
                  <a:lnTo>
                    <a:pt x="1456" y="730"/>
                  </a:lnTo>
                  <a:cubicBezTo>
                    <a:pt x="1456" y="529"/>
                    <a:pt x="1377" y="348"/>
                    <a:pt x="1248" y="219"/>
                  </a:cubicBezTo>
                  <a:cubicBezTo>
                    <a:pt x="1119" y="86"/>
                    <a:pt x="938" y="4"/>
                    <a:pt x="740"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12;p42">
              <a:extLst>
                <a:ext uri="{FF2B5EF4-FFF2-40B4-BE49-F238E27FC236}">
                  <a16:creationId xmlns:a16="http://schemas.microsoft.com/office/drawing/2014/main" id="{848AAE8A-C48C-F44E-8733-947146ED308B}"/>
                </a:ext>
              </a:extLst>
            </p:cNvPr>
            <p:cNvSpPr/>
            <p:nvPr/>
          </p:nvSpPr>
          <p:spPr>
            <a:xfrm>
              <a:off x="6838011" y="3725007"/>
              <a:ext cx="77030" cy="76307"/>
            </a:xfrm>
            <a:custGeom>
              <a:avLst/>
              <a:gdLst/>
              <a:ahLst/>
              <a:cxnLst/>
              <a:rect l="l" t="t" r="r" b="b"/>
              <a:pathLst>
                <a:path w="1385" h="1372" extrusionOk="0">
                  <a:moveTo>
                    <a:pt x="691" y="1"/>
                  </a:moveTo>
                  <a:cubicBezTo>
                    <a:pt x="318" y="1"/>
                    <a:pt x="11" y="301"/>
                    <a:pt x="8" y="676"/>
                  </a:cubicBezTo>
                  <a:cubicBezTo>
                    <a:pt x="1" y="1058"/>
                    <a:pt x="304" y="1368"/>
                    <a:pt x="683" y="1371"/>
                  </a:cubicBezTo>
                  <a:cubicBezTo>
                    <a:pt x="687" y="1371"/>
                    <a:pt x="691" y="1371"/>
                    <a:pt x="695" y="1371"/>
                  </a:cubicBezTo>
                  <a:cubicBezTo>
                    <a:pt x="1067" y="1371"/>
                    <a:pt x="1375" y="1070"/>
                    <a:pt x="1381" y="696"/>
                  </a:cubicBezTo>
                  <a:cubicBezTo>
                    <a:pt x="1385" y="318"/>
                    <a:pt x="1081" y="4"/>
                    <a:pt x="703" y="1"/>
                  </a:cubicBezTo>
                  <a:cubicBezTo>
                    <a:pt x="699" y="1"/>
                    <a:pt x="695" y="1"/>
                    <a:pt x="691"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13;p42">
              <a:extLst>
                <a:ext uri="{FF2B5EF4-FFF2-40B4-BE49-F238E27FC236}">
                  <a16:creationId xmlns:a16="http://schemas.microsoft.com/office/drawing/2014/main" id="{0F5B3B40-0495-1843-935C-8C7A63B74401}"/>
                </a:ext>
              </a:extLst>
            </p:cNvPr>
            <p:cNvSpPr/>
            <p:nvPr/>
          </p:nvSpPr>
          <p:spPr>
            <a:xfrm>
              <a:off x="6836176" y="3722782"/>
              <a:ext cx="80979" cy="80757"/>
            </a:xfrm>
            <a:custGeom>
              <a:avLst/>
              <a:gdLst/>
              <a:ahLst/>
              <a:cxnLst/>
              <a:rect l="l" t="t" r="r" b="b"/>
              <a:pathLst>
                <a:path w="1456" h="1452" extrusionOk="0">
                  <a:moveTo>
                    <a:pt x="736" y="82"/>
                  </a:moveTo>
                  <a:cubicBezTo>
                    <a:pt x="913" y="82"/>
                    <a:pt x="1070" y="157"/>
                    <a:pt x="1186" y="272"/>
                  </a:cubicBezTo>
                  <a:cubicBezTo>
                    <a:pt x="1302" y="389"/>
                    <a:pt x="1374" y="549"/>
                    <a:pt x="1374" y="726"/>
                  </a:cubicBezTo>
                  <a:lnTo>
                    <a:pt x="1374" y="736"/>
                  </a:lnTo>
                  <a:cubicBezTo>
                    <a:pt x="1370" y="914"/>
                    <a:pt x="1295" y="1070"/>
                    <a:pt x="1179" y="1186"/>
                  </a:cubicBezTo>
                  <a:cubicBezTo>
                    <a:pt x="1064" y="1302"/>
                    <a:pt x="903" y="1370"/>
                    <a:pt x="726" y="1370"/>
                  </a:cubicBezTo>
                  <a:lnTo>
                    <a:pt x="716" y="1370"/>
                  </a:lnTo>
                  <a:cubicBezTo>
                    <a:pt x="542" y="1370"/>
                    <a:pt x="381" y="1295"/>
                    <a:pt x="266" y="1180"/>
                  </a:cubicBezTo>
                  <a:cubicBezTo>
                    <a:pt x="150" y="1063"/>
                    <a:pt x="82" y="903"/>
                    <a:pt x="82" y="726"/>
                  </a:cubicBezTo>
                  <a:lnTo>
                    <a:pt x="82" y="716"/>
                  </a:lnTo>
                  <a:cubicBezTo>
                    <a:pt x="82" y="542"/>
                    <a:pt x="157" y="382"/>
                    <a:pt x="273" y="266"/>
                  </a:cubicBezTo>
                  <a:cubicBezTo>
                    <a:pt x="389" y="150"/>
                    <a:pt x="549" y="82"/>
                    <a:pt x="726" y="82"/>
                  </a:cubicBezTo>
                  <a:close/>
                  <a:moveTo>
                    <a:pt x="726" y="0"/>
                  </a:moveTo>
                  <a:cubicBezTo>
                    <a:pt x="529" y="0"/>
                    <a:pt x="348" y="79"/>
                    <a:pt x="215" y="208"/>
                  </a:cubicBezTo>
                  <a:cubicBezTo>
                    <a:pt x="85" y="337"/>
                    <a:pt x="0" y="518"/>
                    <a:pt x="0" y="716"/>
                  </a:cubicBezTo>
                  <a:lnTo>
                    <a:pt x="0" y="726"/>
                  </a:lnTo>
                  <a:cubicBezTo>
                    <a:pt x="0" y="924"/>
                    <a:pt x="79" y="1104"/>
                    <a:pt x="208" y="1237"/>
                  </a:cubicBezTo>
                  <a:cubicBezTo>
                    <a:pt x="337" y="1367"/>
                    <a:pt x="518" y="1452"/>
                    <a:pt x="716" y="1452"/>
                  </a:cubicBezTo>
                  <a:lnTo>
                    <a:pt x="726" y="1452"/>
                  </a:lnTo>
                  <a:cubicBezTo>
                    <a:pt x="924" y="1452"/>
                    <a:pt x="1104" y="1373"/>
                    <a:pt x="1237" y="1244"/>
                  </a:cubicBezTo>
                  <a:cubicBezTo>
                    <a:pt x="1367" y="1114"/>
                    <a:pt x="1452" y="934"/>
                    <a:pt x="1455" y="736"/>
                  </a:cubicBezTo>
                  <a:lnTo>
                    <a:pt x="1455" y="726"/>
                  </a:lnTo>
                  <a:cubicBezTo>
                    <a:pt x="1455" y="528"/>
                    <a:pt x="1374" y="348"/>
                    <a:pt x="1244" y="214"/>
                  </a:cubicBezTo>
                  <a:cubicBezTo>
                    <a:pt x="1114" y="85"/>
                    <a:pt x="938" y="0"/>
                    <a:pt x="736"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14;p42">
              <a:extLst>
                <a:ext uri="{FF2B5EF4-FFF2-40B4-BE49-F238E27FC236}">
                  <a16:creationId xmlns:a16="http://schemas.microsoft.com/office/drawing/2014/main" id="{ADC8E8A8-E355-874A-B0D1-4206A87ACEE7}"/>
                </a:ext>
              </a:extLst>
            </p:cNvPr>
            <p:cNvSpPr/>
            <p:nvPr/>
          </p:nvSpPr>
          <p:spPr>
            <a:xfrm>
              <a:off x="6412695" y="3705874"/>
              <a:ext cx="28476" cy="28087"/>
            </a:xfrm>
            <a:custGeom>
              <a:avLst/>
              <a:gdLst/>
              <a:ahLst/>
              <a:cxnLst/>
              <a:rect l="l" t="t" r="r" b="b"/>
              <a:pathLst>
                <a:path w="512" h="505" extrusionOk="0">
                  <a:moveTo>
                    <a:pt x="406" y="1"/>
                  </a:moveTo>
                  <a:cubicBezTo>
                    <a:pt x="389" y="1"/>
                    <a:pt x="373" y="7"/>
                    <a:pt x="359" y="15"/>
                  </a:cubicBezTo>
                  <a:cubicBezTo>
                    <a:pt x="301" y="59"/>
                    <a:pt x="242" y="106"/>
                    <a:pt x="188" y="158"/>
                  </a:cubicBezTo>
                  <a:cubicBezTo>
                    <a:pt x="130" y="216"/>
                    <a:pt x="76" y="284"/>
                    <a:pt x="31" y="355"/>
                  </a:cubicBezTo>
                  <a:cubicBezTo>
                    <a:pt x="0" y="400"/>
                    <a:pt x="21" y="464"/>
                    <a:pt x="66" y="491"/>
                  </a:cubicBezTo>
                  <a:cubicBezTo>
                    <a:pt x="81" y="500"/>
                    <a:pt x="98" y="504"/>
                    <a:pt x="114" y="504"/>
                  </a:cubicBezTo>
                  <a:cubicBezTo>
                    <a:pt x="148" y="504"/>
                    <a:pt x="181" y="486"/>
                    <a:pt x="202" y="454"/>
                  </a:cubicBezTo>
                  <a:cubicBezTo>
                    <a:pt x="219" y="433"/>
                    <a:pt x="233" y="410"/>
                    <a:pt x="250" y="389"/>
                  </a:cubicBezTo>
                  <a:cubicBezTo>
                    <a:pt x="304" y="325"/>
                    <a:pt x="362" y="267"/>
                    <a:pt x="423" y="216"/>
                  </a:cubicBezTo>
                  <a:cubicBezTo>
                    <a:pt x="437" y="205"/>
                    <a:pt x="447" y="199"/>
                    <a:pt x="461" y="188"/>
                  </a:cubicBezTo>
                  <a:cubicBezTo>
                    <a:pt x="481" y="171"/>
                    <a:pt x="498" y="158"/>
                    <a:pt x="505" y="130"/>
                  </a:cubicBezTo>
                  <a:cubicBezTo>
                    <a:pt x="512" y="103"/>
                    <a:pt x="508" y="76"/>
                    <a:pt x="495" y="52"/>
                  </a:cubicBezTo>
                  <a:cubicBezTo>
                    <a:pt x="478" y="21"/>
                    <a:pt x="440" y="1"/>
                    <a:pt x="406"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15;p42">
              <a:extLst>
                <a:ext uri="{FF2B5EF4-FFF2-40B4-BE49-F238E27FC236}">
                  <a16:creationId xmlns:a16="http://schemas.microsoft.com/office/drawing/2014/main" id="{14B5B557-3E23-1941-BADC-0BAC8AF76278}"/>
                </a:ext>
              </a:extLst>
            </p:cNvPr>
            <p:cNvSpPr/>
            <p:nvPr/>
          </p:nvSpPr>
          <p:spPr>
            <a:xfrm>
              <a:off x="6411193" y="3703594"/>
              <a:ext cx="32091" cy="32703"/>
            </a:xfrm>
            <a:custGeom>
              <a:avLst/>
              <a:gdLst/>
              <a:ahLst/>
              <a:cxnLst/>
              <a:rect l="l" t="t" r="r" b="b"/>
              <a:pathLst>
                <a:path w="577" h="588" extrusionOk="0">
                  <a:moveTo>
                    <a:pt x="433" y="83"/>
                  </a:moveTo>
                  <a:cubicBezTo>
                    <a:pt x="444" y="83"/>
                    <a:pt x="454" y="86"/>
                    <a:pt x="464" y="93"/>
                  </a:cubicBezTo>
                  <a:cubicBezTo>
                    <a:pt x="474" y="100"/>
                    <a:pt x="485" y="106"/>
                    <a:pt x="488" y="114"/>
                  </a:cubicBezTo>
                  <a:cubicBezTo>
                    <a:pt x="491" y="123"/>
                    <a:pt x="494" y="134"/>
                    <a:pt x="494" y="144"/>
                  </a:cubicBezTo>
                  <a:lnTo>
                    <a:pt x="494" y="158"/>
                  </a:lnTo>
                  <a:cubicBezTo>
                    <a:pt x="491" y="168"/>
                    <a:pt x="488" y="171"/>
                    <a:pt x="485" y="178"/>
                  </a:cubicBezTo>
                  <a:cubicBezTo>
                    <a:pt x="481" y="184"/>
                    <a:pt x="472" y="188"/>
                    <a:pt x="465" y="197"/>
                  </a:cubicBezTo>
                  <a:lnTo>
                    <a:pt x="465" y="197"/>
                  </a:lnTo>
                  <a:lnTo>
                    <a:pt x="464" y="195"/>
                  </a:lnTo>
                  <a:cubicBezTo>
                    <a:pt x="450" y="205"/>
                    <a:pt x="440" y="212"/>
                    <a:pt x="427" y="222"/>
                  </a:cubicBezTo>
                  <a:cubicBezTo>
                    <a:pt x="423" y="226"/>
                    <a:pt x="419" y="229"/>
                    <a:pt x="415" y="232"/>
                  </a:cubicBezTo>
                  <a:lnTo>
                    <a:pt x="415" y="232"/>
                  </a:lnTo>
                  <a:cubicBezTo>
                    <a:pt x="414" y="232"/>
                    <a:pt x="413" y="232"/>
                    <a:pt x="413" y="232"/>
                  </a:cubicBezTo>
                  <a:lnTo>
                    <a:pt x="413" y="233"/>
                  </a:lnTo>
                  <a:lnTo>
                    <a:pt x="413" y="233"/>
                  </a:lnTo>
                  <a:cubicBezTo>
                    <a:pt x="412" y="234"/>
                    <a:pt x="411" y="235"/>
                    <a:pt x="411" y="236"/>
                  </a:cubicBezTo>
                  <a:lnTo>
                    <a:pt x="411" y="236"/>
                  </a:lnTo>
                  <a:cubicBezTo>
                    <a:pt x="410" y="236"/>
                    <a:pt x="410" y="236"/>
                    <a:pt x="409" y="236"/>
                  </a:cubicBezTo>
                  <a:lnTo>
                    <a:pt x="409" y="237"/>
                  </a:lnTo>
                  <a:lnTo>
                    <a:pt x="409" y="237"/>
                  </a:lnTo>
                  <a:cubicBezTo>
                    <a:pt x="352" y="285"/>
                    <a:pt x="302" y="338"/>
                    <a:pt x="254" y="394"/>
                  </a:cubicBezTo>
                  <a:lnTo>
                    <a:pt x="254" y="394"/>
                  </a:lnTo>
                  <a:lnTo>
                    <a:pt x="252" y="393"/>
                  </a:lnTo>
                  <a:cubicBezTo>
                    <a:pt x="251" y="394"/>
                    <a:pt x="250" y="395"/>
                    <a:pt x="249" y="396"/>
                  </a:cubicBezTo>
                  <a:lnTo>
                    <a:pt x="249" y="396"/>
                  </a:lnTo>
                  <a:cubicBezTo>
                    <a:pt x="249" y="396"/>
                    <a:pt x="246" y="400"/>
                    <a:pt x="246" y="403"/>
                  </a:cubicBezTo>
                  <a:cubicBezTo>
                    <a:pt x="246" y="403"/>
                    <a:pt x="246" y="403"/>
                    <a:pt x="246" y="403"/>
                  </a:cubicBezTo>
                  <a:lnTo>
                    <a:pt x="246" y="403"/>
                  </a:lnTo>
                  <a:cubicBezTo>
                    <a:pt x="244" y="405"/>
                    <a:pt x="243" y="406"/>
                    <a:pt x="243" y="406"/>
                  </a:cubicBezTo>
                  <a:lnTo>
                    <a:pt x="242" y="406"/>
                  </a:lnTo>
                  <a:cubicBezTo>
                    <a:pt x="242" y="407"/>
                    <a:pt x="242" y="408"/>
                    <a:pt x="241" y="409"/>
                  </a:cubicBezTo>
                  <a:lnTo>
                    <a:pt x="241" y="409"/>
                  </a:lnTo>
                  <a:cubicBezTo>
                    <a:pt x="240" y="410"/>
                    <a:pt x="238" y="411"/>
                    <a:pt x="236" y="413"/>
                  </a:cubicBezTo>
                  <a:lnTo>
                    <a:pt x="237" y="414"/>
                  </a:lnTo>
                  <a:lnTo>
                    <a:pt x="237" y="414"/>
                  </a:lnTo>
                  <a:cubicBezTo>
                    <a:pt x="224" y="433"/>
                    <a:pt x="209" y="454"/>
                    <a:pt x="195" y="474"/>
                  </a:cubicBezTo>
                  <a:cubicBezTo>
                    <a:pt x="188" y="485"/>
                    <a:pt x="181" y="492"/>
                    <a:pt x="171" y="498"/>
                  </a:cubicBezTo>
                  <a:cubicBezTo>
                    <a:pt x="161" y="502"/>
                    <a:pt x="150" y="505"/>
                    <a:pt x="140" y="505"/>
                  </a:cubicBezTo>
                  <a:cubicBezTo>
                    <a:pt x="134" y="505"/>
                    <a:pt x="123" y="502"/>
                    <a:pt x="113" y="498"/>
                  </a:cubicBezTo>
                  <a:cubicBezTo>
                    <a:pt x="106" y="492"/>
                    <a:pt x="96" y="485"/>
                    <a:pt x="93" y="474"/>
                  </a:cubicBezTo>
                  <a:cubicBezTo>
                    <a:pt x="85" y="465"/>
                    <a:pt x="82" y="454"/>
                    <a:pt x="82" y="444"/>
                  </a:cubicBezTo>
                  <a:cubicBezTo>
                    <a:pt x="82" y="433"/>
                    <a:pt x="85" y="427"/>
                    <a:pt x="89" y="416"/>
                  </a:cubicBezTo>
                  <a:lnTo>
                    <a:pt x="89" y="420"/>
                  </a:lnTo>
                  <a:cubicBezTo>
                    <a:pt x="137" y="352"/>
                    <a:pt x="188" y="284"/>
                    <a:pt x="246" y="226"/>
                  </a:cubicBezTo>
                  <a:cubicBezTo>
                    <a:pt x="297" y="178"/>
                    <a:pt x="351" y="134"/>
                    <a:pt x="409" y="89"/>
                  </a:cubicBezTo>
                  <a:cubicBezTo>
                    <a:pt x="416" y="86"/>
                    <a:pt x="423" y="83"/>
                    <a:pt x="433" y="83"/>
                  </a:cubicBezTo>
                  <a:close/>
                  <a:moveTo>
                    <a:pt x="433" y="1"/>
                  </a:moveTo>
                  <a:cubicBezTo>
                    <a:pt x="409" y="1"/>
                    <a:pt x="382" y="7"/>
                    <a:pt x="362" y="25"/>
                  </a:cubicBezTo>
                  <a:cubicBezTo>
                    <a:pt x="301" y="69"/>
                    <a:pt x="242" y="117"/>
                    <a:pt x="188" y="168"/>
                  </a:cubicBezTo>
                  <a:cubicBezTo>
                    <a:pt x="123" y="232"/>
                    <a:pt x="72" y="301"/>
                    <a:pt x="24" y="372"/>
                  </a:cubicBezTo>
                  <a:cubicBezTo>
                    <a:pt x="7" y="396"/>
                    <a:pt x="0" y="420"/>
                    <a:pt x="0" y="444"/>
                  </a:cubicBezTo>
                  <a:cubicBezTo>
                    <a:pt x="0" y="468"/>
                    <a:pt x="7" y="492"/>
                    <a:pt x="21" y="515"/>
                  </a:cubicBezTo>
                  <a:cubicBezTo>
                    <a:pt x="31" y="536"/>
                    <a:pt x="48" y="553"/>
                    <a:pt x="72" y="567"/>
                  </a:cubicBezTo>
                  <a:cubicBezTo>
                    <a:pt x="93" y="580"/>
                    <a:pt x="117" y="587"/>
                    <a:pt x="140" y="587"/>
                  </a:cubicBezTo>
                  <a:cubicBezTo>
                    <a:pt x="167" y="587"/>
                    <a:pt x="191" y="580"/>
                    <a:pt x="211" y="567"/>
                  </a:cubicBezTo>
                  <a:cubicBezTo>
                    <a:pt x="232" y="556"/>
                    <a:pt x="249" y="539"/>
                    <a:pt x="263" y="519"/>
                  </a:cubicBezTo>
                  <a:cubicBezTo>
                    <a:pt x="277" y="501"/>
                    <a:pt x="289" y="482"/>
                    <a:pt x="302" y="464"/>
                  </a:cubicBezTo>
                  <a:lnTo>
                    <a:pt x="302" y="464"/>
                  </a:lnTo>
                  <a:cubicBezTo>
                    <a:pt x="303" y="464"/>
                    <a:pt x="303" y="463"/>
                    <a:pt x="304" y="462"/>
                  </a:cubicBezTo>
                  <a:lnTo>
                    <a:pt x="304" y="462"/>
                  </a:lnTo>
                  <a:cubicBezTo>
                    <a:pt x="306" y="459"/>
                    <a:pt x="308" y="457"/>
                    <a:pt x="310" y="454"/>
                  </a:cubicBezTo>
                  <a:lnTo>
                    <a:pt x="310" y="454"/>
                  </a:lnTo>
                  <a:lnTo>
                    <a:pt x="310" y="454"/>
                  </a:lnTo>
                  <a:cubicBezTo>
                    <a:pt x="310" y="454"/>
                    <a:pt x="310" y="454"/>
                    <a:pt x="310" y="454"/>
                  </a:cubicBezTo>
                  <a:lnTo>
                    <a:pt x="310" y="454"/>
                  </a:lnTo>
                  <a:lnTo>
                    <a:pt x="310" y="454"/>
                  </a:lnTo>
                  <a:cubicBezTo>
                    <a:pt x="314" y="451"/>
                    <a:pt x="318" y="444"/>
                    <a:pt x="321" y="441"/>
                  </a:cubicBezTo>
                  <a:lnTo>
                    <a:pt x="321" y="441"/>
                  </a:lnTo>
                  <a:lnTo>
                    <a:pt x="321" y="441"/>
                  </a:lnTo>
                  <a:cubicBezTo>
                    <a:pt x="364" y="389"/>
                    <a:pt x="411" y="344"/>
                    <a:pt x="461" y="301"/>
                  </a:cubicBezTo>
                  <a:lnTo>
                    <a:pt x="461" y="301"/>
                  </a:lnTo>
                  <a:lnTo>
                    <a:pt x="461" y="301"/>
                  </a:lnTo>
                  <a:cubicBezTo>
                    <a:pt x="461" y="301"/>
                    <a:pt x="461" y="301"/>
                    <a:pt x="461" y="301"/>
                  </a:cubicBezTo>
                  <a:lnTo>
                    <a:pt x="461" y="301"/>
                  </a:lnTo>
                  <a:cubicBezTo>
                    <a:pt x="463" y="299"/>
                    <a:pt x="465" y="297"/>
                    <a:pt x="468" y="295"/>
                  </a:cubicBezTo>
                  <a:lnTo>
                    <a:pt x="468" y="295"/>
                  </a:lnTo>
                  <a:cubicBezTo>
                    <a:pt x="470" y="294"/>
                    <a:pt x="472" y="292"/>
                    <a:pt x="474" y="290"/>
                  </a:cubicBezTo>
                  <a:lnTo>
                    <a:pt x="474" y="290"/>
                  </a:lnTo>
                  <a:cubicBezTo>
                    <a:pt x="474" y="290"/>
                    <a:pt x="474" y="290"/>
                    <a:pt x="474" y="290"/>
                  </a:cubicBezTo>
                  <a:lnTo>
                    <a:pt x="474" y="290"/>
                  </a:lnTo>
                  <a:lnTo>
                    <a:pt x="474" y="290"/>
                  </a:lnTo>
                  <a:cubicBezTo>
                    <a:pt x="475" y="289"/>
                    <a:pt x="476" y="288"/>
                    <a:pt x="477" y="287"/>
                  </a:cubicBezTo>
                  <a:cubicBezTo>
                    <a:pt x="488" y="281"/>
                    <a:pt x="498" y="270"/>
                    <a:pt x="512" y="263"/>
                  </a:cubicBezTo>
                  <a:cubicBezTo>
                    <a:pt x="525" y="253"/>
                    <a:pt x="535" y="243"/>
                    <a:pt x="546" y="229"/>
                  </a:cubicBezTo>
                  <a:cubicBezTo>
                    <a:pt x="559" y="216"/>
                    <a:pt x="566" y="199"/>
                    <a:pt x="573" y="182"/>
                  </a:cubicBezTo>
                  <a:cubicBezTo>
                    <a:pt x="576" y="168"/>
                    <a:pt x="576" y="158"/>
                    <a:pt x="576" y="144"/>
                  </a:cubicBezTo>
                  <a:cubicBezTo>
                    <a:pt x="576" y="120"/>
                    <a:pt x="570" y="93"/>
                    <a:pt x="559" y="73"/>
                  </a:cubicBezTo>
                  <a:cubicBezTo>
                    <a:pt x="546" y="52"/>
                    <a:pt x="525" y="35"/>
                    <a:pt x="505" y="21"/>
                  </a:cubicBezTo>
                  <a:cubicBezTo>
                    <a:pt x="485" y="7"/>
                    <a:pt x="461" y="1"/>
                    <a:pt x="433"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16;p42">
              <a:extLst>
                <a:ext uri="{FF2B5EF4-FFF2-40B4-BE49-F238E27FC236}">
                  <a16:creationId xmlns:a16="http://schemas.microsoft.com/office/drawing/2014/main" id="{99A4F381-5DCD-DD48-9E86-C1B42317ECB1}"/>
                </a:ext>
              </a:extLst>
            </p:cNvPr>
            <p:cNvSpPr/>
            <p:nvPr/>
          </p:nvSpPr>
          <p:spPr>
            <a:xfrm>
              <a:off x="6892628" y="3688299"/>
              <a:ext cx="29422" cy="21246"/>
            </a:xfrm>
            <a:custGeom>
              <a:avLst/>
              <a:gdLst/>
              <a:ahLst/>
              <a:cxnLst/>
              <a:rect l="l" t="t" r="r" b="b"/>
              <a:pathLst>
                <a:path w="529" h="382" extrusionOk="0">
                  <a:moveTo>
                    <a:pt x="96" y="0"/>
                  </a:moveTo>
                  <a:cubicBezTo>
                    <a:pt x="72" y="0"/>
                    <a:pt x="45" y="17"/>
                    <a:pt x="31" y="30"/>
                  </a:cubicBezTo>
                  <a:cubicBezTo>
                    <a:pt x="11" y="51"/>
                    <a:pt x="0" y="75"/>
                    <a:pt x="0" y="102"/>
                  </a:cubicBezTo>
                  <a:cubicBezTo>
                    <a:pt x="0" y="129"/>
                    <a:pt x="11" y="153"/>
                    <a:pt x="31" y="174"/>
                  </a:cubicBezTo>
                  <a:cubicBezTo>
                    <a:pt x="52" y="194"/>
                    <a:pt x="76" y="197"/>
                    <a:pt x="103" y="201"/>
                  </a:cubicBezTo>
                  <a:cubicBezTo>
                    <a:pt x="107" y="201"/>
                    <a:pt x="107" y="205"/>
                    <a:pt x="110" y="205"/>
                  </a:cubicBezTo>
                  <a:lnTo>
                    <a:pt x="107" y="205"/>
                  </a:lnTo>
                  <a:cubicBezTo>
                    <a:pt x="140" y="208"/>
                    <a:pt x="175" y="218"/>
                    <a:pt x="205" y="232"/>
                  </a:cubicBezTo>
                  <a:cubicBezTo>
                    <a:pt x="236" y="246"/>
                    <a:pt x="263" y="259"/>
                    <a:pt x="287" y="279"/>
                  </a:cubicBezTo>
                  <a:cubicBezTo>
                    <a:pt x="314" y="300"/>
                    <a:pt x="338" y="323"/>
                    <a:pt x="359" y="351"/>
                  </a:cubicBezTo>
                  <a:cubicBezTo>
                    <a:pt x="377" y="372"/>
                    <a:pt x="402" y="382"/>
                    <a:pt x="427" y="382"/>
                  </a:cubicBezTo>
                  <a:cubicBezTo>
                    <a:pt x="454" y="382"/>
                    <a:pt x="482" y="371"/>
                    <a:pt x="502" y="351"/>
                  </a:cubicBezTo>
                  <a:cubicBezTo>
                    <a:pt x="519" y="334"/>
                    <a:pt x="529" y="307"/>
                    <a:pt x="529" y="282"/>
                  </a:cubicBezTo>
                  <a:cubicBezTo>
                    <a:pt x="529" y="252"/>
                    <a:pt x="519" y="232"/>
                    <a:pt x="502" y="211"/>
                  </a:cubicBezTo>
                  <a:cubicBezTo>
                    <a:pt x="450" y="150"/>
                    <a:pt x="393" y="102"/>
                    <a:pt x="324" y="65"/>
                  </a:cubicBezTo>
                  <a:cubicBezTo>
                    <a:pt x="253" y="27"/>
                    <a:pt x="178" y="13"/>
                    <a:pt x="103" y="3"/>
                  </a:cubicBezTo>
                  <a:cubicBezTo>
                    <a:pt x="99" y="3"/>
                    <a:pt x="96" y="0"/>
                    <a:pt x="96"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17;p42">
              <a:extLst>
                <a:ext uri="{FF2B5EF4-FFF2-40B4-BE49-F238E27FC236}">
                  <a16:creationId xmlns:a16="http://schemas.microsoft.com/office/drawing/2014/main" id="{A1AD6218-51A7-9E49-AA6E-C659F594980C}"/>
                </a:ext>
              </a:extLst>
            </p:cNvPr>
            <p:cNvSpPr/>
            <p:nvPr/>
          </p:nvSpPr>
          <p:spPr>
            <a:xfrm>
              <a:off x="6890348" y="3686018"/>
              <a:ext cx="33982" cy="25807"/>
            </a:xfrm>
            <a:custGeom>
              <a:avLst/>
              <a:gdLst/>
              <a:ahLst/>
              <a:cxnLst/>
              <a:rect l="l" t="t" r="r" b="b"/>
              <a:pathLst>
                <a:path w="611" h="464" extrusionOk="0">
                  <a:moveTo>
                    <a:pt x="137" y="82"/>
                  </a:moveTo>
                  <a:cubicBezTo>
                    <a:pt x="137" y="82"/>
                    <a:pt x="137" y="82"/>
                    <a:pt x="137" y="82"/>
                  </a:cubicBezTo>
                  <a:lnTo>
                    <a:pt x="137" y="82"/>
                  </a:lnTo>
                  <a:cubicBezTo>
                    <a:pt x="137" y="82"/>
                    <a:pt x="137" y="85"/>
                    <a:pt x="144" y="85"/>
                  </a:cubicBezTo>
                  <a:lnTo>
                    <a:pt x="144" y="83"/>
                  </a:lnTo>
                  <a:lnTo>
                    <a:pt x="144" y="83"/>
                  </a:lnTo>
                  <a:cubicBezTo>
                    <a:pt x="216" y="93"/>
                    <a:pt x="285" y="110"/>
                    <a:pt x="345" y="139"/>
                  </a:cubicBezTo>
                  <a:cubicBezTo>
                    <a:pt x="409" y="177"/>
                    <a:pt x="464" y="221"/>
                    <a:pt x="512" y="276"/>
                  </a:cubicBezTo>
                  <a:cubicBezTo>
                    <a:pt x="519" y="287"/>
                    <a:pt x="522" y="293"/>
                    <a:pt x="526" y="300"/>
                  </a:cubicBezTo>
                  <a:cubicBezTo>
                    <a:pt x="529" y="307"/>
                    <a:pt x="529" y="314"/>
                    <a:pt x="529" y="323"/>
                  </a:cubicBezTo>
                  <a:cubicBezTo>
                    <a:pt x="529" y="337"/>
                    <a:pt x="526" y="354"/>
                    <a:pt x="512" y="364"/>
                  </a:cubicBezTo>
                  <a:cubicBezTo>
                    <a:pt x="508" y="368"/>
                    <a:pt x="502" y="375"/>
                    <a:pt x="495" y="375"/>
                  </a:cubicBezTo>
                  <a:cubicBezTo>
                    <a:pt x="485" y="378"/>
                    <a:pt x="478" y="381"/>
                    <a:pt x="467" y="381"/>
                  </a:cubicBezTo>
                  <a:cubicBezTo>
                    <a:pt x="461" y="381"/>
                    <a:pt x="454" y="381"/>
                    <a:pt x="447" y="378"/>
                  </a:cubicBezTo>
                  <a:cubicBezTo>
                    <a:pt x="440" y="375"/>
                    <a:pt x="437" y="372"/>
                    <a:pt x="434" y="368"/>
                  </a:cubicBezTo>
                  <a:cubicBezTo>
                    <a:pt x="409" y="337"/>
                    <a:pt x="382" y="314"/>
                    <a:pt x="355" y="290"/>
                  </a:cubicBezTo>
                  <a:lnTo>
                    <a:pt x="355" y="287"/>
                  </a:lnTo>
                  <a:lnTo>
                    <a:pt x="352" y="287"/>
                  </a:lnTo>
                  <a:cubicBezTo>
                    <a:pt x="324" y="266"/>
                    <a:pt x="297" y="249"/>
                    <a:pt x="266" y="235"/>
                  </a:cubicBezTo>
                  <a:lnTo>
                    <a:pt x="263" y="235"/>
                  </a:lnTo>
                  <a:lnTo>
                    <a:pt x="263" y="232"/>
                  </a:lnTo>
                  <a:cubicBezTo>
                    <a:pt x="227" y="222"/>
                    <a:pt x="196" y="212"/>
                    <a:pt x="160" y="206"/>
                  </a:cubicBezTo>
                  <a:lnTo>
                    <a:pt x="160" y="206"/>
                  </a:lnTo>
                  <a:lnTo>
                    <a:pt x="161" y="205"/>
                  </a:lnTo>
                  <a:lnTo>
                    <a:pt x="157" y="205"/>
                  </a:lnTo>
                  <a:cubicBezTo>
                    <a:pt x="154" y="205"/>
                    <a:pt x="154" y="205"/>
                    <a:pt x="151" y="201"/>
                  </a:cubicBezTo>
                  <a:lnTo>
                    <a:pt x="148" y="201"/>
                  </a:lnTo>
                  <a:cubicBezTo>
                    <a:pt x="134" y="201"/>
                    <a:pt x="127" y="197"/>
                    <a:pt x="120" y="197"/>
                  </a:cubicBezTo>
                  <a:cubicBezTo>
                    <a:pt x="113" y="194"/>
                    <a:pt x="107" y="191"/>
                    <a:pt x="99" y="184"/>
                  </a:cubicBezTo>
                  <a:cubicBezTo>
                    <a:pt x="90" y="174"/>
                    <a:pt x="82" y="160"/>
                    <a:pt x="82" y="143"/>
                  </a:cubicBezTo>
                  <a:cubicBezTo>
                    <a:pt x="82" y="126"/>
                    <a:pt x="90" y="112"/>
                    <a:pt x="99" y="102"/>
                  </a:cubicBezTo>
                  <a:cubicBezTo>
                    <a:pt x="107" y="98"/>
                    <a:pt x="113" y="92"/>
                    <a:pt x="120" y="89"/>
                  </a:cubicBezTo>
                  <a:cubicBezTo>
                    <a:pt x="127" y="85"/>
                    <a:pt x="134" y="82"/>
                    <a:pt x="137" y="82"/>
                  </a:cubicBezTo>
                  <a:close/>
                  <a:moveTo>
                    <a:pt x="137" y="0"/>
                  </a:moveTo>
                  <a:cubicBezTo>
                    <a:pt x="117" y="4"/>
                    <a:pt x="99" y="7"/>
                    <a:pt x="82" y="13"/>
                  </a:cubicBezTo>
                  <a:cubicBezTo>
                    <a:pt x="69" y="24"/>
                    <a:pt x="55" y="34"/>
                    <a:pt x="41" y="44"/>
                  </a:cubicBezTo>
                  <a:cubicBezTo>
                    <a:pt x="18" y="71"/>
                    <a:pt x="0" y="106"/>
                    <a:pt x="0" y="143"/>
                  </a:cubicBezTo>
                  <a:cubicBezTo>
                    <a:pt x="0" y="180"/>
                    <a:pt x="18" y="215"/>
                    <a:pt x="41" y="242"/>
                  </a:cubicBezTo>
                  <a:lnTo>
                    <a:pt x="45" y="242"/>
                  </a:lnTo>
                  <a:cubicBezTo>
                    <a:pt x="58" y="259"/>
                    <a:pt x="76" y="266"/>
                    <a:pt x="90" y="273"/>
                  </a:cubicBezTo>
                  <a:cubicBezTo>
                    <a:pt x="107" y="279"/>
                    <a:pt x="123" y="282"/>
                    <a:pt x="137" y="282"/>
                  </a:cubicBezTo>
                  <a:cubicBezTo>
                    <a:pt x="140" y="282"/>
                    <a:pt x="140" y="282"/>
                    <a:pt x="144" y="287"/>
                  </a:cubicBezTo>
                  <a:lnTo>
                    <a:pt x="144" y="283"/>
                  </a:lnTo>
                  <a:lnTo>
                    <a:pt x="144" y="283"/>
                  </a:lnTo>
                  <a:cubicBezTo>
                    <a:pt x="173" y="290"/>
                    <a:pt x="201" y="299"/>
                    <a:pt x="230" y="309"/>
                  </a:cubicBezTo>
                  <a:lnTo>
                    <a:pt x="230" y="309"/>
                  </a:lnTo>
                  <a:lnTo>
                    <a:pt x="229" y="310"/>
                  </a:lnTo>
                  <a:cubicBezTo>
                    <a:pt x="256" y="320"/>
                    <a:pt x="280" y="334"/>
                    <a:pt x="304" y="354"/>
                  </a:cubicBezTo>
                  <a:lnTo>
                    <a:pt x="304" y="354"/>
                  </a:lnTo>
                  <a:lnTo>
                    <a:pt x="304" y="354"/>
                  </a:lnTo>
                  <a:cubicBezTo>
                    <a:pt x="329" y="374"/>
                    <a:pt x="349" y="396"/>
                    <a:pt x="368" y="419"/>
                  </a:cubicBezTo>
                  <a:cubicBezTo>
                    <a:pt x="382" y="433"/>
                    <a:pt x="400" y="446"/>
                    <a:pt x="417" y="453"/>
                  </a:cubicBezTo>
                  <a:cubicBezTo>
                    <a:pt x="434" y="460"/>
                    <a:pt x="450" y="463"/>
                    <a:pt x="467" y="463"/>
                  </a:cubicBezTo>
                  <a:cubicBezTo>
                    <a:pt x="488" y="463"/>
                    <a:pt x="505" y="460"/>
                    <a:pt x="522" y="453"/>
                  </a:cubicBezTo>
                  <a:cubicBezTo>
                    <a:pt x="543" y="446"/>
                    <a:pt x="557" y="436"/>
                    <a:pt x="570" y="422"/>
                  </a:cubicBezTo>
                  <a:lnTo>
                    <a:pt x="573" y="422"/>
                  </a:lnTo>
                  <a:cubicBezTo>
                    <a:pt x="597" y="395"/>
                    <a:pt x="611" y="358"/>
                    <a:pt x="611" y="323"/>
                  </a:cubicBezTo>
                  <a:cubicBezTo>
                    <a:pt x="611" y="303"/>
                    <a:pt x="607" y="282"/>
                    <a:pt x="601" y="269"/>
                  </a:cubicBezTo>
                  <a:cubicBezTo>
                    <a:pt x="593" y="252"/>
                    <a:pt x="584" y="238"/>
                    <a:pt x="573" y="225"/>
                  </a:cubicBezTo>
                  <a:cubicBezTo>
                    <a:pt x="522" y="160"/>
                    <a:pt x="458" y="109"/>
                    <a:pt x="382" y="68"/>
                  </a:cubicBezTo>
                  <a:cubicBezTo>
                    <a:pt x="307" y="27"/>
                    <a:pt x="225" y="13"/>
                    <a:pt x="148" y="4"/>
                  </a:cubicBezTo>
                  <a:lnTo>
                    <a:pt x="144" y="4"/>
                  </a:lnTo>
                  <a:cubicBezTo>
                    <a:pt x="144" y="4"/>
                    <a:pt x="140" y="0"/>
                    <a:pt x="137"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18;p42">
              <a:extLst>
                <a:ext uri="{FF2B5EF4-FFF2-40B4-BE49-F238E27FC236}">
                  <a16:creationId xmlns:a16="http://schemas.microsoft.com/office/drawing/2014/main" id="{1984E633-58D4-E445-85ED-15930359CDD1}"/>
                </a:ext>
              </a:extLst>
            </p:cNvPr>
            <p:cNvSpPr/>
            <p:nvPr/>
          </p:nvSpPr>
          <p:spPr>
            <a:xfrm>
              <a:off x="6518482" y="4341263"/>
              <a:ext cx="6507" cy="19188"/>
            </a:xfrm>
            <a:custGeom>
              <a:avLst/>
              <a:gdLst/>
              <a:ahLst/>
              <a:cxnLst/>
              <a:rect l="l" t="t" r="r" b="b"/>
              <a:pathLst>
                <a:path w="117" h="345" extrusionOk="0">
                  <a:moveTo>
                    <a:pt x="55" y="0"/>
                  </a:moveTo>
                  <a:cubicBezTo>
                    <a:pt x="28" y="0"/>
                    <a:pt x="7" y="24"/>
                    <a:pt x="4" y="51"/>
                  </a:cubicBezTo>
                  <a:cubicBezTo>
                    <a:pt x="4" y="92"/>
                    <a:pt x="0" y="133"/>
                    <a:pt x="4" y="171"/>
                  </a:cubicBezTo>
                  <a:cubicBezTo>
                    <a:pt x="4" y="211"/>
                    <a:pt x="11" y="252"/>
                    <a:pt x="17" y="297"/>
                  </a:cubicBezTo>
                  <a:cubicBezTo>
                    <a:pt x="17" y="310"/>
                    <a:pt x="20" y="320"/>
                    <a:pt x="31" y="331"/>
                  </a:cubicBezTo>
                  <a:cubicBezTo>
                    <a:pt x="41" y="341"/>
                    <a:pt x="52" y="345"/>
                    <a:pt x="65" y="345"/>
                  </a:cubicBezTo>
                  <a:cubicBezTo>
                    <a:pt x="79" y="345"/>
                    <a:pt x="92" y="341"/>
                    <a:pt x="102" y="331"/>
                  </a:cubicBezTo>
                  <a:cubicBezTo>
                    <a:pt x="110" y="320"/>
                    <a:pt x="116" y="307"/>
                    <a:pt x="116" y="297"/>
                  </a:cubicBezTo>
                  <a:cubicBezTo>
                    <a:pt x="113" y="256"/>
                    <a:pt x="106" y="218"/>
                    <a:pt x="102" y="181"/>
                  </a:cubicBezTo>
                  <a:cubicBezTo>
                    <a:pt x="102" y="136"/>
                    <a:pt x="102" y="95"/>
                    <a:pt x="106" y="51"/>
                  </a:cubicBezTo>
                  <a:cubicBezTo>
                    <a:pt x="106" y="24"/>
                    <a:pt x="82" y="0"/>
                    <a:pt x="55"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19;p42">
              <a:extLst>
                <a:ext uri="{FF2B5EF4-FFF2-40B4-BE49-F238E27FC236}">
                  <a16:creationId xmlns:a16="http://schemas.microsoft.com/office/drawing/2014/main" id="{9BD39520-206B-7345-84B9-DAD3582366C8}"/>
                </a:ext>
              </a:extLst>
            </p:cNvPr>
            <p:cNvSpPr/>
            <p:nvPr/>
          </p:nvSpPr>
          <p:spPr>
            <a:xfrm>
              <a:off x="6516201" y="4338982"/>
              <a:ext cx="11068" cy="23749"/>
            </a:xfrm>
            <a:custGeom>
              <a:avLst/>
              <a:gdLst/>
              <a:ahLst/>
              <a:cxnLst/>
              <a:rect l="l" t="t" r="r" b="b"/>
              <a:pathLst>
                <a:path w="199" h="427" extrusionOk="0">
                  <a:moveTo>
                    <a:pt x="96" y="82"/>
                  </a:moveTo>
                  <a:cubicBezTo>
                    <a:pt x="96" y="82"/>
                    <a:pt x="99" y="86"/>
                    <a:pt x="102" y="86"/>
                  </a:cubicBezTo>
                  <a:lnTo>
                    <a:pt x="106" y="89"/>
                  </a:lnTo>
                  <a:cubicBezTo>
                    <a:pt x="102" y="116"/>
                    <a:pt x="102" y="144"/>
                    <a:pt x="102" y="171"/>
                  </a:cubicBezTo>
                  <a:lnTo>
                    <a:pt x="102" y="225"/>
                  </a:lnTo>
                  <a:cubicBezTo>
                    <a:pt x="106" y="266"/>
                    <a:pt x="113" y="304"/>
                    <a:pt x="116" y="341"/>
                  </a:cubicBezTo>
                  <a:cubicBezTo>
                    <a:pt x="116" y="341"/>
                    <a:pt x="113" y="341"/>
                    <a:pt x="113" y="345"/>
                  </a:cubicBezTo>
                  <a:lnTo>
                    <a:pt x="106" y="345"/>
                  </a:lnTo>
                  <a:cubicBezTo>
                    <a:pt x="106" y="345"/>
                    <a:pt x="102" y="345"/>
                    <a:pt x="99" y="341"/>
                  </a:cubicBezTo>
                  <a:lnTo>
                    <a:pt x="99" y="331"/>
                  </a:lnTo>
                  <a:cubicBezTo>
                    <a:pt x="93" y="290"/>
                    <a:pt x="86" y="249"/>
                    <a:pt x="86" y="208"/>
                  </a:cubicBezTo>
                  <a:lnTo>
                    <a:pt x="86" y="212"/>
                  </a:lnTo>
                  <a:cubicBezTo>
                    <a:pt x="86" y="198"/>
                    <a:pt x="82" y="188"/>
                    <a:pt x="82" y="174"/>
                  </a:cubicBezTo>
                  <a:cubicBezTo>
                    <a:pt x="82" y="150"/>
                    <a:pt x="86" y="123"/>
                    <a:pt x="86" y="95"/>
                  </a:cubicBezTo>
                  <a:cubicBezTo>
                    <a:pt x="86" y="89"/>
                    <a:pt x="89" y="86"/>
                    <a:pt x="89" y="86"/>
                  </a:cubicBezTo>
                  <a:lnTo>
                    <a:pt x="93" y="86"/>
                  </a:lnTo>
                  <a:lnTo>
                    <a:pt x="96" y="82"/>
                  </a:lnTo>
                  <a:close/>
                  <a:moveTo>
                    <a:pt x="96" y="1"/>
                  </a:moveTo>
                  <a:cubicBezTo>
                    <a:pt x="82" y="1"/>
                    <a:pt x="72" y="4"/>
                    <a:pt x="61" y="10"/>
                  </a:cubicBezTo>
                  <a:cubicBezTo>
                    <a:pt x="45" y="18"/>
                    <a:pt x="31" y="28"/>
                    <a:pt x="21" y="41"/>
                  </a:cubicBezTo>
                  <a:cubicBezTo>
                    <a:pt x="11" y="59"/>
                    <a:pt x="7" y="72"/>
                    <a:pt x="4" y="89"/>
                  </a:cubicBezTo>
                  <a:cubicBezTo>
                    <a:pt x="4" y="116"/>
                    <a:pt x="0" y="147"/>
                    <a:pt x="0" y="174"/>
                  </a:cubicBezTo>
                  <a:cubicBezTo>
                    <a:pt x="0" y="188"/>
                    <a:pt x="4" y="202"/>
                    <a:pt x="4" y="215"/>
                  </a:cubicBezTo>
                  <a:cubicBezTo>
                    <a:pt x="4" y="259"/>
                    <a:pt x="11" y="300"/>
                    <a:pt x="17" y="341"/>
                  </a:cubicBezTo>
                  <a:cubicBezTo>
                    <a:pt x="17" y="348"/>
                    <a:pt x="17" y="358"/>
                    <a:pt x="21" y="369"/>
                  </a:cubicBezTo>
                  <a:cubicBezTo>
                    <a:pt x="28" y="378"/>
                    <a:pt x="31" y="392"/>
                    <a:pt x="41" y="399"/>
                  </a:cubicBezTo>
                  <a:lnTo>
                    <a:pt x="41" y="402"/>
                  </a:lnTo>
                  <a:cubicBezTo>
                    <a:pt x="58" y="419"/>
                    <a:pt x="82" y="427"/>
                    <a:pt x="106" y="427"/>
                  </a:cubicBezTo>
                  <a:cubicBezTo>
                    <a:pt x="133" y="427"/>
                    <a:pt x="154" y="416"/>
                    <a:pt x="171" y="399"/>
                  </a:cubicBezTo>
                  <a:cubicBezTo>
                    <a:pt x="178" y="392"/>
                    <a:pt x="184" y="386"/>
                    <a:pt x="188" y="375"/>
                  </a:cubicBezTo>
                  <a:cubicBezTo>
                    <a:pt x="195" y="365"/>
                    <a:pt x="198" y="355"/>
                    <a:pt x="198" y="338"/>
                  </a:cubicBezTo>
                  <a:lnTo>
                    <a:pt x="198" y="331"/>
                  </a:lnTo>
                  <a:cubicBezTo>
                    <a:pt x="192" y="293"/>
                    <a:pt x="188" y="256"/>
                    <a:pt x="184" y="218"/>
                  </a:cubicBezTo>
                  <a:lnTo>
                    <a:pt x="184" y="171"/>
                  </a:lnTo>
                  <a:cubicBezTo>
                    <a:pt x="184" y="147"/>
                    <a:pt x="184" y="120"/>
                    <a:pt x="188" y="95"/>
                  </a:cubicBezTo>
                  <a:lnTo>
                    <a:pt x="188" y="89"/>
                  </a:lnTo>
                  <a:cubicBezTo>
                    <a:pt x="188" y="79"/>
                    <a:pt x="184" y="65"/>
                    <a:pt x="178" y="55"/>
                  </a:cubicBezTo>
                  <a:cubicBezTo>
                    <a:pt x="171" y="38"/>
                    <a:pt x="160" y="24"/>
                    <a:pt x="143" y="18"/>
                  </a:cubicBezTo>
                  <a:cubicBezTo>
                    <a:pt x="130" y="7"/>
                    <a:pt x="113" y="1"/>
                    <a:pt x="96"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20;p42">
              <a:extLst>
                <a:ext uri="{FF2B5EF4-FFF2-40B4-BE49-F238E27FC236}">
                  <a16:creationId xmlns:a16="http://schemas.microsoft.com/office/drawing/2014/main" id="{6DE67AA2-1D7E-794D-8FE8-6BF0FD243AA9}"/>
                </a:ext>
              </a:extLst>
            </p:cNvPr>
            <p:cNvSpPr/>
            <p:nvPr/>
          </p:nvSpPr>
          <p:spPr>
            <a:xfrm>
              <a:off x="6517147" y="4337870"/>
              <a:ext cx="7063" cy="24360"/>
            </a:xfrm>
            <a:custGeom>
              <a:avLst/>
              <a:gdLst/>
              <a:ahLst/>
              <a:cxnLst/>
              <a:rect l="l" t="t" r="r" b="b"/>
              <a:pathLst>
                <a:path w="127" h="438" extrusionOk="0">
                  <a:moveTo>
                    <a:pt x="55" y="0"/>
                  </a:moveTo>
                  <a:cubicBezTo>
                    <a:pt x="28" y="0"/>
                    <a:pt x="8" y="24"/>
                    <a:pt x="8" y="51"/>
                  </a:cubicBezTo>
                  <a:cubicBezTo>
                    <a:pt x="0" y="167"/>
                    <a:pt x="0" y="286"/>
                    <a:pt x="24" y="398"/>
                  </a:cubicBezTo>
                  <a:cubicBezTo>
                    <a:pt x="27" y="422"/>
                    <a:pt x="52" y="437"/>
                    <a:pt x="74" y="437"/>
                  </a:cubicBezTo>
                  <a:cubicBezTo>
                    <a:pt x="78" y="437"/>
                    <a:pt x="82" y="437"/>
                    <a:pt x="85" y="436"/>
                  </a:cubicBezTo>
                  <a:cubicBezTo>
                    <a:pt x="113" y="426"/>
                    <a:pt x="126" y="402"/>
                    <a:pt x="120" y="375"/>
                  </a:cubicBezTo>
                  <a:cubicBezTo>
                    <a:pt x="116" y="361"/>
                    <a:pt x="116" y="351"/>
                    <a:pt x="113" y="337"/>
                  </a:cubicBezTo>
                  <a:lnTo>
                    <a:pt x="113" y="344"/>
                  </a:lnTo>
                  <a:cubicBezTo>
                    <a:pt x="103" y="245"/>
                    <a:pt x="103" y="150"/>
                    <a:pt x="106" y="51"/>
                  </a:cubicBezTo>
                  <a:cubicBezTo>
                    <a:pt x="106" y="24"/>
                    <a:pt x="82" y="0"/>
                    <a:pt x="55"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21;p42">
              <a:extLst>
                <a:ext uri="{FF2B5EF4-FFF2-40B4-BE49-F238E27FC236}">
                  <a16:creationId xmlns:a16="http://schemas.microsoft.com/office/drawing/2014/main" id="{C3ACFDC8-AC22-3E48-B435-66015548FE27}"/>
                </a:ext>
              </a:extLst>
            </p:cNvPr>
            <p:cNvSpPr/>
            <p:nvPr/>
          </p:nvSpPr>
          <p:spPr>
            <a:xfrm>
              <a:off x="6515033" y="4335590"/>
              <a:ext cx="11235" cy="28810"/>
            </a:xfrm>
            <a:custGeom>
              <a:avLst/>
              <a:gdLst/>
              <a:ahLst/>
              <a:cxnLst/>
              <a:rect l="l" t="t" r="r" b="b"/>
              <a:pathLst>
                <a:path w="202" h="518" extrusionOk="0">
                  <a:moveTo>
                    <a:pt x="93" y="82"/>
                  </a:moveTo>
                  <a:cubicBezTo>
                    <a:pt x="96" y="82"/>
                    <a:pt x="100" y="82"/>
                    <a:pt x="100" y="85"/>
                  </a:cubicBezTo>
                  <a:lnTo>
                    <a:pt x="103" y="89"/>
                  </a:lnTo>
                  <a:cubicBezTo>
                    <a:pt x="100" y="126"/>
                    <a:pt x="100" y="160"/>
                    <a:pt x="100" y="197"/>
                  </a:cubicBezTo>
                  <a:cubicBezTo>
                    <a:pt x="100" y="259"/>
                    <a:pt x="103" y="320"/>
                    <a:pt x="112" y="378"/>
                  </a:cubicBezTo>
                  <a:lnTo>
                    <a:pt x="112" y="378"/>
                  </a:lnTo>
                  <a:lnTo>
                    <a:pt x="110" y="378"/>
                  </a:lnTo>
                  <a:lnTo>
                    <a:pt x="110" y="381"/>
                  </a:lnTo>
                  <a:lnTo>
                    <a:pt x="112" y="381"/>
                  </a:lnTo>
                  <a:lnTo>
                    <a:pt x="112" y="381"/>
                  </a:lnTo>
                  <a:cubicBezTo>
                    <a:pt x="112" y="382"/>
                    <a:pt x="113" y="384"/>
                    <a:pt x="113" y="385"/>
                  </a:cubicBezTo>
                  <a:lnTo>
                    <a:pt x="113" y="385"/>
                  </a:lnTo>
                  <a:lnTo>
                    <a:pt x="110" y="385"/>
                  </a:lnTo>
                  <a:cubicBezTo>
                    <a:pt x="113" y="398"/>
                    <a:pt x="117" y="409"/>
                    <a:pt x="120" y="422"/>
                  </a:cubicBezTo>
                  <a:lnTo>
                    <a:pt x="120" y="422"/>
                  </a:lnTo>
                  <a:lnTo>
                    <a:pt x="117" y="422"/>
                  </a:lnTo>
                  <a:cubicBezTo>
                    <a:pt x="120" y="422"/>
                    <a:pt x="120" y="426"/>
                    <a:pt x="120" y="426"/>
                  </a:cubicBezTo>
                  <a:cubicBezTo>
                    <a:pt x="120" y="430"/>
                    <a:pt x="117" y="433"/>
                    <a:pt x="117" y="433"/>
                  </a:cubicBezTo>
                  <a:cubicBezTo>
                    <a:pt x="117" y="436"/>
                    <a:pt x="117" y="436"/>
                    <a:pt x="114" y="436"/>
                  </a:cubicBezTo>
                  <a:lnTo>
                    <a:pt x="103" y="436"/>
                  </a:lnTo>
                  <a:lnTo>
                    <a:pt x="103" y="433"/>
                  </a:lnTo>
                  <a:cubicBezTo>
                    <a:pt x="87" y="358"/>
                    <a:pt x="82" y="276"/>
                    <a:pt x="82" y="197"/>
                  </a:cubicBezTo>
                  <a:cubicBezTo>
                    <a:pt x="82" y="164"/>
                    <a:pt x="82" y="129"/>
                    <a:pt x="87" y="92"/>
                  </a:cubicBezTo>
                  <a:cubicBezTo>
                    <a:pt x="87" y="89"/>
                    <a:pt x="87" y="85"/>
                    <a:pt x="90" y="85"/>
                  </a:cubicBezTo>
                  <a:lnTo>
                    <a:pt x="90" y="82"/>
                  </a:lnTo>
                  <a:close/>
                  <a:moveTo>
                    <a:pt x="93" y="0"/>
                  </a:moveTo>
                  <a:cubicBezTo>
                    <a:pt x="82" y="0"/>
                    <a:pt x="69" y="3"/>
                    <a:pt x="59" y="7"/>
                  </a:cubicBezTo>
                  <a:cubicBezTo>
                    <a:pt x="42" y="13"/>
                    <a:pt x="28" y="27"/>
                    <a:pt x="18" y="41"/>
                  </a:cubicBezTo>
                  <a:cubicBezTo>
                    <a:pt x="8" y="54"/>
                    <a:pt x="5" y="71"/>
                    <a:pt x="5" y="89"/>
                  </a:cubicBezTo>
                  <a:cubicBezTo>
                    <a:pt x="1" y="126"/>
                    <a:pt x="1" y="160"/>
                    <a:pt x="1" y="197"/>
                  </a:cubicBezTo>
                  <a:cubicBezTo>
                    <a:pt x="1" y="283"/>
                    <a:pt x="5" y="365"/>
                    <a:pt x="21" y="450"/>
                  </a:cubicBezTo>
                  <a:lnTo>
                    <a:pt x="22" y="450"/>
                  </a:lnTo>
                  <a:lnTo>
                    <a:pt x="22" y="450"/>
                  </a:lnTo>
                  <a:cubicBezTo>
                    <a:pt x="26" y="462"/>
                    <a:pt x="29" y="471"/>
                    <a:pt x="35" y="480"/>
                  </a:cubicBezTo>
                  <a:cubicBezTo>
                    <a:pt x="46" y="494"/>
                    <a:pt x="55" y="501"/>
                    <a:pt x="69" y="508"/>
                  </a:cubicBezTo>
                  <a:cubicBezTo>
                    <a:pt x="82" y="515"/>
                    <a:pt x="96" y="518"/>
                    <a:pt x="110" y="518"/>
                  </a:cubicBezTo>
                  <a:cubicBezTo>
                    <a:pt x="120" y="518"/>
                    <a:pt x="127" y="518"/>
                    <a:pt x="134" y="515"/>
                  </a:cubicBezTo>
                  <a:cubicBezTo>
                    <a:pt x="154" y="511"/>
                    <a:pt x="172" y="497"/>
                    <a:pt x="185" y="480"/>
                  </a:cubicBezTo>
                  <a:cubicBezTo>
                    <a:pt x="195" y="463"/>
                    <a:pt x="202" y="447"/>
                    <a:pt x="202" y="426"/>
                  </a:cubicBezTo>
                  <a:cubicBezTo>
                    <a:pt x="202" y="419"/>
                    <a:pt x="199" y="412"/>
                    <a:pt x="199" y="406"/>
                  </a:cubicBezTo>
                  <a:cubicBezTo>
                    <a:pt x="195" y="395"/>
                    <a:pt x="195" y="385"/>
                    <a:pt x="192" y="372"/>
                  </a:cubicBezTo>
                  <a:lnTo>
                    <a:pt x="192" y="365"/>
                  </a:lnTo>
                  <a:lnTo>
                    <a:pt x="191" y="365"/>
                  </a:lnTo>
                  <a:lnTo>
                    <a:pt x="191" y="365"/>
                  </a:lnTo>
                  <a:cubicBezTo>
                    <a:pt x="184" y="311"/>
                    <a:pt x="181" y="254"/>
                    <a:pt x="181" y="197"/>
                  </a:cubicBezTo>
                  <a:cubicBezTo>
                    <a:pt x="181" y="164"/>
                    <a:pt x="181" y="129"/>
                    <a:pt x="185" y="92"/>
                  </a:cubicBezTo>
                  <a:lnTo>
                    <a:pt x="185" y="89"/>
                  </a:lnTo>
                  <a:cubicBezTo>
                    <a:pt x="185" y="75"/>
                    <a:pt x="181" y="65"/>
                    <a:pt x="178" y="54"/>
                  </a:cubicBezTo>
                  <a:cubicBezTo>
                    <a:pt x="168" y="38"/>
                    <a:pt x="158" y="24"/>
                    <a:pt x="144" y="13"/>
                  </a:cubicBezTo>
                  <a:cubicBezTo>
                    <a:pt x="131" y="7"/>
                    <a:pt x="114" y="0"/>
                    <a:pt x="93"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22;p42">
              <a:extLst>
                <a:ext uri="{FF2B5EF4-FFF2-40B4-BE49-F238E27FC236}">
                  <a16:creationId xmlns:a16="http://schemas.microsoft.com/office/drawing/2014/main" id="{B4085CB6-EFC2-DE4B-86C0-44E5BB007830}"/>
                </a:ext>
              </a:extLst>
            </p:cNvPr>
            <p:cNvSpPr/>
            <p:nvPr/>
          </p:nvSpPr>
          <p:spPr>
            <a:xfrm>
              <a:off x="6515812" y="4338816"/>
              <a:ext cx="8176" cy="19077"/>
            </a:xfrm>
            <a:custGeom>
              <a:avLst/>
              <a:gdLst/>
              <a:ahLst/>
              <a:cxnLst/>
              <a:rect l="l" t="t" r="r" b="b"/>
              <a:pathLst>
                <a:path w="147" h="343" extrusionOk="0">
                  <a:moveTo>
                    <a:pt x="52" y="0"/>
                  </a:moveTo>
                  <a:cubicBezTo>
                    <a:pt x="38" y="0"/>
                    <a:pt x="24" y="7"/>
                    <a:pt x="18" y="17"/>
                  </a:cubicBezTo>
                  <a:cubicBezTo>
                    <a:pt x="7" y="24"/>
                    <a:pt x="1" y="41"/>
                    <a:pt x="1" y="51"/>
                  </a:cubicBezTo>
                  <a:lnTo>
                    <a:pt x="7" y="95"/>
                  </a:lnTo>
                  <a:cubicBezTo>
                    <a:pt x="11" y="133"/>
                    <a:pt x="18" y="174"/>
                    <a:pt x="24" y="211"/>
                  </a:cubicBezTo>
                  <a:cubicBezTo>
                    <a:pt x="32" y="242"/>
                    <a:pt x="38" y="273"/>
                    <a:pt x="45" y="303"/>
                  </a:cubicBezTo>
                  <a:cubicBezTo>
                    <a:pt x="47" y="326"/>
                    <a:pt x="70" y="342"/>
                    <a:pt x="91" y="342"/>
                  </a:cubicBezTo>
                  <a:cubicBezTo>
                    <a:pt x="95" y="342"/>
                    <a:pt x="99" y="342"/>
                    <a:pt x="103" y="341"/>
                  </a:cubicBezTo>
                  <a:cubicBezTo>
                    <a:pt x="134" y="331"/>
                    <a:pt x="147" y="303"/>
                    <a:pt x="140" y="276"/>
                  </a:cubicBezTo>
                  <a:cubicBezTo>
                    <a:pt x="127" y="225"/>
                    <a:pt x="120" y="174"/>
                    <a:pt x="109" y="119"/>
                  </a:cubicBezTo>
                  <a:lnTo>
                    <a:pt x="109" y="123"/>
                  </a:lnTo>
                  <a:cubicBezTo>
                    <a:pt x="109" y="109"/>
                    <a:pt x="106" y="92"/>
                    <a:pt x="106" y="78"/>
                  </a:cubicBezTo>
                  <a:cubicBezTo>
                    <a:pt x="106" y="76"/>
                    <a:pt x="106" y="75"/>
                    <a:pt x="106" y="75"/>
                  </a:cubicBezTo>
                  <a:lnTo>
                    <a:pt x="106" y="75"/>
                  </a:lnTo>
                  <a:cubicBezTo>
                    <a:pt x="106" y="75"/>
                    <a:pt x="106" y="75"/>
                    <a:pt x="106" y="75"/>
                  </a:cubicBezTo>
                  <a:lnTo>
                    <a:pt x="103" y="68"/>
                  </a:lnTo>
                  <a:lnTo>
                    <a:pt x="103" y="51"/>
                  </a:lnTo>
                  <a:cubicBezTo>
                    <a:pt x="100" y="37"/>
                    <a:pt x="96" y="27"/>
                    <a:pt x="86" y="17"/>
                  </a:cubicBezTo>
                  <a:cubicBezTo>
                    <a:pt x="79" y="7"/>
                    <a:pt x="65" y="0"/>
                    <a:pt x="52"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23;p42">
              <a:extLst>
                <a:ext uri="{FF2B5EF4-FFF2-40B4-BE49-F238E27FC236}">
                  <a16:creationId xmlns:a16="http://schemas.microsoft.com/office/drawing/2014/main" id="{D2AA7B34-92D1-2142-A1C7-5F89AB4FFCEF}"/>
                </a:ext>
              </a:extLst>
            </p:cNvPr>
            <p:cNvSpPr/>
            <p:nvPr/>
          </p:nvSpPr>
          <p:spPr>
            <a:xfrm>
              <a:off x="6513532" y="4336535"/>
              <a:ext cx="12403" cy="23526"/>
            </a:xfrm>
            <a:custGeom>
              <a:avLst/>
              <a:gdLst/>
              <a:ahLst/>
              <a:cxnLst/>
              <a:rect l="l" t="t" r="r" b="b"/>
              <a:pathLst>
                <a:path w="223" h="423" extrusionOk="0">
                  <a:moveTo>
                    <a:pt x="70" y="68"/>
                  </a:moveTo>
                  <a:lnTo>
                    <a:pt x="89" y="85"/>
                  </a:lnTo>
                  <a:lnTo>
                    <a:pt x="93" y="82"/>
                  </a:lnTo>
                  <a:cubicBezTo>
                    <a:pt x="96" y="82"/>
                    <a:pt x="96" y="85"/>
                    <a:pt x="100" y="85"/>
                  </a:cubicBezTo>
                  <a:lnTo>
                    <a:pt x="100" y="89"/>
                  </a:lnTo>
                  <a:cubicBezTo>
                    <a:pt x="100" y="89"/>
                    <a:pt x="103" y="92"/>
                    <a:pt x="103" y="95"/>
                  </a:cubicBezTo>
                  <a:lnTo>
                    <a:pt x="103" y="99"/>
                  </a:lnTo>
                  <a:cubicBezTo>
                    <a:pt x="103" y="102"/>
                    <a:pt x="103" y="106"/>
                    <a:pt x="104" y="112"/>
                  </a:cubicBezTo>
                  <a:lnTo>
                    <a:pt x="104" y="112"/>
                  </a:lnTo>
                  <a:lnTo>
                    <a:pt x="103" y="112"/>
                  </a:lnTo>
                  <a:cubicBezTo>
                    <a:pt x="103" y="113"/>
                    <a:pt x="103" y="114"/>
                    <a:pt x="104" y="115"/>
                  </a:cubicBezTo>
                  <a:lnTo>
                    <a:pt x="104" y="115"/>
                  </a:lnTo>
                  <a:lnTo>
                    <a:pt x="103" y="116"/>
                  </a:lnTo>
                  <a:lnTo>
                    <a:pt x="105" y="121"/>
                  </a:lnTo>
                  <a:lnTo>
                    <a:pt x="105" y="121"/>
                  </a:lnTo>
                  <a:cubicBezTo>
                    <a:pt x="105" y="125"/>
                    <a:pt x="104" y="129"/>
                    <a:pt x="106" y="133"/>
                  </a:cubicBezTo>
                  <a:lnTo>
                    <a:pt x="106" y="133"/>
                  </a:lnTo>
                  <a:lnTo>
                    <a:pt x="106" y="133"/>
                  </a:lnTo>
                  <a:cubicBezTo>
                    <a:pt x="107" y="144"/>
                    <a:pt x="109" y="156"/>
                    <a:pt x="109" y="167"/>
                  </a:cubicBezTo>
                  <a:cubicBezTo>
                    <a:pt x="120" y="221"/>
                    <a:pt x="130" y="273"/>
                    <a:pt x="141" y="328"/>
                  </a:cubicBezTo>
                  <a:lnTo>
                    <a:pt x="141" y="331"/>
                  </a:lnTo>
                  <a:lnTo>
                    <a:pt x="141" y="337"/>
                  </a:lnTo>
                  <a:cubicBezTo>
                    <a:pt x="137" y="341"/>
                    <a:pt x="137" y="341"/>
                    <a:pt x="134" y="341"/>
                  </a:cubicBezTo>
                  <a:lnTo>
                    <a:pt x="127" y="341"/>
                  </a:lnTo>
                  <a:lnTo>
                    <a:pt x="123" y="337"/>
                  </a:lnTo>
                  <a:cubicBezTo>
                    <a:pt x="117" y="307"/>
                    <a:pt x="109" y="276"/>
                    <a:pt x="106" y="246"/>
                  </a:cubicBezTo>
                  <a:cubicBezTo>
                    <a:pt x="100" y="208"/>
                    <a:pt x="93" y="170"/>
                    <a:pt x="89" y="130"/>
                  </a:cubicBezTo>
                  <a:lnTo>
                    <a:pt x="83" y="91"/>
                  </a:lnTo>
                  <a:lnTo>
                    <a:pt x="83" y="91"/>
                  </a:lnTo>
                  <a:lnTo>
                    <a:pt x="86" y="89"/>
                  </a:lnTo>
                  <a:lnTo>
                    <a:pt x="86" y="85"/>
                  </a:lnTo>
                  <a:lnTo>
                    <a:pt x="70" y="68"/>
                  </a:lnTo>
                  <a:close/>
                  <a:moveTo>
                    <a:pt x="93" y="0"/>
                  </a:moveTo>
                  <a:cubicBezTo>
                    <a:pt x="79" y="0"/>
                    <a:pt x="69" y="4"/>
                    <a:pt x="59" y="7"/>
                  </a:cubicBezTo>
                  <a:cubicBezTo>
                    <a:pt x="48" y="13"/>
                    <a:pt x="36" y="20"/>
                    <a:pt x="28" y="30"/>
                  </a:cubicBezTo>
                  <a:lnTo>
                    <a:pt x="28" y="30"/>
                  </a:lnTo>
                  <a:cubicBezTo>
                    <a:pt x="20" y="36"/>
                    <a:pt x="14" y="46"/>
                    <a:pt x="11" y="54"/>
                  </a:cubicBezTo>
                  <a:cubicBezTo>
                    <a:pt x="7" y="65"/>
                    <a:pt x="1" y="75"/>
                    <a:pt x="1" y="89"/>
                  </a:cubicBezTo>
                  <a:lnTo>
                    <a:pt x="1" y="99"/>
                  </a:lnTo>
                  <a:lnTo>
                    <a:pt x="7" y="139"/>
                  </a:lnTo>
                  <a:cubicBezTo>
                    <a:pt x="7" y="139"/>
                    <a:pt x="7" y="139"/>
                    <a:pt x="7" y="140"/>
                  </a:cubicBezTo>
                  <a:lnTo>
                    <a:pt x="7" y="140"/>
                  </a:lnTo>
                  <a:cubicBezTo>
                    <a:pt x="7" y="144"/>
                    <a:pt x="8" y="148"/>
                    <a:pt x="9" y="152"/>
                  </a:cubicBezTo>
                  <a:lnTo>
                    <a:pt x="9" y="152"/>
                  </a:lnTo>
                  <a:cubicBezTo>
                    <a:pt x="13" y="189"/>
                    <a:pt x="19" y="225"/>
                    <a:pt x="24" y="262"/>
                  </a:cubicBezTo>
                  <a:cubicBezTo>
                    <a:pt x="32" y="293"/>
                    <a:pt x="38" y="323"/>
                    <a:pt x="45" y="355"/>
                  </a:cubicBezTo>
                  <a:cubicBezTo>
                    <a:pt x="48" y="375"/>
                    <a:pt x="62" y="395"/>
                    <a:pt x="79" y="405"/>
                  </a:cubicBezTo>
                  <a:cubicBezTo>
                    <a:pt x="93" y="416"/>
                    <a:pt x="114" y="422"/>
                    <a:pt x="134" y="422"/>
                  </a:cubicBezTo>
                  <a:cubicBezTo>
                    <a:pt x="141" y="422"/>
                    <a:pt x="147" y="422"/>
                    <a:pt x="158" y="419"/>
                  </a:cubicBezTo>
                  <a:cubicBezTo>
                    <a:pt x="178" y="416"/>
                    <a:pt x="195" y="402"/>
                    <a:pt x="205" y="385"/>
                  </a:cubicBezTo>
                  <a:cubicBezTo>
                    <a:pt x="216" y="372"/>
                    <a:pt x="222" y="351"/>
                    <a:pt x="222" y="331"/>
                  </a:cubicBezTo>
                  <a:cubicBezTo>
                    <a:pt x="222" y="323"/>
                    <a:pt x="222" y="317"/>
                    <a:pt x="219" y="310"/>
                  </a:cubicBezTo>
                  <a:cubicBezTo>
                    <a:pt x="208" y="259"/>
                    <a:pt x="199" y="208"/>
                    <a:pt x="191" y="153"/>
                  </a:cubicBezTo>
                  <a:lnTo>
                    <a:pt x="191" y="143"/>
                  </a:lnTo>
                  <a:lnTo>
                    <a:pt x="190" y="144"/>
                  </a:lnTo>
                  <a:lnTo>
                    <a:pt x="190" y="144"/>
                  </a:lnTo>
                  <a:cubicBezTo>
                    <a:pt x="189" y="136"/>
                    <a:pt x="188" y="128"/>
                    <a:pt x="186" y="119"/>
                  </a:cubicBezTo>
                  <a:lnTo>
                    <a:pt x="188" y="119"/>
                  </a:lnTo>
                  <a:lnTo>
                    <a:pt x="188" y="116"/>
                  </a:lnTo>
                  <a:lnTo>
                    <a:pt x="188" y="112"/>
                  </a:lnTo>
                  <a:lnTo>
                    <a:pt x="185" y="103"/>
                  </a:lnTo>
                  <a:lnTo>
                    <a:pt x="185" y="95"/>
                  </a:lnTo>
                  <a:lnTo>
                    <a:pt x="184" y="95"/>
                  </a:lnTo>
                  <a:lnTo>
                    <a:pt x="184" y="95"/>
                  </a:lnTo>
                  <a:cubicBezTo>
                    <a:pt x="184" y="93"/>
                    <a:pt x="183" y="91"/>
                    <a:pt x="182" y="89"/>
                  </a:cubicBezTo>
                  <a:lnTo>
                    <a:pt x="182" y="89"/>
                  </a:lnTo>
                  <a:lnTo>
                    <a:pt x="185" y="89"/>
                  </a:lnTo>
                  <a:cubicBezTo>
                    <a:pt x="181" y="78"/>
                    <a:pt x="181" y="68"/>
                    <a:pt x="178" y="58"/>
                  </a:cubicBezTo>
                  <a:cubicBezTo>
                    <a:pt x="175" y="48"/>
                    <a:pt x="168" y="37"/>
                    <a:pt x="158" y="27"/>
                  </a:cubicBezTo>
                  <a:cubicBezTo>
                    <a:pt x="141" y="10"/>
                    <a:pt x="117" y="0"/>
                    <a:pt x="93"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24;p42">
              <a:extLst>
                <a:ext uri="{FF2B5EF4-FFF2-40B4-BE49-F238E27FC236}">
                  <a16:creationId xmlns:a16="http://schemas.microsoft.com/office/drawing/2014/main" id="{B6592AC2-5311-7B40-8157-491872942C30}"/>
                </a:ext>
              </a:extLst>
            </p:cNvPr>
            <p:cNvSpPr/>
            <p:nvPr/>
          </p:nvSpPr>
          <p:spPr>
            <a:xfrm>
              <a:off x="6516424" y="4339928"/>
              <a:ext cx="5729" cy="5506"/>
            </a:xfrm>
            <a:custGeom>
              <a:avLst/>
              <a:gdLst/>
              <a:ahLst/>
              <a:cxnLst/>
              <a:rect l="l" t="t" r="r" b="b"/>
              <a:pathLst>
                <a:path w="103" h="99" extrusionOk="0">
                  <a:moveTo>
                    <a:pt x="51" y="1"/>
                  </a:moveTo>
                  <a:cubicBezTo>
                    <a:pt x="24" y="1"/>
                    <a:pt x="0" y="24"/>
                    <a:pt x="0" y="51"/>
                  </a:cubicBezTo>
                  <a:cubicBezTo>
                    <a:pt x="0" y="78"/>
                    <a:pt x="24" y="99"/>
                    <a:pt x="51" y="99"/>
                  </a:cubicBezTo>
                  <a:cubicBezTo>
                    <a:pt x="78" y="99"/>
                    <a:pt x="102" y="78"/>
                    <a:pt x="102" y="51"/>
                  </a:cubicBezTo>
                  <a:cubicBezTo>
                    <a:pt x="102" y="24"/>
                    <a:pt x="78" y="1"/>
                    <a:pt x="51"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25;p42">
              <a:extLst>
                <a:ext uri="{FF2B5EF4-FFF2-40B4-BE49-F238E27FC236}">
                  <a16:creationId xmlns:a16="http://schemas.microsoft.com/office/drawing/2014/main" id="{B58BDFDF-FB87-5442-8425-856827524AE2}"/>
                </a:ext>
              </a:extLst>
            </p:cNvPr>
            <p:cNvSpPr/>
            <p:nvPr/>
          </p:nvSpPr>
          <p:spPr>
            <a:xfrm>
              <a:off x="6514143" y="4337648"/>
              <a:ext cx="10289" cy="10067"/>
            </a:xfrm>
            <a:custGeom>
              <a:avLst/>
              <a:gdLst/>
              <a:ahLst/>
              <a:cxnLst/>
              <a:rect l="l" t="t" r="r" b="b"/>
              <a:pathLst>
                <a:path w="185" h="181" extrusionOk="0">
                  <a:moveTo>
                    <a:pt x="92" y="83"/>
                  </a:moveTo>
                  <a:cubicBezTo>
                    <a:pt x="95" y="83"/>
                    <a:pt x="95" y="83"/>
                    <a:pt x="98" y="86"/>
                  </a:cubicBezTo>
                  <a:cubicBezTo>
                    <a:pt x="98" y="86"/>
                    <a:pt x="103" y="89"/>
                    <a:pt x="103" y="92"/>
                  </a:cubicBezTo>
                  <a:cubicBezTo>
                    <a:pt x="103" y="92"/>
                    <a:pt x="98" y="96"/>
                    <a:pt x="98" y="99"/>
                  </a:cubicBezTo>
                  <a:lnTo>
                    <a:pt x="85" y="99"/>
                  </a:lnTo>
                  <a:cubicBezTo>
                    <a:pt x="82" y="96"/>
                    <a:pt x="82" y="92"/>
                    <a:pt x="82" y="92"/>
                  </a:cubicBezTo>
                  <a:cubicBezTo>
                    <a:pt x="82" y="89"/>
                    <a:pt x="82" y="86"/>
                    <a:pt x="85" y="86"/>
                  </a:cubicBezTo>
                  <a:cubicBezTo>
                    <a:pt x="89" y="83"/>
                    <a:pt x="89" y="83"/>
                    <a:pt x="92" y="83"/>
                  </a:cubicBezTo>
                  <a:close/>
                  <a:moveTo>
                    <a:pt x="92" y="1"/>
                  </a:moveTo>
                  <a:cubicBezTo>
                    <a:pt x="68" y="1"/>
                    <a:pt x="44" y="11"/>
                    <a:pt x="27" y="28"/>
                  </a:cubicBezTo>
                  <a:cubicBezTo>
                    <a:pt x="10" y="45"/>
                    <a:pt x="0" y="65"/>
                    <a:pt x="0" y="92"/>
                  </a:cubicBezTo>
                  <a:cubicBezTo>
                    <a:pt x="0" y="116"/>
                    <a:pt x="10" y="140"/>
                    <a:pt x="27" y="157"/>
                  </a:cubicBezTo>
                  <a:cubicBezTo>
                    <a:pt x="44" y="171"/>
                    <a:pt x="68" y="181"/>
                    <a:pt x="92" y="181"/>
                  </a:cubicBezTo>
                  <a:cubicBezTo>
                    <a:pt x="116" y="181"/>
                    <a:pt x="139" y="171"/>
                    <a:pt x="157" y="157"/>
                  </a:cubicBezTo>
                  <a:cubicBezTo>
                    <a:pt x="174" y="140"/>
                    <a:pt x="184" y="116"/>
                    <a:pt x="184" y="92"/>
                  </a:cubicBezTo>
                  <a:cubicBezTo>
                    <a:pt x="184" y="65"/>
                    <a:pt x="174" y="45"/>
                    <a:pt x="157" y="28"/>
                  </a:cubicBezTo>
                  <a:cubicBezTo>
                    <a:pt x="139" y="11"/>
                    <a:pt x="116" y="1"/>
                    <a:pt x="92"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26;p42">
              <a:extLst>
                <a:ext uri="{FF2B5EF4-FFF2-40B4-BE49-F238E27FC236}">
                  <a16:creationId xmlns:a16="http://schemas.microsoft.com/office/drawing/2014/main" id="{16AE7AB6-4845-E941-8B8A-66C322AB87CA}"/>
                </a:ext>
              </a:extLst>
            </p:cNvPr>
            <p:cNvSpPr/>
            <p:nvPr/>
          </p:nvSpPr>
          <p:spPr>
            <a:xfrm>
              <a:off x="6515812" y="4338816"/>
              <a:ext cx="8788" cy="23415"/>
            </a:xfrm>
            <a:custGeom>
              <a:avLst/>
              <a:gdLst/>
              <a:ahLst/>
              <a:cxnLst/>
              <a:rect l="l" t="t" r="r" b="b"/>
              <a:pathLst>
                <a:path w="158" h="421" extrusionOk="0">
                  <a:moveTo>
                    <a:pt x="52" y="0"/>
                  </a:moveTo>
                  <a:cubicBezTo>
                    <a:pt x="41" y="0"/>
                    <a:pt x="28" y="4"/>
                    <a:pt x="18" y="13"/>
                  </a:cubicBezTo>
                  <a:cubicBezTo>
                    <a:pt x="7" y="24"/>
                    <a:pt x="4" y="34"/>
                    <a:pt x="4" y="48"/>
                  </a:cubicBezTo>
                  <a:cubicBezTo>
                    <a:pt x="1" y="78"/>
                    <a:pt x="1" y="109"/>
                    <a:pt x="4" y="139"/>
                  </a:cubicBezTo>
                  <a:cubicBezTo>
                    <a:pt x="4" y="177"/>
                    <a:pt x="11" y="211"/>
                    <a:pt x="18" y="246"/>
                  </a:cubicBezTo>
                  <a:cubicBezTo>
                    <a:pt x="24" y="293"/>
                    <a:pt x="35" y="341"/>
                    <a:pt x="52" y="385"/>
                  </a:cubicBezTo>
                  <a:cubicBezTo>
                    <a:pt x="58" y="406"/>
                    <a:pt x="78" y="420"/>
                    <a:pt x="101" y="420"/>
                  </a:cubicBezTo>
                  <a:cubicBezTo>
                    <a:pt x="105" y="420"/>
                    <a:pt x="109" y="420"/>
                    <a:pt x="113" y="419"/>
                  </a:cubicBezTo>
                  <a:cubicBezTo>
                    <a:pt x="137" y="412"/>
                    <a:pt x="158" y="381"/>
                    <a:pt x="147" y="358"/>
                  </a:cubicBezTo>
                  <a:cubicBezTo>
                    <a:pt x="137" y="331"/>
                    <a:pt x="130" y="300"/>
                    <a:pt x="123" y="273"/>
                  </a:cubicBezTo>
                  <a:cubicBezTo>
                    <a:pt x="117" y="235"/>
                    <a:pt x="109" y="201"/>
                    <a:pt x="103" y="167"/>
                  </a:cubicBezTo>
                  <a:cubicBezTo>
                    <a:pt x="103" y="147"/>
                    <a:pt x="100" y="129"/>
                    <a:pt x="100" y="109"/>
                  </a:cubicBezTo>
                  <a:cubicBezTo>
                    <a:pt x="100" y="89"/>
                    <a:pt x="103" y="68"/>
                    <a:pt x="103" y="48"/>
                  </a:cubicBezTo>
                  <a:cubicBezTo>
                    <a:pt x="106" y="21"/>
                    <a:pt x="79" y="0"/>
                    <a:pt x="52"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27;p42">
              <a:extLst>
                <a:ext uri="{FF2B5EF4-FFF2-40B4-BE49-F238E27FC236}">
                  <a16:creationId xmlns:a16="http://schemas.microsoft.com/office/drawing/2014/main" id="{21A26586-0FEC-384B-8C51-3D2885DFEAAA}"/>
                </a:ext>
              </a:extLst>
            </p:cNvPr>
            <p:cNvSpPr/>
            <p:nvPr/>
          </p:nvSpPr>
          <p:spPr>
            <a:xfrm>
              <a:off x="6513532" y="4336535"/>
              <a:ext cx="12959" cy="28087"/>
            </a:xfrm>
            <a:custGeom>
              <a:avLst/>
              <a:gdLst/>
              <a:ahLst/>
              <a:cxnLst/>
              <a:rect l="l" t="t" r="r" b="b"/>
              <a:pathLst>
                <a:path w="233" h="505" extrusionOk="0">
                  <a:moveTo>
                    <a:pt x="93" y="0"/>
                  </a:moveTo>
                  <a:cubicBezTo>
                    <a:pt x="82" y="0"/>
                    <a:pt x="69" y="0"/>
                    <a:pt x="59" y="7"/>
                  </a:cubicBezTo>
                  <a:cubicBezTo>
                    <a:pt x="48" y="10"/>
                    <a:pt x="38" y="17"/>
                    <a:pt x="32" y="27"/>
                  </a:cubicBezTo>
                  <a:lnTo>
                    <a:pt x="89" y="82"/>
                  </a:lnTo>
                  <a:lnTo>
                    <a:pt x="93" y="82"/>
                  </a:lnTo>
                  <a:cubicBezTo>
                    <a:pt x="96" y="82"/>
                    <a:pt x="100" y="82"/>
                    <a:pt x="103" y="85"/>
                  </a:cubicBezTo>
                  <a:cubicBezTo>
                    <a:pt x="103" y="106"/>
                    <a:pt x="100" y="130"/>
                    <a:pt x="100" y="150"/>
                  </a:cubicBezTo>
                  <a:lnTo>
                    <a:pt x="100" y="153"/>
                  </a:lnTo>
                  <a:cubicBezTo>
                    <a:pt x="100" y="170"/>
                    <a:pt x="102" y="185"/>
                    <a:pt x="104" y="201"/>
                  </a:cubicBezTo>
                  <a:lnTo>
                    <a:pt x="103" y="201"/>
                  </a:lnTo>
                  <a:lnTo>
                    <a:pt x="103" y="208"/>
                  </a:lnTo>
                  <a:lnTo>
                    <a:pt x="106" y="208"/>
                  </a:lnTo>
                  <a:lnTo>
                    <a:pt x="106" y="208"/>
                  </a:lnTo>
                  <a:cubicBezTo>
                    <a:pt x="106" y="209"/>
                    <a:pt x="106" y="210"/>
                    <a:pt x="106" y="211"/>
                  </a:cubicBezTo>
                  <a:cubicBezTo>
                    <a:pt x="109" y="249"/>
                    <a:pt x="117" y="287"/>
                    <a:pt x="123" y="320"/>
                  </a:cubicBezTo>
                  <a:cubicBezTo>
                    <a:pt x="130" y="351"/>
                    <a:pt x="137" y="382"/>
                    <a:pt x="150" y="413"/>
                  </a:cubicBezTo>
                  <a:cubicBezTo>
                    <a:pt x="147" y="416"/>
                    <a:pt x="147" y="416"/>
                    <a:pt x="147" y="419"/>
                  </a:cubicBezTo>
                  <a:lnTo>
                    <a:pt x="144" y="419"/>
                  </a:lnTo>
                  <a:cubicBezTo>
                    <a:pt x="141" y="419"/>
                    <a:pt x="141" y="422"/>
                    <a:pt x="141" y="422"/>
                  </a:cubicBezTo>
                  <a:lnTo>
                    <a:pt x="137" y="419"/>
                  </a:lnTo>
                  <a:cubicBezTo>
                    <a:pt x="134" y="419"/>
                    <a:pt x="130" y="416"/>
                    <a:pt x="130" y="413"/>
                  </a:cubicBezTo>
                  <a:lnTo>
                    <a:pt x="130" y="409"/>
                  </a:lnTo>
                  <a:cubicBezTo>
                    <a:pt x="117" y="372"/>
                    <a:pt x="106" y="323"/>
                    <a:pt x="100" y="279"/>
                  </a:cubicBezTo>
                  <a:lnTo>
                    <a:pt x="96" y="279"/>
                  </a:lnTo>
                  <a:cubicBezTo>
                    <a:pt x="93" y="246"/>
                    <a:pt x="86" y="211"/>
                    <a:pt x="82" y="180"/>
                  </a:cubicBezTo>
                  <a:lnTo>
                    <a:pt x="82" y="139"/>
                  </a:lnTo>
                  <a:cubicBezTo>
                    <a:pt x="82" y="126"/>
                    <a:pt x="82" y="109"/>
                    <a:pt x="86" y="92"/>
                  </a:cubicBezTo>
                  <a:lnTo>
                    <a:pt x="86" y="85"/>
                  </a:lnTo>
                  <a:lnTo>
                    <a:pt x="89" y="82"/>
                  </a:lnTo>
                  <a:lnTo>
                    <a:pt x="28" y="27"/>
                  </a:lnTo>
                  <a:cubicBezTo>
                    <a:pt x="21" y="34"/>
                    <a:pt x="15" y="45"/>
                    <a:pt x="11" y="54"/>
                  </a:cubicBezTo>
                  <a:cubicBezTo>
                    <a:pt x="7" y="65"/>
                    <a:pt x="4" y="75"/>
                    <a:pt x="4" y="85"/>
                  </a:cubicBezTo>
                  <a:cubicBezTo>
                    <a:pt x="1" y="106"/>
                    <a:pt x="1" y="123"/>
                    <a:pt x="1" y="139"/>
                  </a:cubicBezTo>
                  <a:cubicBezTo>
                    <a:pt x="1" y="157"/>
                    <a:pt x="1" y="170"/>
                    <a:pt x="4" y="184"/>
                  </a:cubicBezTo>
                  <a:cubicBezTo>
                    <a:pt x="4" y="221"/>
                    <a:pt x="11" y="259"/>
                    <a:pt x="18" y="293"/>
                  </a:cubicBezTo>
                  <a:cubicBezTo>
                    <a:pt x="24" y="341"/>
                    <a:pt x="35" y="392"/>
                    <a:pt x="52" y="440"/>
                  </a:cubicBezTo>
                  <a:cubicBezTo>
                    <a:pt x="59" y="457"/>
                    <a:pt x="69" y="471"/>
                    <a:pt x="86" y="484"/>
                  </a:cubicBezTo>
                  <a:cubicBezTo>
                    <a:pt x="100" y="494"/>
                    <a:pt x="120" y="504"/>
                    <a:pt x="141" y="504"/>
                  </a:cubicBezTo>
                  <a:cubicBezTo>
                    <a:pt x="147" y="504"/>
                    <a:pt x="158" y="501"/>
                    <a:pt x="164" y="498"/>
                  </a:cubicBezTo>
                  <a:cubicBezTo>
                    <a:pt x="185" y="494"/>
                    <a:pt x="199" y="480"/>
                    <a:pt x="212" y="467"/>
                  </a:cubicBezTo>
                  <a:cubicBezTo>
                    <a:pt x="222" y="453"/>
                    <a:pt x="232" y="433"/>
                    <a:pt x="232" y="413"/>
                  </a:cubicBezTo>
                  <a:cubicBezTo>
                    <a:pt x="232" y="402"/>
                    <a:pt x="229" y="392"/>
                    <a:pt x="226" y="385"/>
                  </a:cubicBezTo>
                  <a:cubicBezTo>
                    <a:pt x="219" y="358"/>
                    <a:pt x="212" y="331"/>
                    <a:pt x="205" y="303"/>
                  </a:cubicBezTo>
                  <a:cubicBezTo>
                    <a:pt x="195" y="269"/>
                    <a:pt x="191" y="235"/>
                    <a:pt x="185" y="201"/>
                  </a:cubicBezTo>
                  <a:lnTo>
                    <a:pt x="185" y="197"/>
                  </a:lnTo>
                  <a:lnTo>
                    <a:pt x="185" y="197"/>
                  </a:lnTo>
                  <a:lnTo>
                    <a:pt x="185" y="197"/>
                  </a:lnTo>
                  <a:cubicBezTo>
                    <a:pt x="184" y="182"/>
                    <a:pt x="181" y="166"/>
                    <a:pt x="181" y="150"/>
                  </a:cubicBezTo>
                  <a:cubicBezTo>
                    <a:pt x="181" y="133"/>
                    <a:pt x="185" y="112"/>
                    <a:pt x="185" y="92"/>
                  </a:cubicBezTo>
                  <a:lnTo>
                    <a:pt x="185" y="85"/>
                  </a:lnTo>
                  <a:cubicBezTo>
                    <a:pt x="185" y="72"/>
                    <a:pt x="181" y="62"/>
                    <a:pt x="178" y="51"/>
                  </a:cubicBezTo>
                  <a:cubicBezTo>
                    <a:pt x="168" y="34"/>
                    <a:pt x="158" y="21"/>
                    <a:pt x="144" y="13"/>
                  </a:cubicBezTo>
                  <a:cubicBezTo>
                    <a:pt x="127" y="4"/>
                    <a:pt x="114" y="0"/>
                    <a:pt x="93"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28;p42">
              <a:extLst>
                <a:ext uri="{FF2B5EF4-FFF2-40B4-BE49-F238E27FC236}">
                  <a16:creationId xmlns:a16="http://schemas.microsoft.com/office/drawing/2014/main" id="{17183546-ADCC-944A-9FF7-7D69302FFDEC}"/>
                </a:ext>
              </a:extLst>
            </p:cNvPr>
            <p:cNvSpPr/>
            <p:nvPr/>
          </p:nvSpPr>
          <p:spPr>
            <a:xfrm>
              <a:off x="6514310" y="4335590"/>
              <a:ext cx="8732" cy="18687"/>
            </a:xfrm>
            <a:custGeom>
              <a:avLst/>
              <a:gdLst/>
              <a:ahLst/>
              <a:cxnLst/>
              <a:rect l="l" t="t" r="r" b="b"/>
              <a:pathLst>
                <a:path w="157" h="336" extrusionOk="0">
                  <a:moveTo>
                    <a:pt x="51" y="0"/>
                  </a:moveTo>
                  <a:cubicBezTo>
                    <a:pt x="48" y="0"/>
                    <a:pt x="45" y="0"/>
                    <a:pt x="41" y="3"/>
                  </a:cubicBezTo>
                  <a:cubicBezTo>
                    <a:pt x="10" y="10"/>
                    <a:pt x="1" y="38"/>
                    <a:pt x="4" y="65"/>
                  </a:cubicBezTo>
                  <a:cubicBezTo>
                    <a:pt x="21" y="143"/>
                    <a:pt x="34" y="222"/>
                    <a:pt x="55" y="300"/>
                  </a:cubicBezTo>
                  <a:cubicBezTo>
                    <a:pt x="61" y="320"/>
                    <a:pt x="81" y="335"/>
                    <a:pt x="104" y="335"/>
                  </a:cubicBezTo>
                  <a:cubicBezTo>
                    <a:pt x="108" y="335"/>
                    <a:pt x="112" y="335"/>
                    <a:pt x="116" y="334"/>
                  </a:cubicBezTo>
                  <a:cubicBezTo>
                    <a:pt x="144" y="327"/>
                    <a:pt x="157" y="300"/>
                    <a:pt x="150" y="273"/>
                  </a:cubicBezTo>
                  <a:cubicBezTo>
                    <a:pt x="133" y="194"/>
                    <a:pt x="116" y="116"/>
                    <a:pt x="103" y="38"/>
                  </a:cubicBezTo>
                  <a:cubicBezTo>
                    <a:pt x="95" y="13"/>
                    <a:pt x="75" y="0"/>
                    <a:pt x="51"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29;p42">
              <a:extLst>
                <a:ext uri="{FF2B5EF4-FFF2-40B4-BE49-F238E27FC236}">
                  <a16:creationId xmlns:a16="http://schemas.microsoft.com/office/drawing/2014/main" id="{4F93A253-4F53-194E-B763-C73C7497D36B}"/>
                </a:ext>
              </a:extLst>
            </p:cNvPr>
            <p:cNvSpPr/>
            <p:nvPr/>
          </p:nvSpPr>
          <p:spPr>
            <a:xfrm>
              <a:off x="6512197" y="4333309"/>
              <a:ext cx="12959" cy="23137"/>
            </a:xfrm>
            <a:custGeom>
              <a:avLst/>
              <a:gdLst/>
              <a:ahLst/>
              <a:cxnLst/>
              <a:rect l="l" t="t" r="r" b="b"/>
              <a:pathLst>
                <a:path w="233" h="416" extrusionOk="0">
                  <a:moveTo>
                    <a:pt x="77" y="43"/>
                  </a:moveTo>
                  <a:lnTo>
                    <a:pt x="89" y="82"/>
                  </a:lnTo>
                  <a:cubicBezTo>
                    <a:pt x="93" y="82"/>
                    <a:pt x="97" y="85"/>
                    <a:pt x="97" y="85"/>
                  </a:cubicBezTo>
                  <a:lnTo>
                    <a:pt x="100" y="85"/>
                  </a:lnTo>
                  <a:cubicBezTo>
                    <a:pt x="113" y="164"/>
                    <a:pt x="130" y="246"/>
                    <a:pt x="151" y="324"/>
                  </a:cubicBezTo>
                  <a:cubicBezTo>
                    <a:pt x="151" y="327"/>
                    <a:pt x="147" y="331"/>
                    <a:pt x="147" y="334"/>
                  </a:cubicBezTo>
                  <a:lnTo>
                    <a:pt x="133" y="334"/>
                  </a:lnTo>
                  <a:cubicBezTo>
                    <a:pt x="133" y="331"/>
                    <a:pt x="130" y="331"/>
                    <a:pt x="130" y="331"/>
                  </a:cubicBezTo>
                  <a:cubicBezTo>
                    <a:pt x="113" y="255"/>
                    <a:pt x="100" y="177"/>
                    <a:pt x="83" y="95"/>
                  </a:cubicBezTo>
                  <a:lnTo>
                    <a:pt x="83" y="92"/>
                  </a:lnTo>
                  <a:cubicBezTo>
                    <a:pt x="83" y="89"/>
                    <a:pt x="83" y="85"/>
                    <a:pt x="86" y="85"/>
                  </a:cubicBezTo>
                  <a:lnTo>
                    <a:pt x="86" y="82"/>
                  </a:lnTo>
                  <a:lnTo>
                    <a:pt x="77" y="43"/>
                  </a:lnTo>
                  <a:close/>
                  <a:moveTo>
                    <a:pt x="89" y="0"/>
                  </a:moveTo>
                  <a:cubicBezTo>
                    <a:pt x="83" y="0"/>
                    <a:pt x="76" y="0"/>
                    <a:pt x="66" y="4"/>
                  </a:cubicBezTo>
                  <a:lnTo>
                    <a:pt x="66" y="4"/>
                  </a:lnTo>
                  <a:lnTo>
                    <a:pt x="66" y="4"/>
                  </a:lnTo>
                  <a:cubicBezTo>
                    <a:pt x="44" y="11"/>
                    <a:pt x="28" y="21"/>
                    <a:pt x="18" y="38"/>
                  </a:cubicBezTo>
                  <a:cubicBezTo>
                    <a:pt x="7" y="54"/>
                    <a:pt x="1" y="71"/>
                    <a:pt x="1" y="92"/>
                  </a:cubicBezTo>
                  <a:cubicBezTo>
                    <a:pt x="1" y="99"/>
                    <a:pt x="1" y="106"/>
                    <a:pt x="4" y="112"/>
                  </a:cubicBezTo>
                  <a:cubicBezTo>
                    <a:pt x="18" y="191"/>
                    <a:pt x="31" y="269"/>
                    <a:pt x="52" y="348"/>
                  </a:cubicBezTo>
                  <a:lnTo>
                    <a:pt x="52" y="351"/>
                  </a:lnTo>
                  <a:cubicBezTo>
                    <a:pt x="59" y="372"/>
                    <a:pt x="72" y="389"/>
                    <a:pt x="86" y="399"/>
                  </a:cubicBezTo>
                  <a:cubicBezTo>
                    <a:pt x="103" y="413"/>
                    <a:pt x="120" y="416"/>
                    <a:pt x="141" y="416"/>
                  </a:cubicBezTo>
                  <a:lnTo>
                    <a:pt x="165" y="416"/>
                  </a:lnTo>
                  <a:cubicBezTo>
                    <a:pt x="185" y="409"/>
                    <a:pt x="202" y="395"/>
                    <a:pt x="215" y="381"/>
                  </a:cubicBezTo>
                  <a:cubicBezTo>
                    <a:pt x="226" y="365"/>
                    <a:pt x="232" y="345"/>
                    <a:pt x="232" y="324"/>
                  </a:cubicBezTo>
                  <a:cubicBezTo>
                    <a:pt x="232" y="317"/>
                    <a:pt x="229" y="310"/>
                    <a:pt x="229" y="304"/>
                  </a:cubicBezTo>
                  <a:cubicBezTo>
                    <a:pt x="209" y="228"/>
                    <a:pt x="195" y="150"/>
                    <a:pt x="178" y="68"/>
                  </a:cubicBezTo>
                  <a:cubicBezTo>
                    <a:pt x="178" y="58"/>
                    <a:pt x="171" y="48"/>
                    <a:pt x="168" y="41"/>
                  </a:cubicBezTo>
                  <a:cubicBezTo>
                    <a:pt x="158" y="27"/>
                    <a:pt x="144" y="17"/>
                    <a:pt x="133" y="10"/>
                  </a:cubicBezTo>
                  <a:cubicBezTo>
                    <a:pt x="120" y="4"/>
                    <a:pt x="106" y="0"/>
                    <a:pt x="89"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30;p42">
              <a:extLst>
                <a:ext uri="{FF2B5EF4-FFF2-40B4-BE49-F238E27FC236}">
                  <a16:creationId xmlns:a16="http://schemas.microsoft.com/office/drawing/2014/main" id="{01ACD532-DB4E-764B-A28C-4878013BC90F}"/>
                </a:ext>
              </a:extLst>
            </p:cNvPr>
            <p:cNvSpPr/>
            <p:nvPr/>
          </p:nvSpPr>
          <p:spPr>
            <a:xfrm>
              <a:off x="6524377" y="4347492"/>
              <a:ext cx="6452" cy="22581"/>
            </a:xfrm>
            <a:custGeom>
              <a:avLst/>
              <a:gdLst/>
              <a:ahLst/>
              <a:cxnLst/>
              <a:rect l="l" t="t" r="r" b="b"/>
              <a:pathLst>
                <a:path w="116" h="406" extrusionOk="0">
                  <a:moveTo>
                    <a:pt x="54" y="0"/>
                  </a:moveTo>
                  <a:cubicBezTo>
                    <a:pt x="27" y="0"/>
                    <a:pt x="7" y="21"/>
                    <a:pt x="7" y="49"/>
                  </a:cubicBezTo>
                  <a:cubicBezTo>
                    <a:pt x="4" y="96"/>
                    <a:pt x="4" y="144"/>
                    <a:pt x="0" y="192"/>
                  </a:cubicBezTo>
                  <a:cubicBezTo>
                    <a:pt x="0" y="249"/>
                    <a:pt x="10" y="310"/>
                    <a:pt x="17" y="369"/>
                  </a:cubicBezTo>
                  <a:cubicBezTo>
                    <a:pt x="21" y="382"/>
                    <a:pt x="31" y="392"/>
                    <a:pt x="41" y="400"/>
                  </a:cubicBezTo>
                  <a:cubicBezTo>
                    <a:pt x="47" y="403"/>
                    <a:pt x="55" y="405"/>
                    <a:pt x="63" y="405"/>
                  </a:cubicBezTo>
                  <a:cubicBezTo>
                    <a:pt x="69" y="405"/>
                    <a:pt x="74" y="404"/>
                    <a:pt x="78" y="403"/>
                  </a:cubicBezTo>
                  <a:cubicBezTo>
                    <a:pt x="92" y="400"/>
                    <a:pt x="103" y="392"/>
                    <a:pt x="109" y="379"/>
                  </a:cubicBezTo>
                  <a:cubicBezTo>
                    <a:pt x="116" y="369"/>
                    <a:pt x="116" y="355"/>
                    <a:pt x="116" y="342"/>
                  </a:cubicBezTo>
                  <a:cubicBezTo>
                    <a:pt x="112" y="335"/>
                    <a:pt x="112" y="331"/>
                    <a:pt x="112" y="324"/>
                  </a:cubicBezTo>
                  <a:lnTo>
                    <a:pt x="112" y="321"/>
                  </a:lnTo>
                  <a:cubicBezTo>
                    <a:pt x="106" y="277"/>
                    <a:pt x="103" y="236"/>
                    <a:pt x="103" y="192"/>
                  </a:cubicBezTo>
                  <a:cubicBezTo>
                    <a:pt x="103" y="144"/>
                    <a:pt x="103" y="96"/>
                    <a:pt x="106" y="49"/>
                  </a:cubicBezTo>
                  <a:cubicBezTo>
                    <a:pt x="106" y="21"/>
                    <a:pt x="82" y="0"/>
                    <a:pt x="54"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31;p42">
              <a:extLst>
                <a:ext uri="{FF2B5EF4-FFF2-40B4-BE49-F238E27FC236}">
                  <a16:creationId xmlns:a16="http://schemas.microsoft.com/office/drawing/2014/main" id="{13C6E75E-30E7-D240-B5DA-99C4F4912084}"/>
                </a:ext>
              </a:extLst>
            </p:cNvPr>
            <p:cNvSpPr/>
            <p:nvPr/>
          </p:nvSpPr>
          <p:spPr>
            <a:xfrm>
              <a:off x="6522097" y="4345212"/>
              <a:ext cx="11012" cy="27197"/>
            </a:xfrm>
            <a:custGeom>
              <a:avLst/>
              <a:gdLst/>
              <a:ahLst/>
              <a:cxnLst/>
              <a:rect l="l" t="t" r="r" b="b"/>
              <a:pathLst>
                <a:path w="198" h="489" extrusionOk="0">
                  <a:moveTo>
                    <a:pt x="191" y="351"/>
                  </a:moveTo>
                  <a:lnTo>
                    <a:pt x="173" y="356"/>
                  </a:lnTo>
                  <a:lnTo>
                    <a:pt x="173" y="356"/>
                  </a:lnTo>
                  <a:lnTo>
                    <a:pt x="167" y="357"/>
                  </a:lnTo>
                  <a:lnTo>
                    <a:pt x="167" y="357"/>
                  </a:lnTo>
                  <a:lnTo>
                    <a:pt x="191" y="351"/>
                  </a:lnTo>
                  <a:close/>
                  <a:moveTo>
                    <a:pt x="95" y="1"/>
                  </a:moveTo>
                  <a:cubicBezTo>
                    <a:pt x="86" y="1"/>
                    <a:pt x="72" y="1"/>
                    <a:pt x="62" y="8"/>
                  </a:cubicBezTo>
                  <a:cubicBezTo>
                    <a:pt x="45" y="14"/>
                    <a:pt x="31" y="24"/>
                    <a:pt x="21" y="38"/>
                  </a:cubicBezTo>
                  <a:cubicBezTo>
                    <a:pt x="14" y="55"/>
                    <a:pt x="7" y="69"/>
                    <a:pt x="7" y="86"/>
                  </a:cubicBezTo>
                  <a:lnTo>
                    <a:pt x="89" y="93"/>
                  </a:lnTo>
                  <a:cubicBezTo>
                    <a:pt x="89" y="90"/>
                    <a:pt x="89" y="86"/>
                    <a:pt x="92" y="82"/>
                  </a:cubicBezTo>
                  <a:lnTo>
                    <a:pt x="103" y="82"/>
                  </a:lnTo>
                  <a:lnTo>
                    <a:pt x="106" y="86"/>
                  </a:lnTo>
                  <a:lnTo>
                    <a:pt x="106" y="90"/>
                  </a:lnTo>
                  <a:cubicBezTo>
                    <a:pt x="103" y="137"/>
                    <a:pt x="103" y="185"/>
                    <a:pt x="103" y="233"/>
                  </a:cubicBezTo>
                  <a:cubicBezTo>
                    <a:pt x="103" y="280"/>
                    <a:pt x="106" y="324"/>
                    <a:pt x="112" y="365"/>
                  </a:cubicBezTo>
                  <a:lnTo>
                    <a:pt x="112" y="369"/>
                  </a:lnTo>
                  <a:lnTo>
                    <a:pt x="112" y="372"/>
                  </a:lnTo>
                  <a:cubicBezTo>
                    <a:pt x="112" y="379"/>
                    <a:pt x="116" y="383"/>
                    <a:pt x="116" y="389"/>
                  </a:cubicBezTo>
                  <a:lnTo>
                    <a:pt x="116" y="400"/>
                  </a:lnTo>
                  <a:lnTo>
                    <a:pt x="116" y="403"/>
                  </a:lnTo>
                  <a:lnTo>
                    <a:pt x="112" y="403"/>
                  </a:lnTo>
                  <a:cubicBezTo>
                    <a:pt x="112" y="403"/>
                    <a:pt x="112" y="406"/>
                    <a:pt x="109" y="406"/>
                  </a:cubicBezTo>
                  <a:lnTo>
                    <a:pt x="106" y="406"/>
                  </a:lnTo>
                  <a:lnTo>
                    <a:pt x="103" y="403"/>
                  </a:lnTo>
                  <a:lnTo>
                    <a:pt x="99" y="400"/>
                  </a:lnTo>
                  <a:lnTo>
                    <a:pt x="98" y="400"/>
                  </a:lnTo>
                  <a:lnTo>
                    <a:pt x="98" y="400"/>
                  </a:lnTo>
                  <a:cubicBezTo>
                    <a:pt x="92" y="344"/>
                    <a:pt x="83" y="288"/>
                    <a:pt x="82" y="236"/>
                  </a:cubicBezTo>
                  <a:lnTo>
                    <a:pt x="82" y="236"/>
                  </a:lnTo>
                  <a:cubicBezTo>
                    <a:pt x="86" y="188"/>
                    <a:pt x="86" y="140"/>
                    <a:pt x="89" y="93"/>
                  </a:cubicBezTo>
                  <a:lnTo>
                    <a:pt x="7" y="90"/>
                  </a:lnTo>
                  <a:cubicBezTo>
                    <a:pt x="4" y="137"/>
                    <a:pt x="4" y="185"/>
                    <a:pt x="0" y="233"/>
                  </a:cubicBezTo>
                  <a:cubicBezTo>
                    <a:pt x="0" y="297"/>
                    <a:pt x="10" y="356"/>
                    <a:pt x="17" y="417"/>
                  </a:cubicBezTo>
                  <a:cubicBezTo>
                    <a:pt x="21" y="433"/>
                    <a:pt x="27" y="444"/>
                    <a:pt x="37" y="454"/>
                  </a:cubicBezTo>
                  <a:cubicBezTo>
                    <a:pt x="44" y="463"/>
                    <a:pt x="53" y="470"/>
                    <a:pt x="62" y="473"/>
                  </a:cubicBezTo>
                  <a:lnTo>
                    <a:pt x="62" y="473"/>
                  </a:lnTo>
                  <a:lnTo>
                    <a:pt x="62" y="474"/>
                  </a:lnTo>
                  <a:cubicBezTo>
                    <a:pt x="75" y="485"/>
                    <a:pt x="92" y="488"/>
                    <a:pt x="106" y="488"/>
                  </a:cubicBezTo>
                  <a:cubicBezTo>
                    <a:pt x="116" y="488"/>
                    <a:pt x="123" y="488"/>
                    <a:pt x="130" y="485"/>
                  </a:cubicBezTo>
                  <a:lnTo>
                    <a:pt x="133" y="485"/>
                  </a:lnTo>
                  <a:cubicBezTo>
                    <a:pt x="144" y="482"/>
                    <a:pt x="153" y="474"/>
                    <a:pt x="164" y="468"/>
                  </a:cubicBezTo>
                  <a:cubicBezTo>
                    <a:pt x="171" y="461"/>
                    <a:pt x="180" y="450"/>
                    <a:pt x="188" y="441"/>
                  </a:cubicBezTo>
                  <a:lnTo>
                    <a:pt x="187" y="440"/>
                  </a:lnTo>
                  <a:lnTo>
                    <a:pt x="187" y="440"/>
                  </a:lnTo>
                  <a:cubicBezTo>
                    <a:pt x="192" y="434"/>
                    <a:pt x="194" y="426"/>
                    <a:pt x="194" y="420"/>
                  </a:cubicBezTo>
                  <a:cubicBezTo>
                    <a:pt x="198" y="413"/>
                    <a:pt x="198" y="403"/>
                    <a:pt x="198" y="400"/>
                  </a:cubicBezTo>
                  <a:lnTo>
                    <a:pt x="198" y="379"/>
                  </a:lnTo>
                  <a:cubicBezTo>
                    <a:pt x="194" y="369"/>
                    <a:pt x="194" y="365"/>
                    <a:pt x="194" y="359"/>
                  </a:cubicBezTo>
                  <a:lnTo>
                    <a:pt x="194" y="356"/>
                  </a:lnTo>
                  <a:cubicBezTo>
                    <a:pt x="188" y="315"/>
                    <a:pt x="184" y="274"/>
                    <a:pt x="184" y="233"/>
                  </a:cubicBezTo>
                  <a:cubicBezTo>
                    <a:pt x="184" y="188"/>
                    <a:pt x="184" y="140"/>
                    <a:pt x="188" y="93"/>
                  </a:cubicBezTo>
                  <a:lnTo>
                    <a:pt x="188" y="90"/>
                  </a:lnTo>
                  <a:cubicBezTo>
                    <a:pt x="188" y="76"/>
                    <a:pt x="184" y="62"/>
                    <a:pt x="180" y="52"/>
                  </a:cubicBezTo>
                  <a:cubicBezTo>
                    <a:pt x="171" y="35"/>
                    <a:pt x="160" y="24"/>
                    <a:pt x="147" y="14"/>
                  </a:cubicBezTo>
                  <a:cubicBezTo>
                    <a:pt x="133" y="4"/>
                    <a:pt x="116" y="1"/>
                    <a:pt x="95"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32;p42">
              <a:extLst>
                <a:ext uri="{FF2B5EF4-FFF2-40B4-BE49-F238E27FC236}">
                  <a16:creationId xmlns:a16="http://schemas.microsoft.com/office/drawing/2014/main" id="{079AB564-DAEB-5D4C-9ABF-A6525E59FAB5}"/>
                </a:ext>
              </a:extLst>
            </p:cNvPr>
            <p:cNvSpPr/>
            <p:nvPr/>
          </p:nvSpPr>
          <p:spPr>
            <a:xfrm>
              <a:off x="6523599" y="4353610"/>
              <a:ext cx="6118" cy="13459"/>
            </a:xfrm>
            <a:custGeom>
              <a:avLst/>
              <a:gdLst/>
              <a:ahLst/>
              <a:cxnLst/>
              <a:rect l="l" t="t" r="r" b="b"/>
              <a:pathLst>
                <a:path w="110" h="242" extrusionOk="0">
                  <a:moveTo>
                    <a:pt x="51" y="0"/>
                  </a:moveTo>
                  <a:cubicBezTo>
                    <a:pt x="24" y="0"/>
                    <a:pt x="0" y="21"/>
                    <a:pt x="0" y="48"/>
                  </a:cubicBezTo>
                  <a:cubicBezTo>
                    <a:pt x="0" y="95"/>
                    <a:pt x="4" y="143"/>
                    <a:pt x="7" y="191"/>
                  </a:cubicBezTo>
                  <a:cubicBezTo>
                    <a:pt x="7" y="205"/>
                    <a:pt x="14" y="214"/>
                    <a:pt x="21" y="225"/>
                  </a:cubicBezTo>
                  <a:cubicBezTo>
                    <a:pt x="31" y="235"/>
                    <a:pt x="45" y="241"/>
                    <a:pt x="59" y="241"/>
                  </a:cubicBezTo>
                  <a:cubicBezTo>
                    <a:pt x="82" y="241"/>
                    <a:pt x="109" y="218"/>
                    <a:pt x="109" y="191"/>
                  </a:cubicBezTo>
                  <a:cubicBezTo>
                    <a:pt x="103" y="143"/>
                    <a:pt x="103" y="95"/>
                    <a:pt x="103" y="48"/>
                  </a:cubicBezTo>
                  <a:cubicBezTo>
                    <a:pt x="103" y="21"/>
                    <a:pt x="79" y="0"/>
                    <a:pt x="51"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33;p42">
              <a:extLst>
                <a:ext uri="{FF2B5EF4-FFF2-40B4-BE49-F238E27FC236}">
                  <a16:creationId xmlns:a16="http://schemas.microsoft.com/office/drawing/2014/main" id="{8CDAB747-C96C-D44B-9565-5ABE7C1E78A3}"/>
                </a:ext>
              </a:extLst>
            </p:cNvPr>
            <p:cNvSpPr/>
            <p:nvPr/>
          </p:nvSpPr>
          <p:spPr>
            <a:xfrm>
              <a:off x="6521318" y="4351330"/>
              <a:ext cx="10679" cy="18020"/>
            </a:xfrm>
            <a:custGeom>
              <a:avLst/>
              <a:gdLst/>
              <a:ahLst/>
              <a:cxnLst/>
              <a:rect l="l" t="t" r="r" b="b"/>
              <a:pathLst>
                <a:path w="192" h="324" extrusionOk="0">
                  <a:moveTo>
                    <a:pt x="100" y="82"/>
                  </a:moveTo>
                  <a:cubicBezTo>
                    <a:pt x="100" y="85"/>
                    <a:pt x="103" y="89"/>
                    <a:pt x="103" y="89"/>
                  </a:cubicBezTo>
                  <a:cubicBezTo>
                    <a:pt x="103" y="139"/>
                    <a:pt x="103" y="187"/>
                    <a:pt x="109" y="235"/>
                  </a:cubicBezTo>
                  <a:lnTo>
                    <a:pt x="106" y="235"/>
                  </a:lnTo>
                  <a:cubicBezTo>
                    <a:pt x="106" y="238"/>
                    <a:pt x="106" y="238"/>
                    <a:pt x="103" y="238"/>
                  </a:cubicBezTo>
                  <a:lnTo>
                    <a:pt x="100" y="241"/>
                  </a:lnTo>
                  <a:lnTo>
                    <a:pt x="96" y="241"/>
                  </a:lnTo>
                  <a:lnTo>
                    <a:pt x="92" y="238"/>
                  </a:lnTo>
                  <a:lnTo>
                    <a:pt x="92" y="235"/>
                  </a:lnTo>
                  <a:cubicBezTo>
                    <a:pt x="89" y="235"/>
                    <a:pt x="89" y="232"/>
                    <a:pt x="89" y="228"/>
                  </a:cubicBezTo>
                  <a:cubicBezTo>
                    <a:pt x="86" y="180"/>
                    <a:pt x="82" y="136"/>
                    <a:pt x="82" y="89"/>
                  </a:cubicBezTo>
                  <a:cubicBezTo>
                    <a:pt x="82" y="89"/>
                    <a:pt x="86" y="85"/>
                    <a:pt x="86" y="82"/>
                  </a:cubicBezTo>
                  <a:close/>
                  <a:moveTo>
                    <a:pt x="92" y="0"/>
                  </a:moveTo>
                  <a:cubicBezTo>
                    <a:pt x="68" y="0"/>
                    <a:pt x="45" y="10"/>
                    <a:pt x="28" y="27"/>
                  </a:cubicBezTo>
                  <a:cubicBezTo>
                    <a:pt x="10" y="41"/>
                    <a:pt x="1" y="65"/>
                    <a:pt x="1" y="89"/>
                  </a:cubicBezTo>
                  <a:cubicBezTo>
                    <a:pt x="1" y="139"/>
                    <a:pt x="4" y="187"/>
                    <a:pt x="7" y="235"/>
                  </a:cubicBezTo>
                  <a:cubicBezTo>
                    <a:pt x="7" y="246"/>
                    <a:pt x="10" y="255"/>
                    <a:pt x="14" y="266"/>
                  </a:cubicBezTo>
                  <a:cubicBezTo>
                    <a:pt x="18" y="276"/>
                    <a:pt x="24" y="286"/>
                    <a:pt x="31" y="293"/>
                  </a:cubicBezTo>
                  <a:lnTo>
                    <a:pt x="35" y="296"/>
                  </a:lnTo>
                  <a:cubicBezTo>
                    <a:pt x="41" y="303"/>
                    <a:pt x="51" y="310"/>
                    <a:pt x="65" y="317"/>
                  </a:cubicBezTo>
                  <a:cubicBezTo>
                    <a:pt x="76" y="320"/>
                    <a:pt x="86" y="323"/>
                    <a:pt x="100" y="323"/>
                  </a:cubicBezTo>
                  <a:cubicBezTo>
                    <a:pt x="109" y="323"/>
                    <a:pt x="123" y="320"/>
                    <a:pt x="133" y="317"/>
                  </a:cubicBezTo>
                  <a:cubicBezTo>
                    <a:pt x="147" y="310"/>
                    <a:pt x="161" y="300"/>
                    <a:pt x="171" y="286"/>
                  </a:cubicBezTo>
                  <a:cubicBezTo>
                    <a:pt x="181" y="273"/>
                    <a:pt x="191" y="255"/>
                    <a:pt x="191" y="235"/>
                  </a:cubicBezTo>
                  <a:lnTo>
                    <a:pt x="191" y="232"/>
                  </a:lnTo>
                  <a:lnTo>
                    <a:pt x="191" y="228"/>
                  </a:lnTo>
                  <a:cubicBezTo>
                    <a:pt x="185" y="180"/>
                    <a:pt x="185" y="136"/>
                    <a:pt x="185" y="89"/>
                  </a:cubicBezTo>
                  <a:cubicBezTo>
                    <a:pt x="185" y="65"/>
                    <a:pt x="174" y="41"/>
                    <a:pt x="158" y="27"/>
                  </a:cubicBezTo>
                  <a:cubicBezTo>
                    <a:pt x="140" y="10"/>
                    <a:pt x="117" y="0"/>
                    <a:pt x="92"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34;p42">
              <a:extLst>
                <a:ext uri="{FF2B5EF4-FFF2-40B4-BE49-F238E27FC236}">
                  <a16:creationId xmlns:a16="http://schemas.microsoft.com/office/drawing/2014/main" id="{72708854-AA69-4640-BC24-D5BE18FDFE49}"/>
                </a:ext>
              </a:extLst>
            </p:cNvPr>
            <p:cNvSpPr/>
            <p:nvPr/>
          </p:nvSpPr>
          <p:spPr>
            <a:xfrm>
              <a:off x="6505745" y="4283252"/>
              <a:ext cx="8621" cy="18243"/>
            </a:xfrm>
            <a:custGeom>
              <a:avLst/>
              <a:gdLst/>
              <a:ahLst/>
              <a:cxnLst/>
              <a:rect l="l" t="t" r="r" b="b"/>
              <a:pathLst>
                <a:path w="155" h="328" extrusionOk="0">
                  <a:moveTo>
                    <a:pt x="97" y="1"/>
                  </a:moveTo>
                  <a:cubicBezTo>
                    <a:pt x="76" y="1"/>
                    <a:pt x="56" y="14"/>
                    <a:pt x="49" y="38"/>
                  </a:cubicBezTo>
                  <a:cubicBezTo>
                    <a:pt x="42" y="68"/>
                    <a:pt x="29" y="100"/>
                    <a:pt x="21" y="133"/>
                  </a:cubicBezTo>
                  <a:cubicBezTo>
                    <a:pt x="11" y="181"/>
                    <a:pt x="4" y="229"/>
                    <a:pt x="1" y="276"/>
                  </a:cubicBezTo>
                  <a:cubicBezTo>
                    <a:pt x="1" y="290"/>
                    <a:pt x="8" y="304"/>
                    <a:pt x="15" y="311"/>
                  </a:cubicBezTo>
                  <a:cubicBezTo>
                    <a:pt x="25" y="320"/>
                    <a:pt x="38" y="328"/>
                    <a:pt x="52" y="328"/>
                  </a:cubicBezTo>
                  <a:cubicBezTo>
                    <a:pt x="62" y="328"/>
                    <a:pt x="76" y="320"/>
                    <a:pt x="86" y="311"/>
                  </a:cubicBezTo>
                  <a:cubicBezTo>
                    <a:pt x="97" y="300"/>
                    <a:pt x="100" y="290"/>
                    <a:pt x="100" y="276"/>
                  </a:cubicBezTo>
                  <a:cubicBezTo>
                    <a:pt x="103" y="266"/>
                    <a:pt x="103" y="259"/>
                    <a:pt x="103" y="249"/>
                  </a:cubicBezTo>
                  <a:lnTo>
                    <a:pt x="103" y="263"/>
                  </a:lnTo>
                  <a:cubicBezTo>
                    <a:pt x="106" y="226"/>
                    <a:pt x="114" y="188"/>
                    <a:pt x="120" y="150"/>
                  </a:cubicBezTo>
                  <a:cubicBezTo>
                    <a:pt x="127" y="123"/>
                    <a:pt x="137" y="92"/>
                    <a:pt x="147" y="62"/>
                  </a:cubicBezTo>
                  <a:cubicBezTo>
                    <a:pt x="155" y="38"/>
                    <a:pt x="137" y="7"/>
                    <a:pt x="110"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35;p42">
              <a:extLst>
                <a:ext uri="{FF2B5EF4-FFF2-40B4-BE49-F238E27FC236}">
                  <a16:creationId xmlns:a16="http://schemas.microsoft.com/office/drawing/2014/main" id="{7B0E0A24-60D2-AF4C-8504-8557E9F8E4CC}"/>
                </a:ext>
              </a:extLst>
            </p:cNvPr>
            <p:cNvSpPr/>
            <p:nvPr/>
          </p:nvSpPr>
          <p:spPr>
            <a:xfrm>
              <a:off x="6503465" y="4280972"/>
              <a:ext cx="12792" cy="22803"/>
            </a:xfrm>
            <a:custGeom>
              <a:avLst/>
              <a:gdLst/>
              <a:ahLst/>
              <a:cxnLst/>
              <a:rect l="l" t="t" r="r" b="b"/>
              <a:pathLst>
                <a:path w="230" h="410" extrusionOk="0">
                  <a:moveTo>
                    <a:pt x="141" y="82"/>
                  </a:moveTo>
                  <a:cubicBezTo>
                    <a:pt x="144" y="82"/>
                    <a:pt x="144" y="82"/>
                    <a:pt x="147" y="86"/>
                  </a:cubicBezTo>
                  <a:lnTo>
                    <a:pt x="147" y="92"/>
                  </a:lnTo>
                  <a:cubicBezTo>
                    <a:pt x="141" y="120"/>
                    <a:pt x="131" y="150"/>
                    <a:pt x="120" y="185"/>
                  </a:cubicBezTo>
                  <a:cubicBezTo>
                    <a:pt x="115" y="218"/>
                    <a:pt x="108" y="251"/>
                    <a:pt x="104" y="284"/>
                  </a:cubicBezTo>
                  <a:lnTo>
                    <a:pt x="104" y="284"/>
                  </a:lnTo>
                  <a:lnTo>
                    <a:pt x="103" y="284"/>
                  </a:lnTo>
                  <a:cubicBezTo>
                    <a:pt x="103" y="294"/>
                    <a:pt x="103" y="304"/>
                    <a:pt x="100" y="314"/>
                  </a:cubicBezTo>
                  <a:lnTo>
                    <a:pt x="102" y="314"/>
                  </a:lnTo>
                  <a:lnTo>
                    <a:pt x="102" y="314"/>
                  </a:lnTo>
                  <a:cubicBezTo>
                    <a:pt x="100" y="318"/>
                    <a:pt x="100" y="320"/>
                    <a:pt x="100" y="320"/>
                  </a:cubicBezTo>
                  <a:lnTo>
                    <a:pt x="100" y="325"/>
                  </a:lnTo>
                  <a:cubicBezTo>
                    <a:pt x="97" y="325"/>
                    <a:pt x="97" y="325"/>
                    <a:pt x="93" y="328"/>
                  </a:cubicBezTo>
                  <a:lnTo>
                    <a:pt x="90" y="328"/>
                  </a:lnTo>
                  <a:lnTo>
                    <a:pt x="86" y="325"/>
                  </a:lnTo>
                  <a:lnTo>
                    <a:pt x="83" y="320"/>
                  </a:lnTo>
                  <a:cubicBezTo>
                    <a:pt x="86" y="276"/>
                    <a:pt x="93" y="226"/>
                    <a:pt x="103" y="185"/>
                  </a:cubicBezTo>
                  <a:cubicBezTo>
                    <a:pt x="111" y="154"/>
                    <a:pt x="120" y="123"/>
                    <a:pt x="131" y="89"/>
                  </a:cubicBezTo>
                  <a:cubicBezTo>
                    <a:pt x="131" y="86"/>
                    <a:pt x="134" y="86"/>
                    <a:pt x="134" y="82"/>
                  </a:cubicBezTo>
                  <a:close/>
                  <a:moveTo>
                    <a:pt x="138" y="1"/>
                  </a:moveTo>
                  <a:cubicBezTo>
                    <a:pt x="117" y="1"/>
                    <a:pt x="100" y="7"/>
                    <a:pt x="83" y="18"/>
                  </a:cubicBezTo>
                  <a:cubicBezTo>
                    <a:pt x="70" y="31"/>
                    <a:pt x="59" y="48"/>
                    <a:pt x="52" y="65"/>
                  </a:cubicBezTo>
                  <a:cubicBezTo>
                    <a:pt x="42" y="96"/>
                    <a:pt x="32" y="130"/>
                    <a:pt x="25" y="164"/>
                  </a:cubicBezTo>
                  <a:cubicBezTo>
                    <a:pt x="12" y="214"/>
                    <a:pt x="5" y="264"/>
                    <a:pt x="1" y="311"/>
                  </a:cubicBezTo>
                  <a:lnTo>
                    <a:pt x="1" y="311"/>
                  </a:lnTo>
                  <a:lnTo>
                    <a:pt x="1" y="311"/>
                  </a:lnTo>
                  <a:lnTo>
                    <a:pt x="1" y="320"/>
                  </a:lnTo>
                  <a:cubicBezTo>
                    <a:pt x="1" y="334"/>
                    <a:pt x="4" y="345"/>
                    <a:pt x="8" y="355"/>
                  </a:cubicBezTo>
                  <a:cubicBezTo>
                    <a:pt x="15" y="365"/>
                    <a:pt x="21" y="375"/>
                    <a:pt x="29" y="382"/>
                  </a:cubicBezTo>
                  <a:cubicBezTo>
                    <a:pt x="35" y="389"/>
                    <a:pt x="45" y="396"/>
                    <a:pt x="56" y="402"/>
                  </a:cubicBezTo>
                  <a:cubicBezTo>
                    <a:pt x="70" y="406"/>
                    <a:pt x="79" y="410"/>
                    <a:pt x="93" y="410"/>
                  </a:cubicBezTo>
                  <a:cubicBezTo>
                    <a:pt x="103" y="410"/>
                    <a:pt x="117" y="406"/>
                    <a:pt x="127" y="402"/>
                  </a:cubicBezTo>
                  <a:cubicBezTo>
                    <a:pt x="138" y="396"/>
                    <a:pt x="147" y="389"/>
                    <a:pt x="158" y="382"/>
                  </a:cubicBezTo>
                  <a:cubicBezTo>
                    <a:pt x="164" y="372"/>
                    <a:pt x="172" y="361"/>
                    <a:pt x="175" y="352"/>
                  </a:cubicBezTo>
                  <a:cubicBezTo>
                    <a:pt x="182" y="341"/>
                    <a:pt x="182" y="331"/>
                    <a:pt x="182" y="325"/>
                  </a:cubicBezTo>
                  <a:lnTo>
                    <a:pt x="182" y="320"/>
                  </a:lnTo>
                  <a:cubicBezTo>
                    <a:pt x="184" y="312"/>
                    <a:pt x="185" y="306"/>
                    <a:pt x="185" y="298"/>
                  </a:cubicBezTo>
                  <a:lnTo>
                    <a:pt x="185" y="298"/>
                  </a:lnTo>
                  <a:cubicBezTo>
                    <a:pt x="185" y="298"/>
                    <a:pt x="185" y="297"/>
                    <a:pt x="185" y="297"/>
                  </a:cubicBezTo>
                  <a:lnTo>
                    <a:pt x="185" y="297"/>
                  </a:lnTo>
                  <a:lnTo>
                    <a:pt x="185" y="297"/>
                  </a:lnTo>
                  <a:cubicBezTo>
                    <a:pt x="185" y="296"/>
                    <a:pt x="185" y="295"/>
                    <a:pt x="185" y="294"/>
                  </a:cubicBezTo>
                  <a:lnTo>
                    <a:pt x="184" y="293"/>
                  </a:lnTo>
                  <a:lnTo>
                    <a:pt x="184" y="293"/>
                  </a:lnTo>
                  <a:cubicBezTo>
                    <a:pt x="190" y="263"/>
                    <a:pt x="196" y="231"/>
                    <a:pt x="202" y="202"/>
                  </a:cubicBezTo>
                  <a:cubicBezTo>
                    <a:pt x="209" y="174"/>
                    <a:pt x="219" y="147"/>
                    <a:pt x="226" y="116"/>
                  </a:cubicBezTo>
                  <a:cubicBezTo>
                    <a:pt x="229" y="106"/>
                    <a:pt x="229" y="100"/>
                    <a:pt x="229" y="92"/>
                  </a:cubicBezTo>
                  <a:cubicBezTo>
                    <a:pt x="229" y="69"/>
                    <a:pt x="223" y="51"/>
                    <a:pt x="213" y="34"/>
                  </a:cubicBezTo>
                  <a:cubicBezTo>
                    <a:pt x="199" y="21"/>
                    <a:pt x="182" y="7"/>
                    <a:pt x="164" y="4"/>
                  </a:cubicBezTo>
                  <a:cubicBezTo>
                    <a:pt x="155" y="1"/>
                    <a:pt x="147" y="1"/>
                    <a:pt x="138"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36;p42">
              <a:extLst>
                <a:ext uri="{FF2B5EF4-FFF2-40B4-BE49-F238E27FC236}">
                  <a16:creationId xmlns:a16="http://schemas.microsoft.com/office/drawing/2014/main" id="{28093154-2FC2-DA4A-B332-8D1595F3646E}"/>
                </a:ext>
              </a:extLst>
            </p:cNvPr>
            <p:cNvSpPr/>
            <p:nvPr/>
          </p:nvSpPr>
          <p:spPr>
            <a:xfrm>
              <a:off x="6504633" y="4282474"/>
              <a:ext cx="8788" cy="19967"/>
            </a:xfrm>
            <a:custGeom>
              <a:avLst/>
              <a:gdLst/>
              <a:ahLst/>
              <a:cxnLst/>
              <a:rect l="l" t="t" r="r" b="b"/>
              <a:pathLst>
                <a:path w="158" h="359" extrusionOk="0">
                  <a:moveTo>
                    <a:pt x="103" y="1"/>
                  </a:moveTo>
                  <a:cubicBezTo>
                    <a:pt x="96" y="1"/>
                    <a:pt x="85" y="4"/>
                    <a:pt x="79" y="7"/>
                  </a:cubicBezTo>
                  <a:cubicBezTo>
                    <a:pt x="69" y="15"/>
                    <a:pt x="62" y="24"/>
                    <a:pt x="55" y="38"/>
                  </a:cubicBezTo>
                  <a:cubicBezTo>
                    <a:pt x="52" y="52"/>
                    <a:pt x="45" y="69"/>
                    <a:pt x="38" y="82"/>
                  </a:cubicBezTo>
                  <a:cubicBezTo>
                    <a:pt x="31" y="103"/>
                    <a:pt x="28" y="120"/>
                    <a:pt x="24" y="137"/>
                  </a:cubicBezTo>
                  <a:cubicBezTo>
                    <a:pt x="11" y="195"/>
                    <a:pt x="8" y="253"/>
                    <a:pt x="4" y="311"/>
                  </a:cubicBezTo>
                  <a:cubicBezTo>
                    <a:pt x="0" y="338"/>
                    <a:pt x="28" y="359"/>
                    <a:pt x="52" y="359"/>
                  </a:cubicBezTo>
                  <a:cubicBezTo>
                    <a:pt x="82" y="359"/>
                    <a:pt x="103" y="338"/>
                    <a:pt x="103" y="311"/>
                  </a:cubicBezTo>
                  <a:cubicBezTo>
                    <a:pt x="106" y="280"/>
                    <a:pt x="110" y="249"/>
                    <a:pt x="113" y="222"/>
                  </a:cubicBezTo>
                  <a:cubicBezTo>
                    <a:pt x="117" y="195"/>
                    <a:pt x="120" y="168"/>
                    <a:pt x="126" y="141"/>
                  </a:cubicBezTo>
                  <a:cubicBezTo>
                    <a:pt x="134" y="114"/>
                    <a:pt x="143" y="89"/>
                    <a:pt x="154" y="65"/>
                  </a:cubicBezTo>
                  <a:cubicBezTo>
                    <a:pt x="157" y="52"/>
                    <a:pt x="154" y="38"/>
                    <a:pt x="147" y="28"/>
                  </a:cubicBezTo>
                  <a:cubicBezTo>
                    <a:pt x="140" y="15"/>
                    <a:pt x="130" y="7"/>
                    <a:pt x="117" y="4"/>
                  </a:cubicBezTo>
                  <a:cubicBezTo>
                    <a:pt x="113" y="4"/>
                    <a:pt x="110" y="1"/>
                    <a:pt x="103"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37;p42">
              <a:extLst>
                <a:ext uri="{FF2B5EF4-FFF2-40B4-BE49-F238E27FC236}">
                  <a16:creationId xmlns:a16="http://schemas.microsoft.com/office/drawing/2014/main" id="{6E1AA346-A046-1045-9D94-8A36F3D64F68}"/>
                </a:ext>
              </a:extLst>
            </p:cNvPr>
            <p:cNvSpPr/>
            <p:nvPr/>
          </p:nvSpPr>
          <p:spPr>
            <a:xfrm>
              <a:off x="6502519" y="4280193"/>
              <a:ext cx="13014" cy="24527"/>
            </a:xfrm>
            <a:custGeom>
              <a:avLst/>
              <a:gdLst/>
              <a:ahLst/>
              <a:cxnLst/>
              <a:rect l="l" t="t" r="r" b="b"/>
              <a:pathLst>
                <a:path w="234" h="441" extrusionOk="0">
                  <a:moveTo>
                    <a:pt x="144" y="83"/>
                  </a:moveTo>
                  <a:lnTo>
                    <a:pt x="144" y="86"/>
                  </a:lnTo>
                  <a:lnTo>
                    <a:pt x="148" y="86"/>
                  </a:lnTo>
                  <a:cubicBezTo>
                    <a:pt x="148" y="86"/>
                    <a:pt x="151" y="86"/>
                    <a:pt x="151" y="89"/>
                  </a:cubicBezTo>
                  <a:lnTo>
                    <a:pt x="151" y="93"/>
                  </a:lnTo>
                  <a:lnTo>
                    <a:pt x="152" y="93"/>
                  </a:lnTo>
                  <a:lnTo>
                    <a:pt x="152" y="93"/>
                  </a:lnTo>
                  <a:cubicBezTo>
                    <a:pt x="140" y="119"/>
                    <a:pt x="130" y="142"/>
                    <a:pt x="123" y="171"/>
                  </a:cubicBezTo>
                  <a:cubicBezTo>
                    <a:pt x="117" y="202"/>
                    <a:pt x="114" y="229"/>
                    <a:pt x="110" y="257"/>
                  </a:cubicBezTo>
                  <a:lnTo>
                    <a:pt x="110" y="260"/>
                  </a:lnTo>
                  <a:cubicBezTo>
                    <a:pt x="107" y="287"/>
                    <a:pt x="103" y="318"/>
                    <a:pt x="100" y="348"/>
                  </a:cubicBezTo>
                  <a:cubicBezTo>
                    <a:pt x="100" y="352"/>
                    <a:pt x="100" y="355"/>
                    <a:pt x="96" y="359"/>
                  </a:cubicBezTo>
                  <a:lnTo>
                    <a:pt x="90" y="359"/>
                  </a:lnTo>
                  <a:cubicBezTo>
                    <a:pt x="90" y="359"/>
                    <a:pt x="87" y="359"/>
                    <a:pt x="83" y="355"/>
                  </a:cubicBezTo>
                  <a:lnTo>
                    <a:pt x="83" y="352"/>
                  </a:lnTo>
                  <a:cubicBezTo>
                    <a:pt x="87" y="298"/>
                    <a:pt x="90" y="240"/>
                    <a:pt x="103" y="188"/>
                  </a:cubicBezTo>
                  <a:lnTo>
                    <a:pt x="100" y="187"/>
                  </a:lnTo>
                  <a:lnTo>
                    <a:pt x="100" y="187"/>
                  </a:lnTo>
                  <a:cubicBezTo>
                    <a:pt x="107" y="170"/>
                    <a:pt x="110" y="154"/>
                    <a:pt x="114" y="137"/>
                  </a:cubicBezTo>
                  <a:cubicBezTo>
                    <a:pt x="120" y="123"/>
                    <a:pt x="128" y="110"/>
                    <a:pt x="131" y="96"/>
                  </a:cubicBezTo>
                  <a:cubicBezTo>
                    <a:pt x="134" y="89"/>
                    <a:pt x="137" y="86"/>
                    <a:pt x="137" y="86"/>
                  </a:cubicBezTo>
                  <a:cubicBezTo>
                    <a:pt x="137" y="83"/>
                    <a:pt x="141" y="83"/>
                    <a:pt x="141" y="83"/>
                  </a:cubicBezTo>
                  <a:close/>
                  <a:moveTo>
                    <a:pt x="141" y="1"/>
                  </a:moveTo>
                  <a:cubicBezTo>
                    <a:pt x="128" y="1"/>
                    <a:pt x="110" y="7"/>
                    <a:pt x="96" y="15"/>
                  </a:cubicBezTo>
                  <a:cubicBezTo>
                    <a:pt x="87" y="21"/>
                    <a:pt x="76" y="32"/>
                    <a:pt x="69" y="38"/>
                  </a:cubicBezTo>
                  <a:cubicBezTo>
                    <a:pt x="62" y="48"/>
                    <a:pt x="59" y="56"/>
                    <a:pt x="56" y="62"/>
                  </a:cubicBezTo>
                  <a:cubicBezTo>
                    <a:pt x="49" y="79"/>
                    <a:pt x="46" y="93"/>
                    <a:pt x="38" y="110"/>
                  </a:cubicBezTo>
                  <a:cubicBezTo>
                    <a:pt x="32" y="134"/>
                    <a:pt x="25" y="150"/>
                    <a:pt x="21" y="171"/>
                  </a:cubicBezTo>
                  <a:cubicBezTo>
                    <a:pt x="8" y="229"/>
                    <a:pt x="5" y="290"/>
                    <a:pt x="1" y="348"/>
                  </a:cubicBezTo>
                  <a:lnTo>
                    <a:pt x="1" y="352"/>
                  </a:lnTo>
                  <a:cubicBezTo>
                    <a:pt x="1" y="366"/>
                    <a:pt x="5" y="379"/>
                    <a:pt x="8" y="389"/>
                  </a:cubicBezTo>
                  <a:cubicBezTo>
                    <a:pt x="15" y="406"/>
                    <a:pt x="29" y="416"/>
                    <a:pt x="42" y="427"/>
                  </a:cubicBezTo>
                  <a:cubicBezTo>
                    <a:pt x="56" y="437"/>
                    <a:pt x="73" y="441"/>
                    <a:pt x="90" y="441"/>
                  </a:cubicBezTo>
                  <a:cubicBezTo>
                    <a:pt x="103" y="441"/>
                    <a:pt x="117" y="441"/>
                    <a:pt x="128" y="433"/>
                  </a:cubicBezTo>
                  <a:cubicBezTo>
                    <a:pt x="144" y="427"/>
                    <a:pt x="158" y="413"/>
                    <a:pt x="168" y="400"/>
                  </a:cubicBezTo>
                  <a:cubicBezTo>
                    <a:pt x="175" y="386"/>
                    <a:pt x="181" y="369"/>
                    <a:pt x="181" y="352"/>
                  </a:cubicBezTo>
                  <a:cubicBezTo>
                    <a:pt x="185" y="326"/>
                    <a:pt x="189" y="300"/>
                    <a:pt x="189" y="270"/>
                  </a:cubicBezTo>
                  <a:lnTo>
                    <a:pt x="189" y="270"/>
                  </a:lnTo>
                  <a:lnTo>
                    <a:pt x="189" y="270"/>
                  </a:lnTo>
                  <a:cubicBezTo>
                    <a:pt x="195" y="240"/>
                    <a:pt x="199" y="216"/>
                    <a:pt x="202" y="191"/>
                  </a:cubicBezTo>
                  <a:cubicBezTo>
                    <a:pt x="209" y="168"/>
                    <a:pt x="219" y="147"/>
                    <a:pt x="230" y="123"/>
                  </a:cubicBezTo>
                  <a:lnTo>
                    <a:pt x="230" y="120"/>
                  </a:lnTo>
                  <a:cubicBezTo>
                    <a:pt x="233" y="114"/>
                    <a:pt x="233" y="103"/>
                    <a:pt x="233" y="93"/>
                  </a:cubicBezTo>
                  <a:cubicBezTo>
                    <a:pt x="233" y="86"/>
                    <a:pt x="233" y="76"/>
                    <a:pt x="230" y="69"/>
                  </a:cubicBezTo>
                  <a:cubicBezTo>
                    <a:pt x="230" y="62"/>
                    <a:pt x="226" y="52"/>
                    <a:pt x="222" y="45"/>
                  </a:cubicBezTo>
                  <a:cubicBezTo>
                    <a:pt x="210" y="29"/>
                    <a:pt x="191" y="13"/>
                    <a:pt x="168" y="5"/>
                  </a:cubicBezTo>
                  <a:lnTo>
                    <a:pt x="168" y="5"/>
                  </a:lnTo>
                  <a:lnTo>
                    <a:pt x="168" y="4"/>
                  </a:lnTo>
                  <a:cubicBezTo>
                    <a:pt x="158" y="4"/>
                    <a:pt x="151" y="1"/>
                    <a:pt x="141"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38;p42">
              <a:extLst>
                <a:ext uri="{FF2B5EF4-FFF2-40B4-BE49-F238E27FC236}">
                  <a16:creationId xmlns:a16="http://schemas.microsoft.com/office/drawing/2014/main" id="{BE54CB7C-0B94-3B4E-9D7C-49092B70C880}"/>
                </a:ext>
              </a:extLst>
            </p:cNvPr>
            <p:cNvSpPr/>
            <p:nvPr/>
          </p:nvSpPr>
          <p:spPr>
            <a:xfrm>
              <a:off x="6504633" y="4279860"/>
              <a:ext cx="8954" cy="27698"/>
            </a:xfrm>
            <a:custGeom>
              <a:avLst/>
              <a:gdLst/>
              <a:ahLst/>
              <a:cxnLst/>
              <a:rect l="l" t="t" r="r" b="b"/>
              <a:pathLst>
                <a:path w="161" h="498" extrusionOk="0">
                  <a:moveTo>
                    <a:pt x="110" y="0"/>
                  </a:moveTo>
                  <a:cubicBezTo>
                    <a:pt x="85" y="0"/>
                    <a:pt x="62" y="17"/>
                    <a:pt x="58" y="38"/>
                  </a:cubicBezTo>
                  <a:cubicBezTo>
                    <a:pt x="45" y="92"/>
                    <a:pt x="35" y="150"/>
                    <a:pt x="24" y="205"/>
                  </a:cubicBezTo>
                  <a:cubicBezTo>
                    <a:pt x="21" y="242"/>
                    <a:pt x="14" y="279"/>
                    <a:pt x="11" y="317"/>
                  </a:cubicBezTo>
                  <a:cubicBezTo>
                    <a:pt x="4" y="361"/>
                    <a:pt x="4" y="402"/>
                    <a:pt x="4" y="447"/>
                  </a:cubicBezTo>
                  <a:cubicBezTo>
                    <a:pt x="0" y="474"/>
                    <a:pt x="28" y="498"/>
                    <a:pt x="52" y="498"/>
                  </a:cubicBezTo>
                  <a:cubicBezTo>
                    <a:pt x="79" y="498"/>
                    <a:pt x="103" y="474"/>
                    <a:pt x="103" y="447"/>
                  </a:cubicBezTo>
                  <a:cubicBezTo>
                    <a:pt x="103" y="399"/>
                    <a:pt x="106" y="348"/>
                    <a:pt x="113" y="300"/>
                  </a:cubicBezTo>
                  <a:cubicBezTo>
                    <a:pt x="123" y="222"/>
                    <a:pt x="140" y="143"/>
                    <a:pt x="154" y="65"/>
                  </a:cubicBezTo>
                  <a:cubicBezTo>
                    <a:pt x="161" y="38"/>
                    <a:pt x="147" y="10"/>
                    <a:pt x="120" y="4"/>
                  </a:cubicBezTo>
                  <a:cubicBezTo>
                    <a:pt x="117" y="4"/>
                    <a:pt x="113" y="0"/>
                    <a:pt x="110"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39;p42">
              <a:extLst>
                <a:ext uri="{FF2B5EF4-FFF2-40B4-BE49-F238E27FC236}">
                  <a16:creationId xmlns:a16="http://schemas.microsoft.com/office/drawing/2014/main" id="{D10239CB-4C31-B049-A90A-04E252B6F306}"/>
                </a:ext>
              </a:extLst>
            </p:cNvPr>
            <p:cNvSpPr/>
            <p:nvPr/>
          </p:nvSpPr>
          <p:spPr>
            <a:xfrm>
              <a:off x="6502352" y="4277579"/>
              <a:ext cx="13348" cy="32258"/>
            </a:xfrm>
            <a:custGeom>
              <a:avLst/>
              <a:gdLst/>
              <a:ahLst/>
              <a:cxnLst/>
              <a:rect l="l" t="t" r="r" b="b"/>
              <a:pathLst>
                <a:path w="240" h="580" extrusionOk="0">
                  <a:moveTo>
                    <a:pt x="151" y="82"/>
                  </a:moveTo>
                  <a:cubicBezTo>
                    <a:pt x="151" y="82"/>
                    <a:pt x="151" y="85"/>
                    <a:pt x="154" y="85"/>
                  </a:cubicBezTo>
                  <a:cubicBezTo>
                    <a:pt x="158" y="89"/>
                    <a:pt x="158" y="89"/>
                    <a:pt x="158" y="92"/>
                  </a:cubicBezTo>
                  <a:lnTo>
                    <a:pt x="158" y="95"/>
                  </a:lnTo>
                  <a:cubicBezTo>
                    <a:pt x="140" y="174"/>
                    <a:pt x="123" y="256"/>
                    <a:pt x="113" y="334"/>
                  </a:cubicBezTo>
                  <a:lnTo>
                    <a:pt x="113" y="337"/>
                  </a:lnTo>
                  <a:cubicBezTo>
                    <a:pt x="106" y="386"/>
                    <a:pt x="106" y="436"/>
                    <a:pt x="103" y="488"/>
                  </a:cubicBezTo>
                  <a:cubicBezTo>
                    <a:pt x="103" y="491"/>
                    <a:pt x="99" y="494"/>
                    <a:pt x="99" y="494"/>
                  </a:cubicBezTo>
                  <a:cubicBezTo>
                    <a:pt x="96" y="498"/>
                    <a:pt x="96" y="498"/>
                    <a:pt x="93" y="498"/>
                  </a:cubicBezTo>
                  <a:cubicBezTo>
                    <a:pt x="93" y="498"/>
                    <a:pt x="90" y="494"/>
                    <a:pt x="86" y="494"/>
                  </a:cubicBezTo>
                  <a:lnTo>
                    <a:pt x="86" y="491"/>
                  </a:lnTo>
                  <a:lnTo>
                    <a:pt x="82" y="491"/>
                  </a:lnTo>
                  <a:cubicBezTo>
                    <a:pt x="86" y="447"/>
                    <a:pt x="86" y="406"/>
                    <a:pt x="93" y="365"/>
                  </a:cubicBezTo>
                  <a:cubicBezTo>
                    <a:pt x="96" y="328"/>
                    <a:pt x="99" y="290"/>
                    <a:pt x="106" y="252"/>
                  </a:cubicBezTo>
                  <a:cubicBezTo>
                    <a:pt x="117" y="197"/>
                    <a:pt x="126" y="143"/>
                    <a:pt x="140" y="89"/>
                  </a:cubicBezTo>
                  <a:cubicBezTo>
                    <a:pt x="140" y="89"/>
                    <a:pt x="140" y="85"/>
                    <a:pt x="144" y="85"/>
                  </a:cubicBezTo>
                  <a:cubicBezTo>
                    <a:pt x="144" y="85"/>
                    <a:pt x="147" y="82"/>
                    <a:pt x="151" y="82"/>
                  </a:cubicBezTo>
                  <a:close/>
                  <a:moveTo>
                    <a:pt x="151" y="0"/>
                  </a:moveTo>
                  <a:cubicBezTo>
                    <a:pt x="131" y="4"/>
                    <a:pt x="110" y="7"/>
                    <a:pt x="96" y="18"/>
                  </a:cubicBezTo>
                  <a:cubicBezTo>
                    <a:pt x="86" y="24"/>
                    <a:pt x="79" y="31"/>
                    <a:pt x="72" y="41"/>
                  </a:cubicBezTo>
                  <a:cubicBezTo>
                    <a:pt x="65" y="48"/>
                    <a:pt x="62" y="58"/>
                    <a:pt x="59" y="72"/>
                  </a:cubicBezTo>
                  <a:cubicBezTo>
                    <a:pt x="49" y="126"/>
                    <a:pt x="38" y="184"/>
                    <a:pt x="28" y="238"/>
                  </a:cubicBezTo>
                  <a:cubicBezTo>
                    <a:pt x="21" y="279"/>
                    <a:pt x="14" y="317"/>
                    <a:pt x="11" y="355"/>
                  </a:cubicBezTo>
                  <a:cubicBezTo>
                    <a:pt x="4" y="399"/>
                    <a:pt x="4" y="443"/>
                    <a:pt x="4" y="488"/>
                  </a:cubicBezTo>
                  <a:cubicBezTo>
                    <a:pt x="4" y="488"/>
                    <a:pt x="0" y="488"/>
                    <a:pt x="0" y="491"/>
                  </a:cubicBezTo>
                  <a:cubicBezTo>
                    <a:pt x="0" y="501"/>
                    <a:pt x="4" y="515"/>
                    <a:pt x="11" y="525"/>
                  </a:cubicBezTo>
                  <a:cubicBezTo>
                    <a:pt x="18" y="542"/>
                    <a:pt x="32" y="556"/>
                    <a:pt x="45" y="562"/>
                  </a:cubicBezTo>
                  <a:cubicBezTo>
                    <a:pt x="59" y="573"/>
                    <a:pt x="76" y="579"/>
                    <a:pt x="93" y="579"/>
                  </a:cubicBezTo>
                  <a:cubicBezTo>
                    <a:pt x="120" y="579"/>
                    <a:pt x="140" y="570"/>
                    <a:pt x="158" y="552"/>
                  </a:cubicBezTo>
                  <a:cubicBezTo>
                    <a:pt x="175" y="535"/>
                    <a:pt x="184" y="515"/>
                    <a:pt x="184" y="491"/>
                  </a:cubicBezTo>
                  <a:cubicBezTo>
                    <a:pt x="184" y="441"/>
                    <a:pt x="188" y="394"/>
                    <a:pt x="195" y="348"/>
                  </a:cubicBezTo>
                  <a:lnTo>
                    <a:pt x="195" y="348"/>
                  </a:lnTo>
                  <a:lnTo>
                    <a:pt x="195" y="348"/>
                  </a:lnTo>
                  <a:cubicBezTo>
                    <a:pt x="205" y="269"/>
                    <a:pt x="219" y="191"/>
                    <a:pt x="236" y="116"/>
                  </a:cubicBezTo>
                  <a:cubicBezTo>
                    <a:pt x="239" y="109"/>
                    <a:pt x="239" y="99"/>
                    <a:pt x="239" y="92"/>
                  </a:cubicBezTo>
                  <a:cubicBezTo>
                    <a:pt x="239" y="75"/>
                    <a:pt x="233" y="54"/>
                    <a:pt x="222" y="38"/>
                  </a:cubicBezTo>
                  <a:cubicBezTo>
                    <a:pt x="212" y="24"/>
                    <a:pt x="195" y="10"/>
                    <a:pt x="175" y="4"/>
                  </a:cubicBezTo>
                  <a:lnTo>
                    <a:pt x="167" y="4"/>
                  </a:lnTo>
                  <a:cubicBezTo>
                    <a:pt x="164" y="4"/>
                    <a:pt x="158" y="0"/>
                    <a:pt x="151"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40;p42">
              <a:extLst>
                <a:ext uri="{FF2B5EF4-FFF2-40B4-BE49-F238E27FC236}">
                  <a16:creationId xmlns:a16="http://schemas.microsoft.com/office/drawing/2014/main" id="{F12B008D-7202-2C46-81B6-AC7561673619}"/>
                </a:ext>
              </a:extLst>
            </p:cNvPr>
            <p:cNvSpPr/>
            <p:nvPr/>
          </p:nvSpPr>
          <p:spPr>
            <a:xfrm>
              <a:off x="6503687" y="4280972"/>
              <a:ext cx="9733" cy="25807"/>
            </a:xfrm>
            <a:custGeom>
              <a:avLst/>
              <a:gdLst/>
              <a:ahLst/>
              <a:cxnLst/>
              <a:rect l="l" t="t" r="r" b="b"/>
              <a:pathLst>
                <a:path w="175" h="464" extrusionOk="0">
                  <a:moveTo>
                    <a:pt x="110" y="297"/>
                  </a:moveTo>
                  <a:cubicBezTo>
                    <a:pt x="110" y="298"/>
                    <a:pt x="109" y="299"/>
                    <a:pt x="109" y="301"/>
                  </a:cubicBezTo>
                  <a:lnTo>
                    <a:pt x="109" y="301"/>
                  </a:lnTo>
                  <a:cubicBezTo>
                    <a:pt x="109" y="299"/>
                    <a:pt x="110" y="298"/>
                    <a:pt x="110" y="297"/>
                  </a:cubicBezTo>
                  <a:close/>
                  <a:moveTo>
                    <a:pt x="116" y="1"/>
                  </a:moveTo>
                  <a:cubicBezTo>
                    <a:pt x="96" y="1"/>
                    <a:pt x="75" y="18"/>
                    <a:pt x="69" y="38"/>
                  </a:cubicBezTo>
                  <a:cubicBezTo>
                    <a:pt x="62" y="65"/>
                    <a:pt x="52" y="89"/>
                    <a:pt x="45" y="116"/>
                  </a:cubicBezTo>
                  <a:cubicBezTo>
                    <a:pt x="35" y="144"/>
                    <a:pt x="31" y="174"/>
                    <a:pt x="25" y="205"/>
                  </a:cubicBezTo>
                  <a:cubicBezTo>
                    <a:pt x="11" y="273"/>
                    <a:pt x="0" y="341"/>
                    <a:pt x="0" y="413"/>
                  </a:cubicBezTo>
                  <a:cubicBezTo>
                    <a:pt x="0" y="440"/>
                    <a:pt x="25" y="464"/>
                    <a:pt x="48" y="464"/>
                  </a:cubicBezTo>
                  <a:cubicBezTo>
                    <a:pt x="79" y="464"/>
                    <a:pt x="99" y="440"/>
                    <a:pt x="99" y="413"/>
                  </a:cubicBezTo>
                  <a:cubicBezTo>
                    <a:pt x="99" y="392"/>
                    <a:pt x="99" y="372"/>
                    <a:pt x="102" y="352"/>
                  </a:cubicBezTo>
                  <a:cubicBezTo>
                    <a:pt x="102" y="336"/>
                    <a:pt x="106" y="317"/>
                    <a:pt x="109" y="301"/>
                  </a:cubicBezTo>
                  <a:lnTo>
                    <a:pt x="109" y="301"/>
                  </a:lnTo>
                  <a:cubicBezTo>
                    <a:pt x="108" y="303"/>
                    <a:pt x="107" y="306"/>
                    <a:pt x="107" y="308"/>
                  </a:cubicBezTo>
                  <a:lnTo>
                    <a:pt x="107" y="308"/>
                  </a:lnTo>
                  <a:cubicBezTo>
                    <a:pt x="113" y="265"/>
                    <a:pt x="120" y="225"/>
                    <a:pt x="130" y="181"/>
                  </a:cubicBezTo>
                  <a:cubicBezTo>
                    <a:pt x="140" y="144"/>
                    <a:pt x="154" y="103"/>
                    <a:pt x="164" y="65"/>
                  </a:cubicBezTo>
                  <a:cubicBezTo>
                    <a:pt x="174" y="38"/>
                    <a:pt x="157" y="11"/>
                    <a:pt x="130" y="4"/>
                  </a:cubicBezTo>
                  <a:cubicBezTo>
                    <a:pt x="127" y="4"/>
                    <a:pt x="123" y="1"/>
                    <a:pt x="116"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41;p42">
              <a:extLst>
                <a:ext uri="{FF2B5EF4-FFF2-40B4-BE49-F238E27FC236}">
                  <a16:creationId xmlns:a16="http://schemas.microsoft.com/office/drawing/2014/main" id="{E04FC9DF-D9AD-A948-A822-F448D3B41CAE}"/>
                </a:ext>
              </a:extLst>
            </p:cNvPr>
            <p:cNvSpPr/>
            <p:nvPr/>
          </p:nvSpPr>
          <p:spPr>
            <a:xfrm>
              <a:off x="6501407" y="4278692"/>
              <a:ext cx="13904" cy="30367"/>
            </a:xfrm>
            <a:custGeom>
              <a:avLst/>
              <a:gdLst/>
              <a:ahLst/>
              <a:cxnLst/>
              <a:rect l="l" t="t" r="r" b="b"/>
              <a:pathLst>
                <a:path w="250" h="546" extrusionOk="0">
                  <a:moveTo>
                    <a:pt x="157" y="83"/>
                  </a:moveTo>
                  <a:cubicBezTo>
                    <a:pt x="157" y="83"/>
                    <a:pt x="161" y="83"/>
                    <a:pt x="161" y="86"/>
                  </a:cubicBezTo>
                  <a:lnTo>
                    <a:pt x="161" y="83"/>
                  </a:lnTo>
                  <a:lnTo>
                    <a:pt x="164" y="86"/>
                  </a:lnTo>
                  <a:cubicBezTo>
                    <a:pt x="168" y="89"/>
                    <a:pt x="168" y="92"/>
                    <a:pt x="168" y="92"/>
                  </a:cubicBezTo>
                  <a:cubicBezTo>
                    <a:pt x="154" y="130"/>
                    <a:pt x="140" y="171"/>
                    <a:pt x="130" y="212"/>
                  </a:cubicBezTo>
                  <a:lnTo>
                    <a:pt x="130" y="215"/>
                  </a:lnTo>
                  <a:cubicBezTo>
                    <a:pt x="123" y="256"/>
                    <a:pt x="113" y="300"/>
                    <a:pt x="107" y="345"/>
                  </a:cubicBezTo>
                  <a:lnTo>
                    <a:pt x="107" y="345"/>
                  </a:lnTo>
                  <a:lnTo>
                    <a:pt x="107" y="345"/>
                  </a:lnTo>
                  <a:cubicBezTo>
                    <a:pt x="107" y="346"/>
                    <a:pt x="107" y="347"/>
                    <a:pt x="107" y="348"/>
                  </a:cubicBezTo>
                  <a:lnTo>
                    <a:pt x="107" y="348"/>
                  </a:lnTo>
                  <a:lnTo>
                    <a:pt x="107" y="348"/>
                  </a:lnTo>
                  <a:cubicBezTo>
                    <a:pt x="105" y="361"/>
                    <a:pt x="103" y="374"/>
                    <a:pt x="103" y="389"/>
                  </a:cubicBezTo>
                  <a:cubicBezTo>
                    <a:pt x="99" y="410"/>
                    <a:pt x="99" y="430"/>
                    <a:pt x="99" y="454"/>
                  </a:cubicBezTo>
                  <a:cubicBezTo>
                    <a:pt x="99" y="454"/>
                    <a:pt x="99" y="457"/>
                    <a:pt x="96" y="460"/>
                  </a:cubicBezTo>
                  <a:cubicBezTo>
                    <a:pt x="96" y="460"/>
                    <a:pt x="93" y="464"/>
                    <a:pt x="89" y="464"/>
                  </a:cubicBezTo>
                  <a:lnTo>
                    <a:pt x="86" y="460"/>
                  </a:lnTo>
                  <a:cubicBezTo>
                    <a:pt x="82" y="457"/>
                    <a:pt x="82" y="454"/>
                    <a:pt x="82" y="454"/>
                  </a:cubicBezTo>
                  <a:cubicBezTo>
                    <a:pt x="82" y="389"/>
                    <a:pt x="89" y="321"/>
                    <a:pt x="103" y="253"/>
                  </a:cubicBezTo>
                  <a:cubicBezTo>
                    <a:pt x="110" y="222"/>
                    <a:pt x="116" y="195"/>
                    <a:pt x="123" y="168"/>
                  </a:cubicBezTo>
                  <a:cubicBezTo>
                    <a:pt x="130" y="144"/>
                    <a:pt x="140" y="120"/>
                    <a:pt x="148" y="92"/>
                  </a:cubicBezTo>
                  <a:cubicBezTo>
                    <a:pt x="151" y="89"/>
                    <a:pt x="151" y="86"/>
                    <a:pt x="154" y="86"/>
                  </a:cubicBezTo>
                  <a:lnTo>
                    <a:pt x="157" y="83"/>
                  </a:lnTo>
                  <a:close/>
                  <a:moveTo>
                    <a:pt x="157" y="1"/>
                  </a:moveTo>
                  <a:cubicBezTo>
                    <a:pt x="137" y="1"/>
                    <a:pt x="120" y="7"/>
                    <a:pt x="103" y="21"/>
                  </a:cubicBezTo>
                  <a:cubicBezTo>
                    <a:pt x="89" y="31"/>
                    <a:pt x="76" y="48"/>
                    <a:pt x="72" y="69"/>
                  </a:cubicBezTo>
                  <a:cubicBezTo>
                    <a:pt x="62" y="92"/>
                    <a:pt x="55" y="116"/>
                    <a:pt x="45" y="144"/>
                  </a:cubicBezTo>
                  <a:cubicBezTo>
                    <a:pt x="38" y="177"/>
                    <a:pt x="31" y="205"/>
                    <a:pt x="25" y="236"/>
                  </a:cubicBezTo>
                  <a:cubicBezTo>
                    <a:pt x="11" y="308"/>
                    <a:pt x="0" y="379"/>
                    <a:pt x="0" y="454"/>
                  </a:cubicBezTo>
                  <a:cubicBezTo>
                    <a:pt x="0" y="478"/>
                    <a:pt x="11" y="501"/>
                    <a:pt x="28" y="519"/>
                  </a:cubicBezTo>
                  <a:cubicBezTo>
                    <a:pt x="41" y="532"/>
                    <a:pt x="66" y="546"/>
                    <a:pt x="89" y="546"/>
                  </a:cubicBezTo>
                  <a:cubicBezTo>
                    <a:pt x="116" y="546"/>
                    <a:pt x="140" y="532"/>
                    <a:pt x="154" y="519"/>
                  </a:cubicBezTo>
                  <a:cubicBezTo>
                    <a:pt x="171" y="501"/>
                    <a:pt x="181" y="478"/>
                    <a:pt x="181" y="454"/>
                  </a:cubicBezTo>
                  <a:cubicBezTo>
                    <a:pt x="181" y="433"/>
                    <a:pt x="181" y="416"/>
                    <a:pt x="184" y="396"/>
                  </a:cubicBezTo>
                  <a:cubicBezTo>
                    <a:pt x="184" y="379"/>
                    <a:pt x="188" y="361"/>
                    <a:pt x="192" y="345"/>
                  </a:cubicBezTo>
                  <a:lnTo>
                    <a:pt x="191" y="345"/>
                  </a:lnTo>
                  <a:lnTo>
                    <a:pt x="191" y="345"/>
                  </a:lnTo>
                  <a:cubicBezTo>
                    <a:pt x="196" y="309"/>
                    <a:pt x="202" y="270"/>
                    <a:pt x="211" y="232"/>
                  </a:cubicBezTo>
                  <a:lnTo>
                    <a:pt x="211" y="232"/>
                  </a:lnTo>
                  <a:lnTo>
                    <a:pt x="212" y="232"/>
                  </a:lnTo>
                  <a:cubicBezTo>
                    <a:pt x="219" y="195"/>
                    <a:pt x="233" y="157"/>
                    <a:pt x="246" y="120"/>
                  </a:cubicBezTo>
                  <a:cubicBezTo>
                    <a:pt x="250" y="110"/>
                    <a:pt x="250" y="103"/>
                    <a:pt x="250" y="92"/>
                  </a:cubicBezTo>
                  <a:cubicBezTo>
                    <a:pt x="250" y="72"/>
                    <a:pt x="242" y="52"/>
                    <a:pt x="229" y="38"/>
                  </a:cubicBezTo>
                  <a:cubicBezTo>
                    <a:pt x="219" y="25"/>
                    <a:pt x="201" y="11"/>
                    <a:pt x="181" y="4"/>
                  </a:cubicBezTo>
                  <a:cubicBezTo>
                    <a:pt x="175" y="4"/>
                    <a:pt x="168" y="1"/>
                    <a:pt x="157"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42;p42">
              <a:extLst>
                <a:ext uri="{FF2B5EF4-FFF2-40B4-BE49-F238E27FC236}">
                  <a16:creationId xmlns:a16="http://schemas.microsoft.com/office/drawing/2014/main" id="{5786F0B1-8F6A-D545-B342-96465A42B1D4}"/>
                </a:ext>
              </a:extLst>
            </p:cNvPr>
            <p:cNvSpPr/>
            <p:nvPr/>
          </p:nvSpPr>
          <p:spPr>
            <a:xfrm>
              <a:off x="6503131" y="4280972"/>
              <a:ext cx="9900" cy="30590"/>
            </a:xfrm>
            <a:custGeom>
              <a:avLst/>
              <a:gdLst/>
              <a:ahLst/>
              <a:cxnLst/>
              <a:rect l="l" t="t" r="r" b="b"/>
              <a:pathLst>
                <a:path w="178" h="550" extrusionOk="0">
                  <a:moveTo>
                    <a:pt x="112" y="389"/>
                  </a:moveTo>
                  <a:lnTo>
                    <a:pt x="112" y="389"/>
                  </a:lnTo>
                  <a:cubicBezTo>
                    <a:pt x="112" y="390"/>
                    <a:pt x="112" y="391"/>
                    <a:pt x="112" y="391"/>
                  </a:cubicBezTo>
                  <a:lnTo>
                    <a:pt x="112" y="391"/>
                  </a:lnTo>
                  <a:cubicBezTo>
                    <a:pt x="112" y="391"/>
                    <a:pt x="112" y="390"/>
                    <a:pt x="112" y="389"/>
                  </a:cubicBezTo>
                  <a:close/>
                  <a:moveTo>
                    <a:pt x="123" y="1"/>
                  </a:moveTo>
                  <a:cubicBezTo>
                    <a:pt x="103" y="1"/>
                    <a:pt x="79" y="14"/>
                    <a:pt x="76" y="34"/>
                  </a:cubicBezTo>
                  <a:cubicBezTo>
                    <a:pt x="65" y="96"/>
                    <a:pt x="48" y="157"/>
                    <a:pt x="38" y="218"/>
                  </a:cubicBezTo>
                  <a:cubicBezTo>
                    <a:pt x="31" y="259"/>
                    <a:pt x="24" y="300"/>
                    <a:pt x="18" y="341"/>
                  </a:cubicBezTo>
                  <a:cubicBezTo>
                    <a:pt x="14" y="365"/>
                    <a:pt x="10" y="389"/>
                    <a:pt x="7" y="413"/>
                  </a:cubicBezTo>
                  <a:cubicBezTo>
                    <a:pt x="4" y="440"/>
                    <a:pt x="4" y="471"/>
                    <a:pt x="4" y="501"/>
                  </a:cubicBezTo>
                  <a:cubicBezTo>
                    <a:pt x="0" y="529"/>
                    <a:pt x="24" y="550"/>
                    <a:pt x="51" y="550"/>
                  </a:cubicBezTo>
                  <a:cubicBezTo>
                    <a:pt x="79" y="550"/>
                    <a:pt x="99" y="529"/>
                    <a:pt x="103" y="501"/>
                  </a:cubicBezTo>
                  <a:cubicBezTo>
                    <a:pt x="103" y="464"/>
                    <a:pt x="106" y="428"/>
                    <a:pt x="112" y="391"/>
                  </a:cubicBezTo>
                  <a:lnTo>
                    <a:pt x="112" y="391"/>
                  </a:lnTo>
                  <a:cubicBezTo>
                    <a:pt x="112" y="393"/>
                    <a:pt x="111" y="394"/>
                    <a:pt x="110" y="396"/>
                  </a:cubicBezTo>
                  <a:lnTo>
                    <a:pt x="110" y="396"/>
                  </a:lnTo>
                  <a:cubicBezTo>
                    <a:pt x="120" y="334"/>
                    <a:pt x="130" y="271"/>
                    <a:pt x="144" y="208"/>
                  </a:cubicBezTo>
                  <a:cubicBezTo>
                    <a:pt x="150" y="161"/>
                    <a:pt x="164" y="109"/>
                    <a:pt x="170" y="62"/>
                  </a:cubicBezTo>
                  <a:cubicBezTo>
                    <a:pt x="178" y="34"/>
                    <a:pt x="164" y="7"/>
                    <a:pt x="137"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43;p42">
              <a:extLst>
                <a:ext uri="{FF2B5EF4-FFF2-40B4-BE49-F238E27FC236}">
                  <a16:creationId xmlns:a16="http://schemas.microsoft.com/office/drawing/2014/main" id="{72A2E961-6665-E24C-8FD1-094B9F6E511B}"/>
                </a:ext>
              </a:extLst>
            </p:cNvPr>
            <p:cNvSpPr/>
            <p:nvPr/>
          </p:nvSpPr>
          <p:spPr>
            <a:xfrm>
              <a:off x="6501017" y="4278692"/>
              <a:ext cx="14071" cy="35150"/>
            </a:xfrm>
            <a:custGeom>
              <a:avLst/>
              <a:gdLst/>
              <a:ahLst/>
              <a:cxnLst/>
              <a:rect l="l" t="t" r="r" b="b"/>
              <a:pathLst>
                <a:path w="253" h="632" extrusionOk="0">
                  <a:moveTo>
                    <a:pt x="168" y="83"/>
                  </a:moveTo>
                  <a:cubicBezTo>
                    <a:pt x="168" y="86"/>
                    <a:pt x="171" y="86"/>
                    <a:pt x="171" y="89"/>
                  </a:cubicBezTo>
                  <a:lnTo>
                    <a:pt x="171" y="96"/>
                  </a:lnTo>
                  <a:cubicBezTo>
                    <a:pt x="161" y="144"/>
                    <a:pt x="150" y="191"/>
                    <a:pt x="141" y="243"/>
                  </a:cubicBezTo>
                  <a:cubicBezTo>
                    <a:pt x="127" y="305"/>
                    <a:pt x="118" y="367"/>
                    <a:pt x="107" y="430"/>
                  </a:cubicBezTo>
                  <a:lnTo>
                    <a:pt x="107" y="430"/>
                  </a:lnTo>
                  <a:cubicBezTo>
                    <a:pt x="106" y="432"/>
                    <a:pt x="106" y="433"/>
                    <a:pt x="106" y="433"/>
                  </a:cubicBezTo>
                  <a:lnTo>
                    <a:pt x="107" y="434"/>
                  </a:lnTo>
                  <a:lnTo>
                    <a:pt x="107" y="434"/>
                  </a:lnTo>
                  <a:cubicBezTo>
                    <a:pt x="107" y="435"/>
                    <a:pt x="106" y="436"/>
                    <a:pt x="106" y="437"/>
                  </a:cubicBezTo>
                  <a:lnTo>
                    <a:pt x="107" y="437"/>
                  </a:lnTo>
                  <a:lnTo>
                    <a:pt x="107" y="437"/>
                  </a:lnTo>
                  <a:cubicBezTo>
                    <a:pt x="102" y="471"/>
                    <a:pt x="100" y="506"/>
                    <a:pt x="100" y="539"/>
                  </a:cubicBezTo>
                  <a:cubicBezTo>
                    <a:pt x="100" y="542"/>
                    <a:pt x="96" y="546"/>
                    <a:pt x="96" y="550"/>
                  </a:cubicBezTo>
                  <a:lnTo>
                    <a:pt x="89" y="550"/>
                  </a:lnTo>
                  <a:cubicBezTo>
                    <a:pt x="89" y="550"/>
                    <a:pt x="86" y="550"/>
                    <a:pt x="83" y="546"/>
                  </a:cubicBezTo>
                  <a:lnTo>
                    <a:pt x="83" y="542"/>
                  </a:lnTo>
                  <a:cubicBezTo>
                    <a:pt x="83" y="515"/>
                    <a:pt x="83" y="484"/>
                    <a:pt x="86" y="460"/>
                  </a:cubicBezTo>
                  <a:lnTo>
                    <a:pt x="86" y="457"/>
                  </a:lnTo>
                  <a:cubicBezTo>
                    <a:pt x="89" y="433"/>
                    <a:pt x="93" y="413"/>
                    <a:pt x="96" y="386"/>
                  </a:cubicBezTo>
                  <a:cubicBezTo>
                    <a:pt x="103" y="348"/>
                    <a:pt x="110" y="308"/>
                    <a:pt x="117" y="270"/>
                  </a:cubicBezTo>
                  <a:lnTo>
                    <a:pt x="117" y="267"/>
                  </a:lnTo>
                  <a:cubicBezTo>
                    <a:pt x="127" y="209"/>
                    <a:pt x="141" y="147"/>
                    <a:pt x="155" y="86"/>
                  </a:cubicBezTo>
                  <a:cubicBezTo>
                    <a:pt x="155" y="83"/>
                    <a:pt x="158" y="83"/>
                    <a:pt x="158" y="83"/>
                  </a:cubicBezTo>
                  <a:close/>
                  <a:moveTo>
                    <a:pt x="161" y="1"/>
                  </a:moveTo>
                  <a:cubicBezTo>
                    <a:pt x="144" y="1"/>
                    <a:pt x="123" y="4"/>
                    <a:pt x="106" y="18"/>
                  </a:cubicBezTo>
                  <a:cubicBezTo>
                    <a:pt x="100" y="21"/>
                    <a:pt x="93" y="28"/>
                    <a:pt x="86" y="38"/>
                  </a:cubicBezTo>
                  <a:cubicBezTo>
                    <a:pt x="79" y="48"/>
                    <a:pt x="76" y="59"/>
                    <a:pt x="73" y="69"/>
                  </a:cubicBezTo>
                  <a:cubicBezTo>
                    <a:pt x="62" y="130"/>
                    <a:pt x="48" y="191"/>
                    <a:pt x="35" y="253"/>
                  </a:cubicBezTo>
                  <a:cubicBezTo>
                    <a:pt x="28" y="294"/>
                    <a:pt x="21" y="335"/>
                    <a:pt x="15" y="375"/>
                  </a:cubicBezTo>
                  <a:cubicBezTo>
                    <a:pt x="12" y="398"/>
                    <a:pt x="8" y="421"/>
                    <a:pt x="7" y="447"/>
                  </a:cubicBezTo>
                  <a:lnTo>
                    <a:pt x="7" y="447"/>
                  </a:lnTo>
                  <a:lnTo>
                    <a:pt x="7" y="447"/>
                  </a:lnTo>
                  <a:cubicBezTo>
                    <a:pt x="1" y="481"/>
                    <a:pt x="1" y="512"/>
                    <a:pt x="1" y="539"/>
                  </a:cubicBezTo>
                  <a:lnTo>
                    <a:pt x="1" y="542"/>
                  </a:lnTo>
                  <a:cubicBezTo>
                    <a:pt x="1" y="556"/>
                    <a:pt x="1" y="570"/>
                    <a:pt x="7" y="580"/>
                  </a:cubicBezTo>
                  <a:cubicBezTo>
                    <a:pt x="15" y="597"/>
                    <a:pt x="28" y="607"/>
                    <a:pt x="42" y="618"/>
                  </a:cubicBezTo>
                  <a:cubicBezTo>
                    <a:pt x="56" y="627"/>
                    <a:pt x="73" y="631"/>
                    <a:pt x="89" y="631"/>
                  </a:cubicBezTo>
                  <a:cubicBezTo>
                    <a:pt x="103" y="631"/>
                    <a:pt x="117" y="631"/>
                    <a:pt x="127" y="624"/>
                  </a:cubicBezTo>
                  <a:cubicBezTo>
                    <a:pt x="144" y="618"/>
                    <a:pt x="158" y="607"/>
                    <a:pt x="164" y="591"/>
                  </a:cubicBezTo>
                  <a:cubicBezTo>
                    <a:pt x="175" y="577"/>
                    <a:pt x="182" y="559"/>
                    <a:pt x="182" y="542"/>
                  </a:cubicBezTo>
                  <a:cubicBezTo>
                    <a:pt x="182" y="505"/>
                    <a:pt x="185" y="471"/>
                    <a:pt x="191" y="433"/>
                  </a:cubicBezTo>
                  <a:lnTo>
                    <a:pt x="190" y="433"/>
                  </a:lnTo>
                  <a:lnTo>
                    <a:pt x="190" y="433"/>
                  </a:lnTo>
                  <a:cubicBezTo>
                    <a:pt x="200" y="373"/>
                    <a:pt x="209" y="316"/>
                    <a:pt x="219" y="256"/>
                  </a:cubicBezTo>
                  <a:cubicBezTo>
                    <a:pt x="229" y="209"/>
                    <a:pt x="240" y="161"/>
                    <a:pt x="249" y="110"/>
                  </a:cubicBezTo>
                  <a:cubicBezTo>
                    <a:pt x="253" y="103"/>
                    <a:pt x="253" y="96"/>
                    <a:pt x="253" y="89"/>
                  </a:cubicBezTo>
                  <a:cubicBezTo>
                    <a:pt x="253" y="72"/>
                    <a:pt x="246" y="52"/>
                    <a:pt x="236" y="38"/>
                  </a:cubicBezTo>
                  <a:cubicBezTo>
                    <a:pt x="226" y="21"/>
                    <a:pt x="205" y="7"/>
                    <a:pt x="185" y="4"/>
                  </a:cubicBezTo>
                  <a:lnTo>
                    <a:pt x="185" y="1"/>
                  </a:ln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44;p42">
              <a:extLst>
                <a:ext uri="{FF2B5EF4-FFF2-40B4-BE49-F238E27FC236}">
                  <a16:creationId xmlns:a16="http://schemas.microsoft.com/office/drawing/2014/main" id="{1E5C20C8-1419-C24C-96F9-CD3EB5DD37BB}"/>
                </a:ext>
              </a:extLst>
            </p:cNvPr>
            <p:cNvSpPr/>
            <p:nvPr/>
          </p:nvSpPr>
          <p:spPr>
            <a:xfrm>
              <a:off x="6502185" y="4283419"/>
              <a:ext cx="10456" cy="26251"/>
            </a:xfrm>
            <a:custGeom>
              <a:avLst/>
              <a:gdLst/>
              <a:ahLst/>
              <a:cxnLst/>
              <a:rect l="l" t="t" r="r" b="b"/>
              <a:pathLst>
                <a:path w="188" h="472" extrusionOk="0">
                  <a:moveTo>
                    <a:pt x="167" y="103"/>
                  </a:moveTo>
                  <a:cubicBezTo>
                    <a:pt x="166" y="106"/>
                    <a:pt x="166" y="108"/>
                    <a:pt x="164" y="110"/>
                  </a:cubicBezTo>
                  <a:cubicBezTo>
                    <a:pt x="165" y="108"/>
                    <a:pt x="166" y="105"/>
                    <a:pt x="167" y="103"/>
                  </a:cubicBezTo>
                  <a:close/>
                  <a:moveTo>
                    <a:pt x="123" y="1"/>
                  </a:moveTo>
                  <a:cubicBezTo>
                    <a:pt x="109" y="4"/>
                    <a:pt x="96" y="15"/>
                    <a:pt x="93" y="25"/>
                  </a:cubicBezTo>
                  <a:cubicBezTo>
                    <a:pt x="79" y="56"/>
                    <a:pt x="68" y="83"/>
                    <a:pt x="55" y="113"/>
                  </a:cubicBezTo>
                  <a:cubicBezTo>
                    <a:pt x="48" y="141"/>
                    <a:pt x="41" y="171"/>
                    <a:pt x="35" y="199"/>
                  </a:cubicBezTo>
                  <a:cubicBezTo>
                    <a:pt x="27" y="229"/>
                    <a:pt x="21" y="260"/>
                    <a:pt x="14" y="294"/>
                  </a:cubicBezTo>
                  <a:cubicBezTo>
                    <a:pt x="7" y="335"/>
                    <a:pt x="3" y="375"/>
                    <a:pt x="3" y="420"/>
                  </a:cubicBezTo>
                  <a:cubicBezTo>
                    <a:pt x="0" y="447"/>
                    <a:pt x="27" y="471"/>
                    <a:pt x="55" y="471"/>
                  </a:cubicBezTo>
                  <a:cubicBezTo>
                    <a:pt x="82" y="471"/>
                    <a:pt x="102" y="447"/>
                    <a:pt x="102" y="420"/>
                  </a:cubicBezTo>
                  <a:cubicBezTo>
                    <a:pt x="106" y="389"/>
                    <a:pt x="106" y="358"/>
                    <a:pt x="109" y="328"/>
                  </a:cubicBezTo>
                  <a:lnTo>
                    <a:pt x="109" y="325"/>
                  </a:lnTo>
                  <a:cubicBezTo>
                    <a:pt x="109" y="322"/>
                    <a:pt x="109" y="321"/>
                    <a:pt x="113" y="318"/>
                  </a:cubicBezTo>
                  <a:lnTo>
                    <a:pt x="113" y="318"/>
                  </a:lnTo>
                  <a:lnTo>
                    <a:pt x="109" y="321"/>
                  </a:lnTo>
                  <a:cubicBezTo>
                    <a:pt x="116" y="284"/>
                    <a:pt x="126" y="243"/>
                    <a:pt x="137" y="205"/>
                  </a:cubicBezTo>
                  <a:cubicBezTo>
                    <a:pt x="140" y="185"/>
                    <a:pt x="147" y="168"/>
                    <a:pt x="150" y="147"/>
                  </a:cubicBezTo>
                  <a:cubicBezTo>
                    <a:pt x="157" y="132"/>
                    <a:pt x="163" y="116"/>
                    <a:pt x="169" y="101"/>
                  </a:cubicBezTo>
                  <a:lnTo>
                    <a:pt x="169" y="101"/>
                  </a:lnTo>
                  <a:cubicBezTo>
                    <a:pt x="172" y="93"/>
                    <a:pt x="175" y="83"/>
                    <a:pt x="178" y="76"/>
                  </a:cubicBezTo>
                  <a:cubicBezTo>
                    <a:pt x="184" y="62"/>
                    <a:pt x="187" y="52"/>
                    <a:pt x="184" y="38"/>
                  </a:cubicBezTo>
                  <a:cubicBezTo>
                    <a:pt x="181" y="25"/>
                    <a:pt x="170" y="15"/>
                    <a:pt x="161" y="7"/>
                  </a:cubicBezTo>
                  <a:cubicBezTo>
                    <a:pt x="154" y="4"/>
                    <a:pt x="143" y="1"/>
                    <a:pt x="137"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45;p42">
              <a:extLst>
                <a:ext uri="{FF2B5EF4-FFF2-40B4-BE49-F238E27FC236}">
                  <a16:creationId xmlns:a16="http://schemas.microsoft.com/office/drawing/2014/main" id="{9BD3121A-26E2-D348-A1D7-6950CB89123D}"/>
                </a:ext>
              </a:extLst>
            </p:cNvPr>
            <p:cNvSpPr/>
            <p:nvPr/>
          </p:nvSpPr>
          <p:spPr>
            <a:xfrm>
              <a:off x="6500072" y="4281139"/>
              <a:ext cx="14683" cy="30812"/>
            </a:xfrm>
            <a:custGeom>
              <a:avLst/>
              <a:gdLst/>
              <a:ahLst/>
              <a:cxnLst/>
              <a:rect l="l" t="t" r="r" b="b"/>
              <a:pathLst>
                <a:path w="264" h="554" extrusionOk="0">
                  <a:moveTo>
                    <a:pt x="178" y="83"/>
                  </a:moveTo>
                  <a:lnTo>
                    <a:pt x="181" y="86"/>
                  </a:lnTo>
                  <a:lnTo>
                    <a:pt x="181" y="89"/>
                  </a:lnTo>
                  <a:lnTo>
                    <a:pt x="181" y="93"/>
                  </a:lnTo>
                  <a:lnTo>
                    <a:pt x="181" y="100"/>
                  </a:lnTo>
                  <a:lnTo>
                    <a:pt x="178" y="100"/>
                  </a:lnTo>
                  <a:cubicBezTo>
                    <a:pt x="176" y="109"/>
                    <a:pt x="171" y="117"/>
                    <a:pt x="168" y="124"/>
                  </a:cubicBezTo>
                  <a:lnTo>
                    <a:pt x="168" y="124"/>
                  </a:lnTo>
                  <a:lnTo>
                    <a:pt x="167" y="124"/>
                  </a:lnTo>
                  <a:cubicBezTo>
                    <a:pt x="167" y="124"/>
                    <a:pt x="167" y="124"/>
                    <a:pt x="167" y="125"/>
                  </a:cubicBezTo>
                  <a:lnTo>
                    <a:pt x="167" y="125"/>
                  </a:lnTo>
                  <a:cubicBezTo>
                    <a:pt x="166" y="127"/>
                    <a:pt x="165" y="129"/>
                    <a:pt x="164" y="130"/>
                  </a:cubicBezTo>
                  <a:lnTo>
                    <a:pt x="166" y="131"/>
                  </a:lnTo>
                  <a:lnTo>
                    <a:pt x="166" y="131"/>
                  </a:lnTo>
                  <a:cubicBezTo>
                    <a:pt x="161" y="146"/>
                    <a:pt x="154" y="161"/>
                    <a:pt x="151" y="178"/>
                  </a:cubicBezTo>
                  <a:cubicBezTo>
                    <a:pt x="144" y="199"/>
                    <a:pt x="140" y="215"/>
                    <a:pt x="134" y="232"/>
                  </a:cubicBezTo>
                  <a:lnTo>
                    <a:pt x="134" y="236"/>
                  </a:lnTo>
                  <a:cubicBezTo>
                    <a:pt x="124" y="272"/>
                    <a:pt x="114" y="312"/>
                    <a:pt x="110" y="355"/>
                  </a:cubicBezTo>
                  <a:lnTo>
                    <a:pt x="110" y="355"/>
                  </a:lnTo>
                  <a:lnTo>
                    <a:pt x="110" y="355"/>
                  </a:lnTo>
                  <a:cubicBezTo>
                    <a:pt x="108" y="357"/>
                    <a:pt x="107" y="358"/>
                    <a:pt x="107" y="358"/>
                  </a:cubicBezTo>
                  <a:lnTo>
                    <a:pt x="106" y="358"/>
                  </a:lnTo>
                  <a:lnTo>
                    <a:pt x="106" y="362"/>
                  </a:lnTo>
                  <a:cubicBezTo>
                    <a:pt x="103" y="395"/>
                    <a:pt x="103" y="425"/>
                    <a:pt x="100" y="457"/>
                  </a:cubicBezTo>
                  <a:lnTo>
                    <a:pt x="100" y="457"/>
                  </a:lnTo>
                  <a:lnTo>
                    <a:pt x="100" y="457"/>
                  </a:lnTo>
                  <a:cubicBezTo>
                    <a:pt x="100" y="461"/>
                    <a:pt x="100" y="465"/>
                    <a:pt x="96" y="468"/>
                  </a:cubicBezTo>
                  <a:lnTo>
                    <a:pt x="93" y="471"/>
                  </a:lnTo>
                  <a:lnTo>
                    <a:pt x="90" y="471"/>
                  </a:lnTo>
                  <a:cubicBezTo>
                    <a:pt x="86" y="468"/>
                    <a:pt x="82" y="468"/>
                    <a:pt x="82" y="465"/>
                  </a:cubicBezTo>
                  <a:cubicBezTo>
                    <a:pt x="82" y="420"/>
                    <a:pt x="86" y="379"/>
                    <a:pt x="93" y="342"/>
                  </a:cubicBezTo>
                  <a:lnTo>
                    <a:pt x="93" y="338"/>
                  </a:lnTo>
                  <a:cubicBezTo>
                    <a:pt x="96" y="311"/>
                    <a:pt x="103" y="281"/>
                    <a:pt x="113" y="250"/>
                  </a:cubicBezTo>
                  <a:cubicBezTo>
                    <a:pt x="120" y="219"/>
                    <a:pt x="127" y="192"/>
                    <a:pt x="134" y="168"/>
                  </a:cubicBezTo>
                  <a:cubicBezTo>
                    <a:pt x="143" y="142"/>
                    <a:pt x="153" y="112"/>
                    <a:pt x="166" y="86"/>
                  </a:cubicBezTo>
                  <a:lnTo>
                    <a:pt x="166" y="86"/>
                  </a:lnTo>
                  <a:cubicBezTo>
                    <a:pt x="167" y="86"/>
                    <a:pt x="167" y="85"/>
                    <a:pt x="167" y="83"/>
                  </a:cubicBezTo>
                  <a:lnTo>
                    <a:pt x="167" y="83"/>
                  </a:lnTo>
                  <a:cubicBezTo>
                    <a:pt x="167" y="83"/>
                    <a:pt x="167" y="83"/>
                    <a:pt x="167" y="83"/>
                  </a:cubicBezTo>
                  <a:close/>
                  <a:moveTo>
                    <a:pt x="175" y="1"/>
                  </a:moveTo>
                  <a:cubicBezTo>
                    <a:pt x="164" y="1"/>
                    <a:pt x="158" y="1"/>
                    <a:pt x="147" y="4"/>
                  </a:cubicBezTo>
                  <a:lnTo>
                    <a:pt x="147" y="5"/>
                  </a:lnTo>
                  <a:lnTo>
                    <a:pt x="147" y="5"/>
                  </a:lnTo>
                  <a:cubicBezTo>
                    <a:pt x="135" y="8"/>
                    <a:pt x="126" y="11"/>
                    <a:pt x="120" y="18"/>
                  </a:cubicBezTo>
                  <a:cubicBezTo>
                    <a:pt x="110" y="25"/>
                    <a:pt x="100" y="35"/>
                    <a:pt x="93" y="48"/>
                  </a:cubicBezTo>
                  <a:cubicBezTo>
                    <a:pt x="79" y="79"/>
                    <a:pt x="65" y="110"/>
                    <a:pt x="55" y="141"/>
                  </a:cubicBezTo>
                  <a:lnTo>
                    <a:pt x="55" y="144"/>
                  </a:lnTo>
                  <a:cubicBezTo>
                    <a:pt x="45" y="171"/>
                    <a:pt x="38" y="202"/>
                    <a:pt x="32" y="229"/>
                  </a:cubicBezTo>
                  <a:cubicBezTo>
                    <a:pt x="24" y="260"/>
                    <a:pt x="18" y="294"/>
                    <a:pt x="11" y="328"/>
                  </a:cubicBezTo>
                  <a:cubicBezTo>
                    <a:pt x="4" y="371"/>
                    <a:pt x="1" y="414"/>
                    <a:pt x="1" y="457"/>
                  </a:cubicBezTo>
                  <a:lnTo>
                    <a:pt x="1" y="457"/>
                  </a:lnTo>
                  <a:lnTo>
                    <a:pt x="1" y="457"/>
                  </a:lnTo>
                  <a:lnTo>
                    <a:pt x="1" y="465"/>
                  </a:lnTo>
                  <a:cubicBezTo>
                    <a:pt x="1" y="478"/>
                    <a:pt x="4" y="488"/>
                    <a:pt x="8" y="498"/>
                  </a:cubicBezTo>
                  <a:cubicBezTo>
                    <a:pt x="14" y="515"/>
                    <a:pt x="28" y="529"/>
                    <a:pt x="41" y="536"/>
                  </a:cubicBezTo>
                  <a:cubicBezTo>
                    <a:pt x="55" y="547"/>
                    <a:pt x="73" y="553"/>
                    <a:pt x="93" y="553"/>
                  </a:cubicBezTo>
                  <a:cubicBezTo>
                    <a:pt x="103" y="553"/>
                    <a:pt x="117" y="550"/>
                    <a:pt x="127" y="547"/>
                  </a:cubicBezTo>
                  <a:cubicBezTo>
                    <a:pt x="144" y="536"/>
                    <a:pt x="158" y="526"/>
                    <a:pt x="167" y="512"/>
                  </a:cubicBezTo>
                  <a:cubicBezTo>
                    <a:pt x="175" y="498"/>
                    <a:pt x="181" y="481"/>
                    <a:pt x="181" y="465"/>
                  </a:cubicBezTo>
                  <a:cubicBezTo>
                    <a:pt x="184" y="433"/>
                    <a:pt x="185" y="407"/>
                    <a:pt x="187" y="379"/>
                  </a:cubicBezTo>
                  <a:lnTo>
                    <a:pt x="187" y="379"/>
                  </a:lnTo>
                  <a:lnTo>
                    <a:pt x="188" y="379"/>
                  </a:lnTo>
                  <a:lnTo>
                    <a:pt x="188" y="376"/>
                  </a:lnTo>
                  <a:lnTo>
                    <a:pt x="188" y="372"/>
                  </a:lnTo>
                  <a:lnTo>
                    <a:pt x="188" y="369"/>
                  </a:lnTo>
                  <a:cubicBezTo>
                    <a:pt x="188" y="366"/>
                    <a:pt x="189" y="364"/>
                    <a:pt x="190" y="361"/>
                  </a:cubicBezTo>
                  <a:lnTo>
                    <a:pt x="190" y="361"/>
                  </a:lnTo>
                  <a:lnTo>
                    <a:pt x="192" y="358"/>
                  </a:lnTo>
                  <a:lnTo>
                    <a:pt x="190" y="358"/>
                  </a:lnTo>
                  <a:lnTo>
                    <a:pt x="190" y="358"/>
                  </a:lnTo>
                  <a:cubicBezTo>
                    <a:pt x="197" y="324"/>
                    <a:pt x="206" y="290"/>
                    <a:pt x="212" y="256"/>
                  </a:cubicBezTo>
                  <a:cubicBezTo>
                    <a:pt x="219" y="236"/>
                    <a:pt x="222" y="219"/>
                    <a:pt x="229" y="199"/>
                  </a:cubicBezTo>
                  <a:cubicBezTo>
                    <a:pt x="233" y="185"/>
                    <a:pt x="239" y="171"/>
                    <a:pt x="246" y="154"/>
                  </a:cubicBezTo>
                  <a:lnTo>
                    <a:pt x="246" y="154"/>
                  </a:lnTo>
                  <a:lnTo>
                    <a:pt x="246" y="154"/>
                  </a:lnTo>
                  <a:cubicBezTo>
                    <a:pt x="248" y="147"/>
                    <a:pt x="251" y="140"/>
                    <a:pt x="253" y="133"/>
                  </a:cubicBezTo>
                  <a:cubicBezTo>
                    <a:pt x="257" y="130"/>
                    <a:pt x="260" y="124"/>
                    <a:pt x="260" y="117"/>
                  </a:cubicBezTo>
                  <a:cubicBezTo>
                    <a:pt x="263" y="106"/>
                    <a:pt x="263" y="100"/>
                    <a:pt x="263" y="89"/>
                  </a:cubicBezTo>
                  <a:cubicBezTo>
                    <a:pt x="263" y="83"/>
                    <a:pt x="263" y="76"/>
                    <a:pt x="260" y="66"/>
                  </a:cubicBezTo>
                  <a:cubicBezTo>
                    <a:pt x="257" y="56"/>
                    <a:pt x="253" y="45"/>
                    <a:pt x="246" y="35"/>
                  </a:cubicBezTo>
                  <a:cubicBezTo>
                    <a:pt x="239" y="28"/>
                    <a:pt x="229" y="18"/>
                    <a:pt x="219" y="11"/>
                  </a:cubicBezTo>
                  <a:cubicBezTo>
                    <a:pt x="205" y="4"/>
                    <a:pt x="192" y="1"/>
                    <a:pt x="175"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46;p42">
              <a:extLst>
                <a:ext uri="{FF2B5EF4-FFF2-40B4-BE49-F238E27FC236}">
                  <a16:creationId xmlns:a16="http://schemas.microsoft.com/office/drawing/2014/main" id="{F08BF115-40CE-1447-A565-CD3D28A8BCB8}"/>
                </a:ext>
              </a:extLst>
            </p:cNvPr>
            <p:cNvSpPr/>
            <p:nvPr/>
          </p:nvSpPr>
          <p:spPr>
            <a:xfrm>
              <a:off x="6508971" y="4280805"/>
              <a:ext cx="14850" cy="16518"/>
            </a:xfrm>
            <a:custGeom>
              <a:avLst/>
              <a:gdLst/>
              <a:ahLst/>
              <a:cxnLst/>
              <a:rect l="l" t="t" r="r" b="b"/>
              <a:pathLst>
                <a:path w="267" h="297" extrusionOk="0">
                  <a:moveTo>
                    <a:pt x="52" y="0"/>
                  </a:moveTo>
                  <a:cubicBezTo>
                    <a:pt x="39" y="0"/>
                    <a:pt x="25" y="7"/>
                    <a:pt x="15" y="17"/>
                  </a:cubicBezTo>
                  <a:cubicBezTo>
                    <a:pt x="4" y="24"/>
                    <a:pt x="1" y="37"/>
                    <a:pt x="1" y="51"/>
                  </a:cubicBezTo>
                  <a:cubicBezTo>
                    <a:pt x="1" y="65"/>
                    <a:pt x="4" y="75"/>
                    <a:pt x="15" y="85"/>
                  </a:cubicBezTo>
                  <a:cubicBezTo>
                    <a:pt x="69" y="153"/>
                    <a:pt x="124" y="218"/>
                    <a:pt x="182" y="283"/>
                  </a:cubicBezTo>
                  <a:cubicBezTo>
                    <a:pt x="190" y="292"/>
                    <a:pt x="202" y="297"/>
                    <a:pt x="214" y="297"/>
                  </a:cubicBezTo>
                  <a:cubicBezTo>
                    <a:pt x="227" y="297"/>
                    <a:pt x="241" y="292"/>
                    <a:pt x="250" y="283"/>
                  </a:cubicBezTo>
                  <a:cubicBezTo>
                    <a:pt x="260" y="273"/>
                    <a:pt x="267" y="259"/>
                    <a:pt x="267" y="246"/>
                  </a:cubicBezTo>
                  <a:cubicBezTo>
                    <a:pt x="267" y="232"/>
                    <a:pt x="260" y="221"/>
                    <a:pt x="250" y="211"/>
                  </a:cubicBezTo>
                  <a:cubicBezTo>
                    <a:pt x="196" y="147"/>
                    <a:pt x="141" y="82"/>
                    <a:pt x="86" y="17"/>
                  </a:cubicBezTo>
                  <a:cubicBezTo>
                    <a:pt x="76" y="7"/>
                    <a:pt x="65" y="0"/>
                    <a:pt x="52"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47;p42">
              <a:extLst>
                <a:ext uri="{FF2B5EF4-FFF2-40B4-BE49-F238E27FC236}">
                  <a16:creationId xmlns:a16="http://schemas.microsoft.com/office/drawing/2014/main" id="{5A3B1844-E827-F34D-93A2-8E6A58EBC52A}"/>
                </a:ext>
              </a:extLst>
            </p:cNvPr>
            <p:cNvSpPr/>
            <p:nvPr/>
          </p:nvSpPr>
          <p:spPr>
            <a:xfrm>
              <a:off x="6506691" y="4278525"/>
              <a:ext cx="19411" cy="21079"/>
            </a:xfrm>
            <a:custGeom>
              <a:avLst/>
              <a:gdLst/>
              <a:ahLst/>
              <a:cxnLst/>
              <a:rect l="l" t="t" r="r" b="b"/>
              <a:pathLst>
                <a:path w="349" h="379" extrusionOk="0">
                  <a:moveTo>
                    <a:pt x="93" y="82"/>
                  </a:moveTo>
                  <a:cubicBezTo>
                    <a:pt x="151" y="150"/>
                    <a:pt x="205" y="212"/>
                    <a:pt x="260" y="279"/>
                  </a:cubicBezTo>
                  <a:lnTo>
                    <a:pt x="264" y="279"/>
                  </a:lnTo>
                  <a:cubicBezTo>
                    <a:pt x="264" y="283"/>
                    <a:pt x="264" y="283"/>
                    <a:pt x="267" y="283"/>
                  </a:cubicBezTo>
                  <a:lnTo>
                    <a:pt x="267" y="287"/>
                  </a:lnTo>
                  <a:cubicBezTo>
                    <a:pt x="267" y="290"/>
                    <a:pt x="264" y="290"/>
                    <a:pt x="264" y="293"/>
                  </a:cubicBezTo>
                  <a:lnTo>
                    <a:pt x="260" y="297"/>
                  </a:lnTo>
                  <a:lnTo>
                    <a:pt x="253" y="297"/>
                  </a:lnTo>
                  <a:cubicBezTo>
                    <a:pt x="196" y="232"/>
                    <a:pt x="141" y="167"/>
                    <a:pt x="86" y="103"/>
                  </a:cubicBezTo>
                  <a:lnTo>
                    <a:pt x="86" y="99"/>
                  </a:lnTo>
                  <a:lnTo>
                    <a:pt x="83" y="95"/>
                  </a:lnTo>
                  <a:lnTo>
                    <a:pt x="83" y="92"/>
                  </a:lnTo>
                  <a:cubicBezTo>
                    <a:pt x="83" y="89"/>
                    <a:pt x="83" y="89"/>
                    <a:pt x="86" y="86"/>
                  </a:cubicBezTo>
                  <a:cubicBezTo>
                    <a:pt x="86" y="86"/>
                    <a:pt x="89" y="82"/>
                    <a:pt x="93" y="82"/>
                  </a:cubicBezTo>
                  <a:close/>
                  <a:moveTo>
                    <a:pt x="93" y="1"/>
                  </a:moveTo>
                  <a:cubicBezTo>
                    <a:pt x="80" y="1"/>
                    <a:pt x="69" y="4"/>
                    <a:pt x="56" y="7"/>
                  </a:cubicBezTo>
                  <a:cubicBezTo>
                    <a:pt x="45" y="14"/>
                    <a:pt x="35" y="17"/>
                    <a:pt x="25" y="28"/>
                  </a:cubicBezTo>
                  <a:lnTo>
                    <a:pt x="26" y="29"/>
                  </a:lnTo>
                  <a:lnTo>
                    <a:pt x="26" y="29"/>
                  </a:lnTo>
                  <a:cubicBezTo>
                    <a:pt x="11" y="46"/>
                    <a:pt x="1" y="69"/>
                    <a:pt x="1" y="92"/>
                  </a:cubicBezTo>
                  <a:cubicBezTo>
                    <a:pt x="1" y="103"/>
                    <a:pt x="1" y="116"/>
                    <a:pt x="8" y="126"/>
                  </a:cubicBezTo>
                  <a:cubicBezTo>
                    <a:pt x="12" y="140"/>
                    <a:pt x="18" y="147"/>
                    <a:pt x="25" y="153"/>
                  </a:cubicBezTo>
                  <a:cubicBezTo>
                    <a:pt x="79" y="218"/>
                    <a:pt x="134" y="282"/>
                    <a:pt x="190" y="347"/>
                  </a:cubicBezTo>
                  <a:lnTo>
                    <a:pt x="190" y="347"/>
                  </a:lnTo>
                  <a:lnTo>
                    <a:pt x="188" y="348"/>
                  </a:lnTo>
                  <a:cubicBezTo>
                    <a:pt x="199" y="358"/>
                    <a:pt x="209" y="369"/>
                    <a:pt x="219" y="372"/>
                  </a:cubicBezTo>
                  <a:cubicBezTo>
                    <a:pt x="232" y="375"/>
                    <a:pt x="243" y="378"/>
                    <a:pt x="257" y="378"/>
                  </a:cubicBezTo>
                  <a:cubicBezTo>
                    <a:pt x="267" y="378"/>
                    <a:pt x="281" y="375"/>
                    <a:pt x="291" y="372"/>
                  </a:cubicBezTo>
                  <a:cubicBezTo>
                    <a:pt x="301" y="369"/>
                    <a:pt x="311" y="361"/>
                    <a:pt x="322" y="351"/>
                  </a:cubicBezTo>
                  <a:cubicBezTo>
                    <a:pt x="339" y="334"/>
                    <a:pt x="349" y="311"/>
                    <a:pt x="349" y="287"/>
                  </a:cubicBezTo>
                  <a:cubicBezTo>
                    <a:pt x="349" y="276"/>
                    <a:pt x="345" y="262"/>
                    <a:pt x="342" y="252"/>
                  </a:cubicBezTo>
                  <a:cubicBezTo>
                    <a:pt x="335" y="243"/>
                    <a:pt x="329" y="233"/>
                    <a:pt x="323" y="227"/>
                  </a:cubicBezTo>
                  <a:lnTo>
                    <a:pt x="323" y="227"/>
                  </a:lnTo>
                  <a:lnTo>
                    <a:pt x="325" y="225"/>
                  </a:lnTo>
                  <a:cubicBezTo>
                    <a:pt x="267" y="160"/>
                    <a:pt x="212" y="95"/>
                    <a:pt x="158" y="31"/>
                  </a:cubicBezTo>
                  <a:cubicBezTo>
                    <a:pt x="147" y="21"/>
                    <a:pt x="138" y="14"/>
                    <a:pt x="127" y="7"/>
                  </a:cubicBezTo>
                  <a:cubicBezTo>
                    <a:pt x="114" y="4"/>
                    <a:pt x="103" y="1"/>
                    <a:pt x="93"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48;p42">
              <a:extLst>
                <a:ext uri="{FF2B5EF4-FFF2-40B4-BE49-F238E27FC236}">
                  <a16:creationId xmlns:a16="http://schemas.microsoft.com/office/drawing/2014/main" id="{EF116963-7435-D143-A44D-EEAB3991FA02}"/>
                </a:ext>
              </a:extLst>
            </p:cNvPr>
            <p:cNvSpPr/>
            <p:nvPr/>
          </p:nvSpPr>
          <p:spPr>
            <a:xfrm>
              <a:off x="6508971" y="4279415"/>
              <a:ext cx="18298" cy="20467"/>
            </a:xfrm>
            <a:custGeom>
              <a:avLst/>
              <a:gdLst/>
              <a:ahLst/>
              <a:cxnLst/>
              <a:rect l="l" t="t" r="r" b="b"/>
              <a:pathLst>
                <a:path w="329" h="368" extrusionOk="0">
                  <a:moveTo>
                    <a:pt x="56" y="1"/>
                  </a:moveTo>
                  <a:cubicBezTo>
                    <a:pt x="48" y="1"/>
                    <a:pt x="39" y="1"/>
                    <a:pt x="32" y="8"/>
                  </a:cubicBezTo>
                  <a:cubicBezTo>
                    <a:pt x="7" y="21"/>
                    <a:pt x="1" y="52"/>
                    <a:pt x="15" y="76"/>
                  </a:cubicBezTo>
                  <a:cubicBezTo>
                    <a:pt x="28" y="100"/>
                    <a:pt x="42" y="128"/>
                    <a:pt x="59" y="151"/>
                  </a:cubicBezTo>
                  <a:cubicBezTo>
                    <a:pt x="76" y="175"/>
                    <a:pt x="97" y="199"/>
                    <a:pt x="117" y="223"/>
                  </a:cubicBezTo>
                  <a:cubicBezTo>
                    <a:pt x="155" y="267"/>
                    <a:pt x="199" y="308"/>
                    <a:pt x="236" y="353"/>
                  </a:cubicBezTo>
                  <a:cubicBezTo>
                    <a:pt x="247" y="363"/>
                    <a:pt x="260" y="368"/>
                    <a:pt x="273" y="368"/>
                  </a:cubicBezTo>
                  <a:cubicBezTo>
                    <a:pt x="286" y="368"/>
                    <a:pt x="299" y="363"/>
                    <a:pt x="308" y="353"/>
                  </a:cubicBezTo>
                  <a:cubicBezTo>
                    <a:pt x="328" y="332"/>
                    <a:pt x="328" y="301"/>
                    <a:pt x="308" y="281"/>
                  </a:cubicBezTo>
                  <a:cubicBezTo>
                    <a:pt x="281" y="250"/>
                    <a:pt x="250" y="219"/>
                    <a:pt x="219" y="189"/>
                  </a:cubicBezTo>
                  <a:cubicBezTo>
                    <a:pt x="196" y="164"/>
                    <a:pt x="175" y="137"/>
                    <a:pt x="155" y="114"/>
                  </a:cubicBezTo>
                  <a:lnTo>
                    <a:pt x="155" y="114"/>
                  </a:lnTo>
                  <a:lnTo>
                    <a:pt x="158" y="117"/>
                  </a:lnTo>
                  <a:cubicBezTo>
                    <a:pt x="158" y="117"/>
                    <a:pt x="155" y="114"/>
                    <a:pt x="155" y="110"/>
                  </a:cubicBezTo>
                  <a:cubicBezTo>
                    <a:pt x="151" y="110"/>
                    <a:pt x="151" y="110"/>
                    <a:pt x="151" y="107"/>
                  </a:cubicBezTo>
                  <a:lnTo>
                    <a:pt x="151" y="107"/>
                  </a:lnTo>
                  <a:lnTo>
                    <a:pt x="155" y="110"/>
                  </a:lnTo>
                  <a:cubicBezTo>
                    <a:pt x="144" y="97"/>
                    <a:pt x="134" y="87"/>
                    <a:pt x="127" y="73"/>
                  </a:cubicBezTo>
                  <a:cubicBezTo>
                    <a:pt x="117" y="59"/>
                    <a:pt x="106" y="42"/>
                    <a:pt x="100" y="25"/>
                  </a:cubicBezTo>
                  <a:cubicBezTo>
                    <a:pt x="93" y="8"/>
                    <a:pt x="73" y="1"/>
                    <a:pt x="56"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49;p42">
              <a:extLst>
                <a:ext uri="{FF2B5EF4-FFF2-40B4-BE49-F238E27FC236}">
                  <a16:creationId xmlns:a16="http://schemas.microsoft.com/office/drawing/2014/main" id="{375EE441-5DC5-5146-8481-147E0D268315}"/>
                </a:ext>
              </a:extLst>
            </p:cNvPr>
            <p:cNvSpPr/>
            <p:nvPr/>
          </p:nvSpPr>
          <p:spPr>
            <a:xfrm>
              <a:off x="6506357" y="4268458"/>
              <a:ext cx="22803" cy="33593"/>
            </a:xfrm>
            <a:custGeom>
              <a:avLst/>
              <a:gdLst/>
              <a:ahLst/>
              <a:cxnLst/>
              <a:rect l="l" t="t" r="r" b="b"/>
              <a:pathLst>
                <a:path w="410" h="604" extrusionOk="0">
                  <a:moveTo>
                    <a:pt x="235" y="287"/>
                  </a:moveTo>
                  <a:lnTo>
                    <a:pt x="235" y="287"/>
                  </a:lnTo>
                  <a:lnTo>
                    <a:pt x="235" y="287"/>
                  </a:lnTo>
                  <a:cubicBezTo>
                    <a:pt x="235" y="287"/>
                    <a:pt x="235" y="287"/>
                    <a:pt x="235" y="287"/>
                  </a:cubicBezTo>
                  <a:lnTo>
                    <a:pt x="235" y="287"/>
                  </a:lnTo>
                  <a:lnTo>
                    <a:pt x="235" y="287"/>
                  </a:lnTo>
                  <a:close/>
                  <a:moveTo>
                    <a:pt x="0" y="1"/>
                  </a:moveTo>
                  <a:lnTo>
                    <a:pt x="25" y="49"/>
                  </a:lnTo>
                  <a:lnTo>
                    <a:pt x="25" y="49"/>
                  </a:lnTo>
                  <a:lnTo>
                    <a:pt x="21" y="45"/>
                  </a:lnTo>
                  <a:lnTo>
                    <a:pt x="79" y="160"/>
                  </a:lnTo>
                  <a:lnTo>
                    <a:pt x="79" y="160"/>
                  </a:lnTo>
                  <a:cubicBezTo>
                    <a:pt x="72" y="162"/>
                    <a:pt x="65" y="165"/>
                    <a:pt x="59" y="168"/>
                  </a:cubicBezTo>
                  <a:lnTo>
                    <a:pt x="103" y="239"/>
                  </a:lnTo>
                  <a:lnTo>
                    <a:pt x="103" y="239"/>
                  </a:lnTo>
                  <a:lnTo>
                    <a:pt x="99" y="236"/>
                  </a:lnTo>
                  <a:lnTo>
                    <a:pt x="99" y="239"/>
                  </a:lnTo>
                  <a:lnTo>
                    <a:pt x="109" y="239"/>
                  </a:lnTo>
                  <a:cubicBezTo>
                    <a:pt x="120" y="256"/>
                    <a:pt x="126" y="273"/>
                    <a:pt x="140" y="290"/>
                  </a:cubicBezTo>
                  <a:cubicBezTo>
                    <a:pt x="146" y="305"/>
                    <a:pt x="154" y="314"/>
                    <a:pt x="163" y="325"/>
                  </a:cubicBezTo>
                  <a:lnTo>
                    <a:pt x="163" y="325"/>
                  </a:lnTo>
                  <a:lnTo>
                    <a:pt x="164" y="328"/>
                  </a:lnTo>
                  <a:cubicBezTo>
                    <a:pt x="165" y="329"/>
                    <a:pt x="166" y="331"/>
                    <a:pt x="167" y="332"/>
                  </a:cubicBezTo>
                  <a:lnTo>
                    <a:pt x="167" y="332"/>
                  </a:lnTo>
                  <a:cubicBezTo>
                    <a:pt x="167" y="333"/>
                    <a:pt x="168" y="333"/>
                    <a:pt x="168" y="334"/>
                  </a:cubicBezTo>
                  <a:lnTo>
                    <a:pt x="168" y="334"/>
                  </a:lnTo>
                  <a:cubicBezTo>
                    <a:pt x="168" y="334"/>
                    <a:pt x="168" y="334"/>
                    <a:pt x="168" y="334"/>
                  </a:cubicBezTo>
                  <a:lnTo>
                    <a:pt x="168" y="334"/>
                  </a:lnTo>
                  <a:lnTo>
                    <a:pt x="167" y="334"/>
                  </a:lnTo>
                  <a:lnTo>
                    <a:pt x="171" y="338"/>
                  </a:lnTo>
                  <a:lnTo>
                    <a:pt x="171" y="338"/>
                  </a:lnTo>
                  <a:lnTo>
                    <a:pt x="171" y="338"/>
                  </a:lnTo>
                  <a:cubicBezTo>
                    <a:pt x="172" y="339"/>
                    <a:pt x="173" y="340"/>
                    <a:pt x="174" y="341"/>
                  </a:cubicBezTo>
                  <a:lnTo>
                    <a:pt x="175" y="340"/>
                  </a:lnTo>
                  <a:lnTo>
                    <a:pt x="175" y="340"/>
                  </a:lnTo>
                  <a:cubicBezTo>
                    <a:pt x="194" y="365"/>
                    <a:pt x="213" y="388"/>
                    <a:pt x="235" y="413"/>
                  </a:cubicBezTo>
                  <a:cubicBezTo>
                    <a:pt x="266" y="443"/>
                    <a:pt x="295" y="476"/>
                    <a:pt x="326" y="507"/>
                  </a:cubicBezTo>
                  <a:lnTo>
                    <a:pt x="326" y="507"/>
                  </a:lnTo>
                  <a:cubicBezTo>
                    <a:pt x="328" y="510"/>
                    <a:pt x="328" y="513"/>
                    <a:pt x="328" y="515"/>
                  </a:cubicBezTo>
                  <a:lnTo>
                    <a:pt x="328" y="519"/>
                  </a:lnTo>
                  <a:lnTo>
                    <a:pt x="328" y="522"/>
                  </a:lnTo>
                  <a:lnTo>
                    <a:pt x="314" y="522"/>
                  </a:lnTo>
                  <a:cubicBezTo>
                    <a:pt x="273" y="478"/>
                    <a:pt x="232" y="437"/>
                    <a:pt x="194" y="393"/>
                  </a:cubicBezTo>
                  <a:cubicBezTo>
                    <a:pt x="174" y="372"/>
                    <a:pt x="157" y="348"/>
                    <a:pt x="136" y="325"/>
                  </a:cubicBezTo>
                  <a:cubicBezTo>
                    <a:pt x="123" y="304"/>
                    <a:pt x="109" y="280"/>
                    <a:pt x="99" y="253"/>
                  </a:cubicBezTo>
                  <a:lnTo>
                    <a:pt x="95" y="253"/>
                  </a:lnTo>
                  <a:lnTo>
                    <a:pt x="95" y="246"/>
                  </a:lnTo>
                  <a:lnTo>
                    <a:pt x="95" y="243"/>
                  </a:lnTo>
                  <a:lnTo>
                    <a:pt x="99" y="239"/>
                  </a:lnTo>
                  <a:lnTo>
                    <a:pt x="59" y="168"/>
                  </a:lnTo>
                  <a:cubicBezTo>
                    <a:pt x="45" y="177"/>
                    <a:pt x="31" y="188"/>
                    <a:pt x="24" y="202"/>
                  </a:cubicBezTo>
                  <a:cubicBezTo>
                    <a:pt x="18" y="215"/>
                    <a:pt x="14" y="232"/>
                    <a:pt x="14" y="246"/>
                  </a:cubicBezTo>
                  <a:cubicBezTo>
                    <a:pt x="14" y="263"/>
                    <a:pt x="18" y="276"/>
                    <a:pt x="24" y="290"/>
                  </a:cubicBezTo>
                  <a:cubicBezTo>
                    <a:pt x="38" y="317"/>
                    <a:pt x="51" y="345"/>
                    <a:pt x="72" y="372"/>
                  </a:cubicBezTo>
                  <a:cubicBezTo>
                    <a:pt x="92" y="396"/>
                    <a:pt x="109" y="423"/>
                    <a:pt x="133" y="447"/>
                  </a:cubicBezTo>
                  <a:cubicBezTo>
                    <a:pt x="171" y="495"/>
                    <a:pt x="215" y="536"/>
                    <a:pt x="252" y="577"/>
                  </a:cubicBezTo>
                  <a:lnTo>
                    <a:pt x="256" y="577"/>
                  </a:lnTo>
                  <a:cubicBezTo>
                    <a:pt x="263" y="586"/>
                    <a:pt x="273" y="594"/>
                    <a:pt x="287" y="600"/>
                  </a:cubicBezTo>
                  <a:cubicBezTo>
                    <a:pt x="297" y="604"/>
                    <a:pt x="307" y="604"/>
                    <a:pt x="320" y="604"/>
                  </a:cubicBezTo>
                  <a:cubicBezTo>
                    <a:pt x="345" y="604"/>
                    <a:pt x="365" y="597"/>
                    <a:pt x="386" y="580"/>
                  </a:cubicBezTo>
                  <a:cubicBezTo>
                    <a:pt x="392" y="570"/>
                    <a:pt x="399" y="559"/>
                    <a:pt x="406" y="550"/>
                  </a:cubicBezTo>
                  <a:cubicBezTo>
                    <a:pt x="409" y="539"/>
                    <a:pt x="409" y="525"/>
                    <a:pt x="409" y="515"/>
                  </a:cubicBezTo>
                  <a:cubicBezTo>
                    <a:pt x="409" y="492"/>
                    <a:pt x="402" y="471"/>
                    <a:pt x="386" y="451"/>
                  </a:cubicBezTo>
                  <a:cubicBezTo>
                    <a:pt x="369" y="434"/>
                    <a:pt x="352" y="417"/>
                    <a:pt x="336" y="400"/>
                  </a:cubicBezTo>
                  <a:lnTo>
                    <a:pt x="336" y="400"/>
                  </a:lnTo>
                  <a:lnTo>
                    <a:pt x="297" y="356"/>
                  </a:lnTo>
                  <a:lnTo>
                    <a:pt x="297" y="356"/>
                  </a:lnTo>
                  <a:lnTo>
                    <a:pt x="297" y="355"/>
                  </a:lnTo>
                  <a:cubicBezTo>
                    <a:pt x="295" y="354"/>
                    <a:pt x="294" y="353"/>
                    <a:pt x="293" y="351"/>
                  </a:cubicBezTo>
                  <a:lnTo>
                    <a:pt x="293" y="351"/>
                  </a:lnTo>
                  <a:lnTo>
                    <a:pt x="238" y="290"/>
                  </a:lnTo>
                  <a:lnTo>
                    <a:pt x="238" y="290"/>
                  </a:lnTo>
                  <a:lnTo>
                    <a:pt x="238" y="290"/>
                  </a:lnTo>
                  <a:lnTo>
                    <a:pt x="238" y="290"/>
                  </a:lnTo>
                  <a:lnTo>
                    <a:pt x="238" y="290"/>
                  </a:lnTo>
                  <a:lnTo>
                    <a:pt x="238" y="290"/>
                  </a:lnTo>
                  <a:lnTo>
                    <a:pt x="231" y="282"/>
                  </a:lnTo>
                  <a:lnTo>
                    <a:pt x="231" y="282"/>
                  </a:lnTo>
                  <a:cubicBezTo>
                    <a:pt x="230" y="280"/>
                    <a:pt x="229" y="279"/>
                    <a:pt x="228" y="277"/>
                  </a:cubicBezTo>
                  <a:lnTo>
                    <a:pt x="228" y="277"/>
                  </a:lnTo>
                  <a:lnTo>
                    <a:pt x="229" y="276"/>
                  </a:lnTo>
                  <a:lnTo>
                    <a:pt x="228" y="276"/>
                  </a:lnTo>
                  <a:cubicBezTo>
                    <a:pt x="222" y="266"/>
                    <a:pt x="214" y="257"/>
                    <a:pt x="208" y="246"/>
                  </a:cubicBezTo>
                  <a:cubicBezTo>
                    <a:pt x="198" y="236"/>
                    <a:pt x="191" y="218"/>
                    <a:pt x="184" y="202"/>
                  </a:cubicBezTo>
                  <a:cubicBezTo>
                    <a:pt x="174" y="188"/>
                    <a:pt x="164" y="174"/>
                    <a:pt x="147" y="168"/>
                  </a:cubicBezTo>
                  <a:cubicBezTo>
                    <a:pt x="142" y="165"/>
                    <a:pt x="137" y="163"/>
                    <a:pt x="132" y="162"/>
                  </a:cubicBezTo>
                  <a:lnTo>
                    <a:pt x="132" y="162"/>
                  </a:lnTo>
                  <a:lnTo>
                    <a:pt x="0" y="1"/>
                  </a:ln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950;p42">
              <a:extLst>
                <a:ext uri="{FF2B5EF4-FFF2-40B4-BE49-F238E27FC236}">
                  <a16:creationId xmlns:a16="http://schemas.microsoft.com/office/drawing/2014/main" id="{D252F280-ED52-CC4F-A10D-20E8ACDF668D}"/>
                </a:ext>
              </a:extLst>
            </p:cNvPr>
            <p:cNvSpPr/>
            <p:nvPr/>
          </p:nvSpPr>
          <p:spPr>
            <a:xfrm>
              <a:off x="6509583" y="4279860"/>
              <a:ext cx="18632" cy="20467"/>
            </a:xfrm>
            <a:custGeom>
              <a:avLst/>
              <a:gdLst/>
              <a:ahLst/>
              <a:cxnLst/>
              <a:rect l="l" t="t" r="r" b="b"/>
              <a:pathLst>
                <a:path w="335" h="368" extrusionOk="0">
                  <a:moveTo>
                    <a:pt x="58" y="0"/>
                  </a:moveTo>
                  <a:cubicBezTo>
                    <a:pt x="48" y="0"/>
                    <a:pt x="41" y="4"/>
                    <a:pt x="34" y="7"/>
                  </a:cubicBezTo>
                  <a:cubicBezTo>
                    <a:pt x="10" y="21"/>
                    <a:pt x="1" y="51"/>
                    <a:pt x="14" y="75"/>
                  </a:cubicBezTo>
                  <a:cubicBezTo>
                    <a:pt x="48" y="129"/>
                    <a:pt x="82" y="181"/>
                    <a:pt x="126" y="225"/>
                  </a:cubicBezTo>
                  <a:cubicBezTo>
                    <a:pt x="164" y="269"/>
                    <a:pt x="205" y="310"/>
                    <a:pt x="246" y="354"/>
                  </a:cubicBezTo>
                  <a:cubicBezTo>
                    <a:pt x="254" y="363"/>
                    <a:pt x="267" y="367"/>
                    <a:pt x="280" y="367"/>
                  </a:cubicBezTo>
                  <a:cubicBezTo>
                    <a:pt x="292" y="367"/>
                    <a:pt x="305" y="363"/>
                    <a:pt x="314" y="354"/>
                  </a:cubicBezTo>
                  <a:cubicBezTo>
                    <a:pt x="334" y="334"/>
                    <a:pt x="334" y="304"/>
                    <a:pt x="314" y="283"/>
                  </a:cubicBezTo>
                  <a:cubicBezTo>
                    <a:pt x="267" y="233"/>
                    <a:pt x="217" y="179"/>
                    <a:pt x="170" y="126"/>
                  </a:cubicBezTo>
                  <a:lnTo>
                    <a:pt x="170" y="126"/>
                  </a:lnTo>
                  <a:cubicBezTo>
                    <a:pt x="171" y="127"/>
                    <a:pt x="171" y="128"/>
                    <a:pt x="171" y="129"/>
                  </a:cubicBezTo>
                  <a:cubicBezTo>
                    <a:pt x="171" y="127"/>
                    <a:pt x="169" y="125"/>
                    <a:pt x="168" y="124"/>
                  </a:cubicBezTo>
                  <a:lnTo>
                    <a:pt x="168" y="124"/>
                  </a:lnTo>
                  <a:cubicBezTo>
                    <a:pt x="169" y="125"/>
                    <a:pt x="170" y="125"/>
                    <a:pt x="170" y="126"/>
                  </a:cubicBezTo>
                  <a:lnTo>
                    <a:pt x="170" y="126"/>
                  </a:lnTo>
                  <a:cubicBezTo>
                    <a:pt x="170" y="125"/>
                    <a:pt x="169" y="125"/>
                    <a:pt x="167" y="123"/>
                  </a:cubicBezTo>
                  <a:lnTo>
                    <a:pt x="167" y="123"/>
                  </a:lnTo>
                  <a:cubicBezTo>
                    <a:pt x="167" y="123"/>
                    <a:pt x="168" y="123"/>
                    <a:pt x="168" y="124"/>
                  </a:cubicBezTo>
                  <a:lnTo>
                    <a:pt x="168" y="124"/>
                  </a:lnTo>
                  <a:cubicBezTo>
                    <a:pt x="168" y="124"/>
                    <a:pt x="168" y="123"/>
                    <a:pt x="167" y="123"/>
                  </a:cubicBezTo>
                  <a:lnTo>
                    <a:pt x="164" y="120"/>
                  </a:lnTo>
                  <a:lnTo>
                    <a:pt x="164" y="123"/>
                  </a:lnTo>
                  <a:cubicBezTo>
                    <a:pt x="144" y="89"/>
                    <a:pt x="119" y="58"/>
                    <a:pt x="103" y="24"/>
                  </a:cubicBezTo>
                  <a:cubicBezTo>
                    <a:pt x="92" y="7"/>
                    <a:pt x="75" y="0"/>
                    <a:pt x="58"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951;p42">
              <a:extLst>
                <a:ext uri="{FF2B5EF4-FFF2-40B4-BE49-F238E27FC236}">
                  <a16:creationId xmlns:a16="http://schemas.microsoft.com/office/drawing/2014/main" id="{F1487C4C-F120-3D49-85A0-533A25B30186}"/>
                </a:ext>
              </a:extLst>
            </p:cNvPr>
            <p:cNvSpPr/>
            <p:nvPr/>
          </p:nvSpPr>
          <p:spPr>
            <a:xfrm>
              <a:off x="6507692" y="4277579"/>
              <a:ext cx="22581" cy="25083"/>
            </a:xfrm>
            <a:custGeom>
              <a:avLst/>
              <a:gdLst/>
              <a:ahLst/>
              <a:cxnLst/>
              <a:rect l="l" t="t" r="r" b="b"/>
              <a:pathLst>
                <a:path w="406" h="451" extrusionOk="0">
                  <a:moveTo>
                    <a:pt x="96" y="82"/>
                  </a:moveTo>
                  <a:cubicBezTo>
                    <a:pt x="98" y="84"/>
                    <a:pt x="99" y="85"/>
                    <a:pt x="100" y="85"/>
                  </a:cubicBezTo>
                  <a:lnTo>
                    <a:pt x="100" y="85"/>
                  </a:lnTo>
                  <a:lnTo>
                    <a:pt x="99" y="85"/>
                  </a:lnTo>
                  <a:cubicBezTo>
                    <a:pt x="120" y="120"/>
                    <a:pt x="143" y="153"/>
                    <a:pt x="167" y="188"/>
                  </a:cubicBezTo>
                  <a:cubicBezTo>
                    <a:pt x="169" y="189"/>
                    <a:pt x="169" y="190"/>
                    <a:pt x="170" y="191"/>
                  </a:cubicBezTo>
                  <a:lnTo>
                    <a:pt x="170" y="191"/>
                  </a:lnTo>
                  <a:cubicBezTo>
                    <a:pt x="219" y="249"/>
                    <a:pt x="269" y="300"/>
                    <a:pt x="321" y="351"/>
                  </a:cubicBezTo>
                  <a:cubicBezTo>
                    <a:pt x="321" y="355"/>
                    <a:pt x="324" y="358"/>
                    <a:pt x="324" y="358"/>
                  </a:cubicBezTo>
                  <a:cubicBezTo>
                    <a:pt x="324" y="361"/>
                    <a:pt x="321" y="365"/>
                    <a:pt x="321" y="365"/>
                  </a:cubicBezTo>
                  <a:cubicBezTo>
                    <a:pt x="321" y="365"/>
                    <a:pt x="317" y="368"/>
                    <a:pt x="313" y="368"/>
                  </a:cubicBezTo>
                  <a:lnTo>
                    <a:pt x="310" y="368"/>
                  </a:lnTo>
                  <a:lnTo>
                    <a:pt x="307" y="365"/>
                  </a:lnTo>
                  <a:cubicBezTo>
                    <a:pt x="269" y="324"/>
                    <a:pt x="228" y="283"/>
                    <a:pt x="191" y="238"/>
                  </a:cubicBezTo>
                  <a:cubicBezTo>
                    <a:pt x="150" y="194"/>
                    <a:pt x="116" y="147"/>
                    <a:pt x="85" y="95"/>
                  </a:cubicBezTo>
                  <a:lnTo>
                    <a:pt x="82" y="92"/>
                  </a:lnTo>
                  <a:cubicBezTo>
                    <a:pt x="82" y="89"/>
                    <a:pt x="85" y="89"/>
                    <a:pt x="85" y="85"/>
                  </a:cubicBezTo>
                  <a:cubicBezTo>
                    <a:pt x="85" y="85"/>
                    <a:pt x="85" y="82"/>
                    <a:pt x="88" y="82"/>
                  </a:cubicBezTo>
                  <a:close/>
                  <a:moveTo>
                    <a:pt x="92" y="0"/>
                  </a:moveTo>
                  <a:cubicBezTo>
                    <a:pt x="75" y="0"/>
                    <a:pt x="62" y="4"/>
                    <a:pt x="48" y="10"/>
                  </a:cubicBezTo>
                  <a:cubicBezTo>
                    <a:pt x="30" y="21"/>
                    <a:pt x="21" y="34"/>
                    <a:pt x="14" y="48"/>
                  </a:cubicBezTo>
                  <a:cubicBezTo>
                    <a:pt x="7" y="62"/>
                    <a:pt x="0" y="75"/>
                    <a:pt x="0" y="92"/>
                  </a:cubicBezTo>
                  <a:cubicBezTo>
                    <a:pt x="0" y="106"/>
                    <a:pt x="7" y="123"/>
                    <a:pt x="14" y="136"/>
                  </a:cubicBezTo>
                  <a:cubicBezTo>
                    <a:pt x="48" y="194"/>
                    <a:pt x="85" y="246"/>
                    <a:pt x="129" y="296"/>
                  </a:cubicBezTo>
                  <a:lnTo>
                    <a:pt x="129" y="293"/>
                  </a:lnTo>
                  <a:cubicBezTo>
                    <a:pt x="167" y="337"/>
                    <a:pt x="208" y="381"/>
                    <a:pt x="249" y="422"/>
                  </a:cubicBezTo>
                  <a:cubicBezTo>
                    <a:pt x="259" y="433"/>
                    <a:pt x="269" y="440"/>
                    <a:pt x="280" y="443"/>
                  </a:cubicBezTo>
                  <a:cubicBezTo>
                    <a:pt x="290" y="447"/>
                    <a:pt x="304" y="450"/>
                    <a:pt x="313" y="450"/>
                  </a:cubicBezTo>
                  <a:cubicBezTo>
                    <a:pt x="337" y="450"/>
                    <a:pt x="362" y="440"/>
                    <a:pt x="378" y="422"/>
                  </a:cubicBezTo>
                  <a:cubicBezTo>
                    <a:pt x="395" y="406"/>
                    <a:pt x="406" y="381"/>
                    <a:pt x="406" y="358"/>
                  </a:cubicBezTo>
                  <a:cubicBezTo>
                    <a:pt x="406" y="334"/>
                    <a:pt x="395" y="314"/>
                    <a:pt x="378" y="293"/>
                  </a:cubicBezTo>
                  <a:lnTo>
                    <a:pt x="376" y="295"/>
                  </a:lnTo>
                  <a:lnTo>
                    <a:pt x="376" y="295"/>
                  </a:lnTo>
                  <a:cubicBezTo>
                    <a:pt x="329" y="244"/>
                    <a:pt x="284" y="196"/>
                    <a:pt x="239" y="144"/>
                  </a:cubicBezTo>
                  <a:lnTo>
                    <a:pt x="239" y="144"/>
                  </a:lnTo>
                  <a:lnTo>
                    <a:pt x="239" y="143"/>
                  </a:lnTo>
                  <a:cubicBezTo>
                    <a:pt x="239" y="143"/>
                    <a:pt x="238" y="143"/>
                    <a:pt x="238" y="143"/>
                  </a:cubicBezTo>
                  <a:lnTo>
                    <a:pt x="238" y="143"/>
                  </a:lnTo>
                  <a:cubicBezTo>
                    <a:pt x="236" y="141"/>
                    <a:pt x="234" y="139"/>
                    <a:pt x="232" y="136"/>
                  </a:cubicBezTo>
                  <a:lnTo>
                    <a:pt x="228" y="133"/>
                  </a:lnTo>
                  <a:lnTo>
                    <a:pt x="228" y="134"/>
                  </a:lnTo>
                  <a:lnTo>
                    <a:pt x="228" y="134"/>
                  </a:lnTo>
                  <a:cubicBezTo>
                    <a:pt x="208" y="102"/>
                    <a:pt x="189" y="77"/>
                    <a:pt x="170" y="45"/>
                  </a:cubicBezTo>
                  <a:cubicBezTo>
                    <a:pt x="164" y="31"/>
                    <a:pt x="150" y="18"/>
                    <a:pt x="137" y="10"/>
                  </a:cubicBezTo>
                  <a:cubicBezTo>
                    <a:pt x="123" y="4"/>
                    <a:pt x="106" y="0"/>
                    <a:pt x="92"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52;p42">
              <a:extLst>
                <a:ext uri="{FF2B5EF4-FFF2-40B4-BE49-F238E27FC236}">
                  <a16:creationId xmlns:a16="http://schemas.microsoft.com/office/drawing/2014/main" id="{80ACD8C5-2CF4-AD41-A201-66036DBCA852}"/>
                </a:ext>
              </a:extLst>
            </p:cNvPr>
            <p:cNvSpPr/>
            <p:nvPr/>
          </p:nvSpPr>
          <p:spPr>
            <a:xfrm>
              <a:off x="6510139" y="4280193"/>
              <a:ext cx="18632" cy="21302"/>
            </a:xfrm>
            <a:custGeom>
              <a:avLst/>
              <a:gdLst/>
              <a:ahLst/>
              <a:cxnLst/>
              <a:rect l="l" t="t" r="r" b="b"/>
              <a:pathLst>
                <a:path w="335" h="383" extrusionOk="0">
                  <a:moveTo>
                    <a:pt x="58" y="1"/>
                  </a:moveTo>
                  <a:cubicBezTo>
                    <a:pt x="52" y="1"/>
                    <a:pt x="41" y="1"/>
                    <a:pt x="35" y="7"/>
                  </a:cubicBezTo>
                  <a:cubicBezTo>
                    <a:pt x="11" y="18"/>
                    <a:pt x="0" y="52"/>
                    <a:pt x="18" y="76"/>
                  </a:cubicBezTo>
                  <a:cubicBezTo>
                    <a:pt x="58" y="134"/>
                    <a:pt x="103" y="191"/>
                    <a:pt x="147" y="249"/>
                  </a:cubicBezTo>
                  <a:cubicBezTo>
                    <a:pt x="178" y="290"/>
                    <a:pt x="215" y="328"/>
                    <a:pt x="249" y="369"/>
                  </a:cubicBezTo>
                  <a:cubicBezTo>
                    <a:pt x="257" y="379"/>
                    <a:pt x="269" y="383"/>
                    <a:pt x="282" y="383"/>
                  </a:cubicBezTo>
                  <a:cubicBezTo>
                    <a:pt x="295" y="383"/>
                    <a:pt x="309" y="378"/>
                    <a:pt x="318" y="369"/>
                  </a:cubicBezTo>
                  <a:cubicBezTo>
                    <a:pt x="327" y="359"/>
                    <a:pt x="334" y="345"/>
                    <a:pt x="334" y="331"/>
                  </a:cubicBezTo>
                  <a:cubicBezTo>
                    <a:pt x="334" y="318"/>
                    <a:pt x="327" y="308"/>
                    <a:pt x="318" y="298"/>
                  </a:cubicBezTo>
                  <a:cubicBezTo>
                    <a:pt x="304" y="277"/>
                    <a:pt x="287" y="257"/>
                    <a:pt x="269" y="240"/>
                  </a:cubicBezTo>
                  <a:cubicBezTo>
                    <a:pt x="239" y="205"/>
                    <a:pt x="211" y="171"/>
                    <a:pt x="188" y="137"/>
                  </a:cubicBezTo>
                  <a:lnTo>
                    <a:pt x="188" y="141"/>
                  </a:lnTo>
                  <a:cubicBezTo>
                    <a:pt x="157" y="103"/>
                    <a:pt x="130" y="62"/>
                    <a:pt x="103" y="25"/>
                  </a:cubicBezTo>
                  <a:cubicBezTo>
                    <a:pt x="93" y="7"/>
                    <a:pt x="76" y="1"/>
                    <a:pt x="58"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53;p42">
              <a:extLst>
                <a:ext uri="{FF2B5EF4-FFF2-40B4-BE49-F238E27FC236}">
                  <a16:creationId xmlns:a16="http://schemas.microsoft.com/office/drawing/2014/main" id="{14B07777-AEAF-E34F-A379-772A7280D504}"/>
                </a:ext>
              </a:extLst>
            </p:cNvPr>
            <p:cNvSpPr/>
            <p:nvPr/>
          </p:nvSpPr>
          <p:spPr>
            <a:xfrm>
              <a:off x="6508470" y="4277913"/>
              <a:ext cx="22525" cy="25862"/>
            </a:xfrm>
            <a:custGeom>
              <a:avLst/>
              <a:gdLst/>
              <a:ahLst/>
              <a:cxnLst/>
              <a:rect l="l" t="t" r="r" b="b"/>
              <a:pathLst>
                <a:path w="405" h="465" extrusionOk="0">
                  <a:moveTo>
                    <a:pt x="92" y="83"/>
                  </a:moveTo>
                  <a:cubicBezTo>
                    <a:pt x="95" y="83"/>
                    <a:pt x="95" y="86"/>
                    <a:pt x="98" y="89"/>
                  </a:cubicBezTo>
                  <a:cubicBezTo>
                    <a:pt x="126" y="127"/>
                    <a:pt x="153" y="168"/>
                    <a:pt x="184" y="205"/>
                  </a:cubicBezTo>
                  <a:cubicBezTo>
                    <a:pt x="211" y="240"/>
                    <a:pt x="238" y="273"/>
                    <a:pt x="269" y="308"/>
                  </a:cubicBezTo>
                  <a:cubicBezTo>
                    <a:pt x="286" y="325"/>
                    <a:pt x="303" y="345"/>
                    <a:pt x="317" y="362"/>
                  </a:cubicBezTo>
                  <a:cubicBezTo>
                    <a:pt x="320" y="369"/>
                    <a:pt x="323" y="369"/>
                    <a:pt x="323" y="369"/>
                  </a:cubicBezTo>
                  <a:lnTo>
                    <a:pt x="323" y="372"/>
                  </a:lnTo>
                  <a:cubicBezTo>
                    <a:pt x="323" y="375"/>
                    <a:pt x="323" y="375"/>
                    <a:pt x="320" y="380"/>
                  </a:cubicBezTo>
                  <a:lnTo>
                    <a:pt x="317" y="383"/>
                  </a:lnTo>
                  <a:lnTo>
                    <a:pt x="310" y="383"/>
                  </a:lnTo>
                  <a:cubicBezTo>
                    <a:pt x="276" y="342"/>
                    <a:pt x="238" y="304"/>
                    <a:pt x="208" y="263"/>
                  </a:cubicBezTo>
                  <a:cubicBezTo>
                    <a:pt x="164" y="209"/>
                    <a:pt x="119" y="151"/>
                    <a:pt x="82" y="93"/>
                  </a:cubicBezTo>
                  <a:lnTo>
                    <a:pt x="82" y="86"/>
                  </a:lnTo>
                  <a:lnTo>
                    <a:pt x="85" y="83"/>
                  </a:lnTo>
                  <a:close/>
                  <a:moveTo>
                    <a:pt x="88" y="1"/>
                  </a:moveTo>
                  <a:cubicBezTo>
                    <a:pt x="74" y="1"/>
                    <a:pt x="57" y="4"/>
                    <a:pt x="44" y="12"/>
                  </a:cubicBezTo>
                  <a:cubicBezTo>
                    <a:pt x="30" y="21"/>
                    <a:pt x="16" y="32"/>
                    <a:pt x="10" y="45"/>
                  </a:cubicBezTo>
                  <a:cubicBezTo>
                    <a:pt x="3" y="59"/>
                    <a:pt x="0" y="76"/>
                    <a:pt x="0" y="93"/>
                  </a:cubicBezTo>
                  <a:cubicBezTo>
                    <a:pt x="0" y="106"/>
                    <a:pt x="3" y="124"/>
                    <a:pt x="13" y="141"/>
                  </a:cubicBezTo>
                  <a:lnTo>
                    <a:pt x="15" y="140"/>
                  </a:lnTo>
                  <a:lnTo>
                    <a:pt x="15" y="140"/>
                  </a:lnTo>
                  <a:cubicBezTo>
                    <a:pt x="55" y="200"/>
                    <a:pt x="99" y="261"/>
                    <a:pt x="146" y="314"/>
                  </a:cubicBezTo>
                  <a:cubicBezTo>
                    <a:pt x="180" y="359"/>
                    <a:pt x="214" y="396"/>
                    <a:pt x="249" y="434"/>
                  </a:cubicBezTo>
                  <a:cubicBezTo>
                    <a:pt x="255" y="444"/>
                    <a:pt x="266" y="451"/>
                    <a:pt x="279" y="457"/>
                  </a:cubicBezTo>
                  <a:cubicBezTo>
                    <a:pt x="290" y="461"/>
                    <a:pt x="299" y="465"/>
                    <a:pt x="313" y="465"/>
                  </a:cubicBezTo>
                  <a:cubicBezTo>
                    <a:pt x="323" y="465"/>
                    <a:pt x="337" y="461"/>
                    <a:pt x="348" y="457"/>
                  </a:cubicBezTo>
                  <a:cubicBezTo>
                    <a:pt x="357" y="454"/>
                    <a:pt x="368" y="447"/>
                    <a:pt x="378" y="437"/>
                  </a:cubicBezTo>
                  <a:cubicBezTo>
                    <a:pt x="395" y="420"/>
                    <a:pt x="405" y="400"/>
                    <a:pt x="405" y="372"/>
                  </a:cubicBezTo>
                  <a:cubicBezTo>
                    <a:pt x="405" y="362"/>
                    <a:pt x="402" y="349"/>
                    <a:pt x="398" y="339"/>
                  </a:cubicBezTo>
                  <a:cubicBezTo>
                    <a:pt x="392" y="325"/>
                    <a:pt x="384" y="318"/>
                    <a:pt x="381" y="311"/>
                  </a:cubicBezTo>
                  <a:cubicBezTo>
                    <a:pt x="364" y="290"/>
                    <a:pt x="348" y="273"/>
                    <a:pt x="331" y="253"/>
                  </a:cubicBezTo>
                  <a:cubicBezTo>
                    <a:pt x="303" y="223"/>
                    <a:pt x="276" y="188"/>
                    <a:pt x="249" y="155"/>
                  </a:cubicBezTo>
                  <a:cubicBezTo>
                    <a:pt x="221" y="117"/>
                    <a:pt x="194" y="79"/>
                    <a:pt x="167" y="42"/>
                  </a:cubicBezTo>
                  <a:cubicBezTo>
                    <a:pt x="156" y="32"/>
                    <a:pt x="146" y="18"/>
                    <a:pt x="133" y="12"/>
                  </a:cubicBezTo>
                  <a:cubicBezTo>
                    <a:pt x="123" y="4"/>
                    <a:pt x="106" y="1"/>
                    <a:pt x="88"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54;p42">
              <a:extLst>
                <a:ext uri="{FF2B5EF4-FFF2-40B4-BE49-F238E27FC236}">
                  <a16:creationId xmlns:a16="http://schemas.microsoft.com/office/drawing/2014/main" id="{8D664591-884F-DA4F-BD7B-0A301BB36771}"/>
                </a:ext>
              </a:extLst>
            </p:cNvPr>
            <p:cNvSpPr/>
            <p:nvPr/>
          </p:nvSpPr>
          <p:spPr>
            <a:xfrm>
              <a:off x="6498737" y="4250437"/>
              <a:ext cx="7063" cy="17408"/>
            </a:xfrm>
            <a:custGeom>
              <a:avLst/>
              <a:gdLst/>
              <a:ahLst/>
              <a:cxnLst/>
              <a:rect l="l" t="t" r="r" b="b"/>
              <a:pathLst>
                <a:path w="127" h="313" extrusionOk="0">
                  <a:moveTo>
                    <a:pt x="52" y="1"/>
                  </a:moveTo>
                  <a:cubicBezTo>
                    <a:pt x="25" y="1"/>
                    <a:pt x="4" y="25"/>
                    <a:pt x="4" y="52"/>
                  </a:cubicBezTo>
                  <a:cubicBezTo>
                    <a:pt x="1" y="83"/>
                    <a:pt x="1" y="117"/>
                    <a:pt x="1" y="147"/>
                  </a:cubicBezTo>
                  <a:cubicBezTo>
                    <a:pt x="1" y="161"/>
                    <a:pt x="1" y="171"/>
                    <a:pt x="4" y="182"/>
                  </a:cubicBezTo>
                  <a:cubicBezTo>
                    <a:pt x="7" y="215"/>
                    <a:pt x="15" y="246"/>
                    <a:pt x="25" y="277"/>
                  </a:cubicBezTo>
                  <a:cubicBezTo>
                    <a:pt x="31" y="297"/>
                    <a:pt x="51" y="312"/>
                    <a:pt x="74" y="312"/>
                  </a:cubicBezTo>
                  <a:cubicBezTo>
                    <a:pt x="78" y="312"/>
                    <a:pt x="82" y="312"/>
                    <a:pt x="86" y="311"/>
                  </a:cubicBezTo>
                  <a:cubicBezTo>
                    <a:pt x="110" y="304"/>
                    <a:pt x="127" y="273"/>
                    <a:pt x="120" y="250"/>
                  </a:cubicBezTo>
                  <a:cubicBezTo>
                    <a:pt x="114" y="226"/>
                    <a:pt x="110" y="205"/>
                    <a:pt x="103" y="185"/>
                  </a:cubicBezTo>
                  <a:cubicBezTo>
                    <a:pt x="100" y="141"/>
                    <a:pt x="100" y="97"/>
                    <a:pt x="103" y="52"/>
                  </a:cubicBezTo>
                  <a:cubicBezTo>
                    <a:pt x="103" y="25"/>
                    <a:pt x="79" y="1"/>
                    <a:pt x="52"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55;p42">
              <a:extLst>
                <a:ext uri="{FF2B5EF4-FFF2-40B4-BE49-F238E27FC236}">
                  <a16:creationId xmlns:a16="http://schemas.microsoft.com/office/drawing/2014/main" id="{5D19C45D-F4C7-D54E-A54E-A48C70C49946}"/>
                </a:ext>
              </a:extLst>
            </p:cNvPr>
            <p:cNvSpPr/>
            <p:nvPr/>
          </p:nvSpPr>
          <p:spPr>
            <a:xfrm>
              <a:off x="6496457" y="4248157"/>
              <a:ext cx="11457" cy="21858"/>
            </a:xfrm>
            <a:custGeom>
              <a:avLst/>
              <a:gdLst/>
              <a:ahLst/>
              <a:cxnLst/>
              <a:rect l="l" t="t" r="r" b="b"/>
              <a:pathLst>
                <a:path w="206" h="393" extrusionOk="0">
                  <a:moveTo>
                    <a:pt x="93" y="83"/>
                  </a:moveTo>
                  <a:cubicBezTo>
                    <a:pt x="93" y="83"/>
                    <a:pt x="97" y="83"/>
                    <a:pt x="97" y="86"/>
                  </a:cubicBezTo>
                  <a:cubicBezTo>
                    <a:pt x="100" y="86"/>
                    <a:pt x="100" y="86"/>
                    <a:pt x="103" y="89"/>
                  </a:cubicBezTo>
                  <a:cubicBezTo>
                    <a:pt x="103" y="113"/>
                    <a:pt x="100" y="138"/>
                    <a:pt x="100" y="165"/>
                  </a:cubicBezTo>
                  <a:cubicBezTo>
                    <a:pt x="100" y="185"/>
                    <a:pt x="103" y="205"/>
                    <a:pt x="103" y="229"/>
                  </a:cubicBezTo>
                  <a:lnTo>
                    <a:pt x="103" y="232"/>
                  </a:lnTo>
                  <a:lnTo>
                    <a:pt x="103" y="236"/>
                  </a:lnTo>
                  <a:cubicBezTo>
                    <a:pt x="110" y="256"/>
                    <a:pt x="117" y="280"/>
                    <a:pt x="123" y="300"/>
                  </a:cubicBezTo>
                  <a:lnTo>
                    <a:pt x="123" y="300"/>
                  </a:lnTo>
                  <a:lnTo>
                    <a:pt x="120" y="301"/>
                  </a:lnTo>
                  <a:lnTo>
                    <a:pt x="124" y="301"/>
                  </a:lnTo>
                  <a:cubicBezTo>
                    <a:pt x="124" y="304"/>
                    <a:pt x="120" y="308"/>
                    <a:pt x="120" y="308"/>
                  </a:cubicBezTo>
                  <a:cubicBezTo>
                    <a:pt x="120" y="311"/>
                    <a:pt x="117" y="311"/>
                    <a:pt x="117" y="311"/>
                  </a:cubicBezTo>
                  <a:lnTo>
                    <a:pt x="106" y="311"/>
                  </a:lnTo>
                  <a:cubicBezTo>
                    <a:pt x="106" y="308"/>
                    <a:pt x="103" y="308"/>
                    <a:pt x="103" y="304"/>
                  </a:cubicBezTo>
                  <a:cubicBezTo>
                    <a:pt x="97" y="273"/>
                    <a:pt x="86" y="246"/>
                    <a:pt x="86" y="219"/>
                  </a:cubicBezTo>
                  <a:cubicBezTo>
                    <a:pt x="83" y="209"/>
                    <a:pt x="83" y="199"/>
                    <a:pt x="83" y="186"/>
                  </a:cubicBezTo>
                  <a:lnTo>
                    <a:pt x="83" y="186"/>
                  </a:lnTo>
                  <a:cubicBezTo>
                    <a:pt x="83" y="157"/>
                    <a:pt x="83" y="126"/>
                    <a:pt x="86" y="97"/>
                  </a:cubicBezTo>
                  <a:cubicBezTo>
                    <a:pt x="86" y="93"/>
                    <a:pt x="86" y="89"/>
                    <a:pt x="89" y="86"/>
                  </a:cubicBezTo>
                  <a:lnTo>
                    <a:pt x="89" y="83"/>
                  </a:lnTo>
                  <a:close/>
                  <a:moveTo>
                    <a:pt x="93" y="1"/>
                  </a:moveTo>
                  <a:cubicBezTo>
                    <a:pt x="83" y="1"/>
                    <a:pt x="69" y="4"/>
                    <a:pt x="59" y="11"/>
                  </a:cubicBezTo>
                  <a:cubicBezTo>
                    <a:pt x="42" y="18"/>
                    <a:pt x="28" y="28"/>
                    <a:pt x="18" y="42"/>
                  </a:cubicBezTo>
                  <a:cubicBezTo>
                    <a:pt x="12" y="56"/>
                    <a:pt x="4" y="72"/>
                    <a:pt x="4" y="89"/>
                  </a:cubicBezTo>
                  <a:cubicBezTo>
                    <a:pt x="1" y="124"/>
                    <a:pt x="1" y="158"/>
                    <a:pt x="1" y="188"/>
                  </a:cubicBezTo>
                  <a:lnTo>
                    <a:pt x="1" y="192"/>
                  </a:lnTo>
                  <a:cubicBezTo>
                    <a:pt x="1" y="202"/>
                    <a:pt x="1" y="215"/>
                    <a:pt x="4" y="229"/>
                  </a:cubicBezTo>
                  <a:lnTo>
                    <a:pt x="5" y="229"/>
                  </a:lnTo>
                  <a:lnTo>
                    <a:pt x="5" y="229"/>
                  </a:lnTo>
                  <a:cubicBezTo>
                    <a:pt x="8" y="265"/>
                    <a:pt x="18" y="298"/>
                    <a:pt x="25" y="328"/>
                  </a:cubicBezTo>
                  <a:cubicBezTo>
                    <a:pt x="32" y="349"/>
                    <a:pt x="42" y="362"/>
                    <a:pt x="59" y="376"/>
                  </a:cubicBezTo>
                  <a:cubicBezTo>
                    <a:pt x="73" y="386"/>
                    <a:pt x="93" y="393"/>
                    <a:pt x="114" y="393"/>
                  </a:cubicBezTo>
                  <a:cubicBezTo>
                    <a:pt x="120" y="393"/>
                    <a:pt x="130" y="393"/>
                    <a:pt x="138" y="389"/>
                  </a:cubicBezTo>
                  <a:cubicBezTo>
                    <a:pt x="158" y="386"/>
                    <a:pt x="175" y="372"/>
                    <a:pt x="185" y="355"/>
                  </a:cubicBezTo>
                  <a:cubicBezTo>
                    <a:pt x="199" y="342"/>
                    <a:pt x="205" y="322"/>
                    <a:pt x="205" y="301"/>
                  </a:cubicBezTo>
                  <a:cubicBezTo>
                    <a:pt x="205" y="294"/>
                    <a:pt x="202" y="287"/>
                    <a:pt x="202" y="281"/>
                  </a:cubicBezTo>
                  <a:lnTo>
                    <a:pt x="202" y="277"/>
                  </a:lnTo>
                  <a:cubicBezTo>
                    <a:pt x="196" y="256"/>
                    <a:pt x="188" y="236"/>
                    <a:pt x="185" y="215"/>
                  </a:cubicBezTo>
                  <a:lnTo>
                    <a:pt x="185" y="215"/>
                  </a:lnTo>
                  <a:lnTo>
                    <a:pt x="185" y="215"/>
                  </a:lnTo>
                  <a:cubicBezTo>
                    <a:pt x="184" y="197"/>
                    <a:pt x="182" y="180"/>
                    <a:pt x="182" y="165"/>
                  </a:cubicBezTo>
                  <a:cubicBezTo>
                    <a:pt x="182" y="142"/>
                    <a:pt x="185" y="120"/>
                    <a:pt x="185" y="97"/>
                  </a:cubicBezTo>
                  <a:lnTo>
                    <a:pt x="185" y="97"/>
                  </a:lnTo>
                  <a:lnTo>
                    <a:pt x="185" y="97"/>
                  </a:lnTo>
                  <a:lnTo>
                    <a:pt x="185" y="89"/>
                  </a:lnTo>
                  <a:cubicBezTo>
                    <a:pt x="185" y="76"/>
                    <a:pt x="182" y="66"/>
                    <a:pt x="178" y="56"/>
                  </a:cubicBezTo>
                  <a:cubicBezTo>
                    <a:pt x="168" y="39"/>
                    <a:pt x="158" y="25"/>
                    <a:pt x="144" y="18"/>
                  </a:cubicBezTo>
                  <a:cubicBezTo>
                    <a:pt x="130" y="8"/>
                    <a:pt x="114" y="1"/>
                    <a:pt x="93"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56;p42">
              <a:extLst>
                <a:ext uri="{FF2B5EF4-FFF2-40B4-BE49-F238E27FC236}">
                  <a16:creationId xmlns:a16="http://schemas.microsoft.com/office/drawing/2014/main" id="{008A9EBD-E90B-CB40-87C6-0D2CB2CA6041}"/>
                </a:ext>
              </a:extLst>
            </p:cNvPr>
            <p:cNvSpPr/>
            <p:nvPr/>
          </p:nvSpPr>
          <p:spPr>
            <a:xfrm>
              <a:off x="6498237" y="4247990"/>
              <a:ext cx="7786" cy="20634"/>
            </a:xfrm>
            <a:custGeom>
              <a:avLst/>
              <a:gdLst/>
              <a:ahLst/>
              <a:cxnLst/>
              <a:rect l="l" t="t" r="r" b="b"/>
              <a:pathLst>
                <a:path w="140" h="371" extrusionOk="0">
                  <a:moveTo>
                    <a:pt x="54" y="1"/>
                  </a:moveTo>
                  <a:cubicBezTo>
                    <a:pt x="24" y="1"/>
                    <a:pt x="7" y="21"/>
                    <a:pt x="3" y="48"/>
                  </a:cubicBezTo>
                  <a:lnTo>
                    <a:pt x="3" y="92"/>
                  </a:lnTo>
                  <a:cubicBezTo>
                    <a:pt x="0" y="113"/>
                    <a:pt x="3" y="133"/>
                    <a:pt x="7" y="150"/>
                  </a:cubicBezTo>
                  <a:cubicBezTo>
                    <a:pt x="10" y="215"/>
                    <a:pt x="24" y="273"/>
                    <a:pt x="37" y="334"/>
                  </a:cubicBezTo>
                  <a:cubicBezTo>
                    <a:pt x="40" y="357"/>
                    <a:pt x="64" y="370"/>
                    <a:pt x="86" y="370"/>
                  </a:cubicBezTo>
                  <a:cubicBezTo>
                    <a:pt x="90" y="370"/>
                    <a:pt x="94" y="370"/>
                    <a:pt x="98" y="369"/>
                  </a:cubicBezTo>
                  <a:cubicBezTo>
                    <a:pt x="126" y="361"/>
                    <a:pt x="139" y="334"/>
                    <a:pt x="133" y="307"/>
                  </a:cubicBezTo>
                  <a:cubicBezTo>
                    <a:pt x="123" y="253"/>
                    <a:pt x="112" y="202"/>
                    <a:pt x="102" y="147"/>
                  </a:cubicBezTo>
                  <a:lnTo>
                    <a:pt x="102" y="147"/>
                  </a:lnTo>
                  <a:lnTo>
                    <a:pt x="106" y="161"/>
                  </a:lnTo>
                  <a:cubicBezTo>
                    <a:pt x="102" y="141"/>
                    <a:pt x="102" y="120"/>
                    <a:pt x="102" y="103"/>
                  </a:cubicBezTo>
                  <a:lnTo>
                    <a:pt x="102" y="48"/>
                  </a:lnTo>
                  <a:cubicBezTo>
                    <a:pt x="106" y="21"/>
                    <a:pt x="78" y="1"/>
                    <a:pt x="54"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57;p42">
              <a:extLst>
                <a:ext uri="{FF2B5EF4-FFF2-40B4-BE49-F238E27FC236}">
                  <a16:creationId xmlns:a16="http://schemas.microsoft.com/office/drawing/2014/main" id="{E61EE01E-28D5-DA47-B0C8-17ACBFEEDD64}"/>
                </a:ext>
              </a:extLst>
            </p:cNvPr>
            <p:cNvSpPr/>
            <p:nvPr/>
          </p:nvSpPr>
          <p:spPr>
            <a:xfrm>
              <a:off x="6495956" y="4245710"/>
              <a:ext cx="11958" cy="25250"/>
            </a:xfrm>
            <a:custGeom>
              <a:avLst/>
              <a:gdLst/>
              <a:ahLst/>
              <a:cxnLst/>
              <a:rect l="l" t="t" r="r" b="b"/>
              <a:pathLst>
                <a:path w="215" h="454" extrusionOk="0">
                  <a:moveTo>
                    <a:pt x="95" y="83"/>
                  </a:moveTo>
                  <a:cubicBezTo>
                    <a:pt x="95" y="83"/>
                    <a:pt x="98" y="83"/>
                    <a:pt x="102" y="86"/>
                  </a:cubicBezTo>
                  <a:lnTo>
                    <a:pt x="102" y="89"/>
                  </a:lnTo>
                  <a:lnTo>
                    <a:pt x="102" y="141"/>
                  </a:lnTo>
                  <a:lnTo>
                    <a:pt x="102" y="144"/>
                  </a:lnTo>
                  <a:cubicBezTo>
                    <a:pt x="102" y="168"/>
                    <a:pt x="106" y="188"/>
                    <a:pt x="106" y="205"/>
                  </a:cubicBezTo>
                  <a:lnTo>
                    <a:pt x="106" y="209"/>
                  </a:lnTo>
                  <a:lnTo>
                    <a:pt x="108" y="208"/>
                  </a:lnTo>
                  <a:lnTo>
                    <a:pt x="108" y="208"/>
                  </a:lnTo>
                  <a:cubicBezTo>
                    <a:pt x="114" y="260"/>
                    <a:pt x="124" y="309"/>
                    <a:pt x="133" y="355"/>
                  </a:cubicBezTo>
                  <a:lnTo>
                    <a:pt x="133" y="362"/>
                  </a:lnTo>
                  <a:lnTo>
                    <a:pt x="133" y="369"/>
                  </a:lnTo>
                  <a:cubicBezTo>
                    <a:pt x="133" y="369"/>
                    <a:pt x="129" y="369"/>
                    <a:pt x="129" y="372"/>
                  </a:cubicBezTo>
                  <a:lnTo>
                    <a:pt x="126" y="372"/>
                  </a:lnTo>
                  <a:cubicBezTo>
                    <a:pt x="126" y="372"/>
                    <a:pt x="123" y="369"/>
                    <a:pt x="119" y="369"/>
                  </a:cubicBezTo>
                  <a:lnTo>
                    <a:pt x="119" y="366"/>
                  </a:lnTo>
                  <a:cubicBezTo>
                    <a:pt x="106" y="308"/>
                    <a:pt x="92" y="246"/>
                    <a:pt x="85" y="188"/>
                  </a:cubicBezTo>
                  <a:cubicBezTo>
                    <a:pt x="85" y="171"/>
                    <a:pt x="82" y="157"/>
                    <a:pt x="82" y="144"/>
                  </a:cubicBezTo>
                  <a:cubicBezTo>
                    <a:pt x="82" y="141"/>
                    <a:pt x="85" y="137"/>
                    <a:pt x="85" y="137"/>
                  </a:cubicBezTo>
                  <a:lnTo>
                    <a:pt x="85" y="133"/>
                  </a:lnTo>
                  <a:lnTo>
                    <a:pt x="85" y="92"/>
                  </a:lnTo>
                  <a:cubicBezTo>
                    <a:pt x="85" y="89"/>
                    <a:pt x="88" y="86"/>
                    <a:pt x="88" y="83"/>
                  </a:cubicBezTo>
                  <a:close/>
                  <a:moveTo>
                    <a:pt x="95" y="1"/>
                  </a:moveTo>
                  <a:cubicBezTo>
                    <a:pt x="82" y="1"/>
                    <a:pt x="68" y="1"/>
                    <a:pt x="57" y="7"/>
                  </a:cubicBezTo>
                  <a:cubicBezTo>
                    <a:pt x="41" y="14"/>
                    <a:pt x="27" y="25"/>
                    <a:pt x="21" y="42"/>
                  </a:cubicBezTo>
                  <a:cubicBezTo>
                    <a:pt x="10" y="55"/>
                    <a:pt x="3" y="72"/>
                    <a:pt x="3" y="89"/>
                  </a:cubicBezTo>
                  <a:lnTo>
                    <a:pt x="3" y="133"/>
                  </a:lnTo>
                  <a:cubicBezTo>
                    <a:pt x="3" y="137"/>
                    <a:pt x="0" y="141"/>
                    <a:pt x="0" y="144"/>
                  </a:cubicBezTo>
                  <a:cubicBezTo>
                    <a:pt x="0" y="164"/>
                    <a:pt x="3" y="182"/>
                    <a:pt x="7" y="198"/>
                  </a:cubicBezTo>
                  <a:cubicBezTo>
                    <a:pt x="10" y="263"/>
                    <a:pt x="24" y="325"/>
                    <a:pt x="37" y="382"/>
                  </a:cubicBezTo>
                  <a:cubicBezTo>
                    <a:pt x="41" y="396"/>
                    <a:pt x="44" y="406"/>
                    <a:pt x="51" y="413"/>
                  </a:cubicBezTo>
                  <a:cubicBezTo>
                    <a:pt x="61" y="427"/>
                    <a:pt x="71" y="437"/>
                    <a:pt x="85" y="443"/>
                  </a:cubicBezTo>
                  <a:cubicBezTo>
                    <a:pt x="98" y="451"/>
                    <a:pt x="112" y="454"/>
                    <a:pt x="126" y="454"/>
                  </a:cubicBezTo>
                  <a:cubicBezTo>
                    <a:pt x="136" y="454"/>
                    <a:pt x="143" y="451"/>
                    <a:pt x="150" y="451"/>
                  </a:cubicBezTo>
                  <a:cubicBezTo>
                    <a:pt x="170" y="443"/>
                    <a:pt x="187" y="430"/>
                    <a:pt x="201" y="413"/>
                  </a:cubicBezTo>
                  <a:cubicBezTo>
                    <a:pt x="211" y="399"/>
                    <a:pt x="214" y="379"/>
                    <a:pt x="214" y="362"/>
                  </a:cubicBezTo>
                  <a:lnTo>
                    <a:pt x="214" y="341"/>
                  </a:lnTo>
                  <a:cubicBezTo>
                    <a:pt x="205" y="292"/>
                    <a:pt x="193" y="244"/>
                    <a:pt x="186" y="195"/>
                  </a:cubicBezTo>
                  <a:lnTo>
                    <a:pt x="186" y="195"/>
                  </a:lnTo>
                  <a:lnTo>
                    <a:pt x="187" y="195"/>
                  </a:lnTo>
                  <a:cubicBezTo>
                    <a:pt x="184" y="177"/>
                    <a:pt x="184" y="157"/>
                    <a:pt x="184" y="144"/>
                  </a:cubicBezTo>
                  <a:lnTo>
                    <a:pt x="184" y="92"/>
                  </a:lnTo>
                  <a:lnTo>
                    <a:pt x="184" y="89"/>
                  </a:lnTo>
                  <a:cubicBezTo>
                    <a:pt x="184" y="75"/>
                    <a:pt x="184" y="62"/>
                    <a:pt x="177" y="52"/>
                  </a:cubicBezTo>
                  <a:cubicBezTo>
                    <a:pt x="170" y="34"/>
                    <a:pt x="156" y="25"/>
                    <a:pt x="143" y="14"/>
                  </a:cubicBezTo>
                  <a:cubicBezTo>
                    <a:pt x="129" y="4"/>
                    <a:pt x="112" y="1"/>
                    <a:pt x="95"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58;p42">
              <a:extLst>
                <a:ext uri="{FF2B5EF4-FFF2-40B4-BE49-F238E27FC236}">
                  <a16:creationId xmlns:a16="http://schemas.microsoft.com/office/drawing/2014/main" id="{8F57EF4A-6FB7-2C48-84F5-862D7DA07663}"/>
                </a:ext>
              </a:extLst>
            </p:cNvPr>
            <p:cNvSpPr/>
            <p:nvPr/>
          </p:nvSpPr>
          <p:spPr>
            <a:xfrm>
              <a:off x="6482830" y="4187699"/>
              <a:ext cx="14461" cy="20745"/>
            </a:xfrm>
            <a:custGeom>
              <a:avLst/>
              <a:gdLst/>
              <a:ahLst/>
              <a:cxnLst/>
              <a:rect l="l" t="t" r="r" b="b"/>
              <a:pathLst>
                <a:path w="260" h="373" extrusionOk="0">
                  <a:moveTo>
                    <a:pt x="194" y="125"/>
                  </a:moveTo>
                  <a:cubicBezTo>
                    <a:pt x="193" y="126"/>
                    <a:pt x="191" y="127"/>
                    <a:pt x="190" y="129"/>
                  </a:cubicBezTo>
                  <a:lnTo>
                    <a:pt x="190" y="129"/>
                  </a:lnTo>
                  <a:cubicBezTo>
                    <a:pt x="192" y="127"/>
                    <a:pt x="193" y="127"/>
                    <a:pt x="194" y="125"/>
                  </a:cubicBezTo>
                  <a:close/>
                  <a:moveTo>
                    <a:pt x="190" y="129"/>
                  </a:moveTo>
                  <a:cubicBezTo>
                    <a:pt x="189" y="129"/>
                    <a:pt x="189" y="130"/>
                    <a:pt x="188" y="130"/>
                  </a:cubicBezTo>
                  <a:cubicBezTo>
                    <a:pt x="189" y="130"/>
                    <a:pt x="189" y="129"/>
                    <a:pt x="190" y="129"/>
                  </a:cubicBezTo>
                  <a:close/>
                  <a:moveTo>
                    <a:pt x="202" y="1"/>
                  </a:moveTo>
                  <a:cubicBezTo>
                    <a:pt x="188" y="1"/>
                    <a:pt x="178" y="8"/>
                    <a:pt x="164" y="18"/>
                  </a:cubicBezTo>
                  <a:cubicBezTo>
                    <a:pt x="147" y="35"/>
                    <a:pt x="127" y="52"/>
                    <a:pt x="109" y="72"/>
                  </a:cubicBezTo>
                  <a:cubicBezTo>
                    <a:pt x="89" y="100"/>
                    <a:pt x="73" y="127"/>
                    <a:pt x="55" y="157"/>
                  </a:cubicBezTo>
                  <a:cubicBezTo>
                    <a:pt x="41" y="178"/>
                    <a:pt x="35" y="202"/>
                    <a:pt x="24" y="226"/>
                  </a:cubicBezTo>
                  <a:cubicBezTo>
                    <a:pt x="21" y="232"/>
                    <a:pt x="18" y="243"/>
                    <a:pt x="14" y="250"/>
                  </a:cubicBezTo>
                  <a:cubicBezTo>
                    <a:pt x="7" y="273"/>
                    <a:pt x="4" y="297"/>
                    <a:pt x="1" y="325"/>
                  </a:cubicBezTo>
                  <a:cubicBezTo>
                    <a:pt x="1" y="335"/>
                    <a:pt x="7" y="349"/>
                    <a:pt x="18" y="358"/>
                  </a:cubicBezTo>
                  <a:cubicBezTo>
                    <a:pt x="24" y="369"/>
                    <a:pt x="38" y="372"/>
                    <a:pt x="52" y="372"/>
                  </a:cubicBezTo>
                  <a:cubicBezTo>
                    <a:pt x="65" y="372"/>
                    <a:pt x="79" y="369"/>
                    <a:pt x="86" y="358"/>
                  </a:cubicBezTo>
                  <a:cubicBezTo>
                    <a:pt x="100" y="349"/>
                    <a:pt x="100" y="338"/>
                    <a:pt x="103" y="325"/>
                  </a:cubicBezTo>
                  <a:lnTo>
                    <a:pt x="103" y="318"/>
                  </a:lnTo>
                  <a:cubicBezTo>
                    <a:pt x="109" y="287"/>
                    <a:pt x="120" y="256"/>
                    <a:pt x="130" y="229"/>
                  </a:cubicBezTo>
                  <a:cubicBezTo>
                    <a:pt x="137" y="212"/>
                    <a:pt x="144" y="198"/>
                    <a:pt x="154" y="185"/>
                  </a:cubicBezTo>
                  <a:cubicBezTo>
                    <a:pt x="164" y="165"/>
                    <a:pt x="175" y="147"/>
                    <a:pt x="188" y="130"/>
                  </a:cubicBezTo>
                  <a:cubicBezTo>
                    <a:pt x="191" y="127"/>
                    <a:pt x="195" y="124"/>
                    <a:pt x="195" y="120"/>
                  </a:cubicBezTo>
                  <a:lnTo>
                    <a:pt x="195" y="120"/>
                  </a:lnTo>
                  <a:cubicBezTo>
                    <a:pt x="195" y="122"/>
                    <a:pt x="195" y="124"/>
                    <a:pt x="194" y="125"/>
                  </a:cubicBezTo>
                  <a:lnTo>
                    <a:pt x="194" y="125"/>
                  </a:lnTo>
                  <a:cubicBezTo>
                    <a:pt x="209" y="112"/>
                    <a:pt x="221" y="98"/>
                    <a:pt x="236" y="86"/>
                  </a:cubicBezTo>
                  <a:cubicBezTo>
                    <a:pt x="260" y="69"/>
                    <a:pt x="253" y="35"/>
                    <a:pt x="236" y="18"/>
                  </a:cubicBezTo>
                  <a:cubicBezTo>
                    <a:pt x="229" y="8"/>
                    <a:pt x="216" y="1"/>
                    <a:pt x="202"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59;p42">
              <a:extLst>
                <a:ext uri="{FF2B5EF4-FFF2-40B4-BE49-F238E27FC236}">
                  <a16:creationId xmlns:a16="http://schemas.microsoft.com/office/drawing/2014/main" id="{D3C3148B-4BCC-5D4F-AEA2-C0868B6DEFBE}"/>
                </a:ext>
              </a:extLst>
            </p:cNvPr>
            <p:cNvSpPr/>
            <p:nvPr/>
          </p:nvSpPr>
          <p:spPr>
            <a:xfrm>
              <a:off x="6480550" y="4185475"/>
              <a:ext cx="18632" cy="25250"/>
            </a:xfrm>
            <a:custGeom>
              <a:avLst/>
              <a:gdLst/>
              <a:ahLst/>
              <a:cxnLst/>
              <a:rect l="l" t="t" r="r" b="b"/>
              <a:pathLst>
                <a:path w="335" h="454" extrusionOk="0">
                  <a:moveTo>
                    <a:pt x="175" y="276"/>
                  </a:moveTo>
                  <a:lnTo>
                    <a:pt x="176" y="276"/>
                  </a:lnTo>
                  <a:lnTo>
                    <a:pt x="176" y="276"/>
                  </a:lnTo>
                  <a:lnTo>
                    <a:pt x="179" y="280"/>
                  </a:lnTo>
                  <a:lnTo>
                    <a:pt x="179" y="280"/>
                  </a:lnTo>
                  <a:lnTo>
                    <a:pt x="175" y="276"/>
                  </a:lnTo>
                  <a:close/>
                  <a:moveTo>
                    <a:pt x="207" y="286"/>
                  </a:moveTo>
                  <a:lnTo>
                    <a:pt x="208" y="286"/>
                  </a:lnTo>
                  <a:lnTo>
                    <a:pt x="208" y="286"/>
                  </a:lnTo>
                  <a:lnTo>
                    <a:pt x="207" y="286"/>
                  </a:lnTo>
                  <a:lnTo>
                    <a:pt x="207" y="286"/>
                  </a:lnTo>
                  <a:cubicBezTo>
                    <a:pt x="207" y="286"/>
                    <a:pt x="207" y="286"/>
                    <a:pt x="207" y="286"/>
                  </a:cubicBezTo>
                  <a:close/>
                  <a:moveTo>
                    <a:pt x="207" y="289"/>
                  </a:moveTo>
                  <a:lnTo>
                    <a:pt x="207" y="289"/>
                  </a:lnTo>
                  <a:lnTo>
                    <a:pt x="207" y="289"/>
                  </a:lnTo>
                  <a:cubicBezTo>
                    <a:pt x="207" y="289"/>
                    <a:pt x="207" y="289"/>
                    <a:pt x="207" y="289"/>
                  </a:cubicBezTo>
                  <a:lnTo>
                    <a:pt x="207" y="289"/>
                  </a:lnTo>
                  <a:lnTo>
                    <a:pt x="207" y="289"/>
                  </a:lnTo>
                  <a:lnTo>
                    <a:pt x="207" y="289"/>
                  </a:lnTo>
                  <a:cubicBezTo>
                    <a:pt x="207" y="289"/>
                    <a:pt x="207" y="289"/>
                    <a:pt x="207" y="289"/>
                  </a:cubicBezTo>
                  <a:close/>
                  <a:moveTo>
                    <a:pt x="243" y="82"/>
                  </a:moveTo>
                  <a:cubicBezTo>
                    <a:pt x="246" y="82"/>
                    <a:pt x="246" y="85"/>
                    <a:pt x="249" y="85"/>
                  </a:cubicBezTo>
                  <a:lnTo>
                    <a:pt x="249" y="88"/>
                  </a:lnTo>
                  <a:cubicBezTo>
                    <a:pt x="249" y="88"/>
                    <a:pt x="253" y="92"/>
                    <a:pt x="253" y="95"/>
                  </a:cubicBezTo>
                  <a:lnTo>
                    <a:pt x="249" y="95"/>
                  </a:lnTo>
                  <a:lnTo>
                    <a:pt x="250" y="96"/>
                  </a:lnTo>
                  <a:lnTo>
                    <a:pt x="250" y="96"/>
                  </a:lnTo>
                  <a:cubicBezTo>
                    <a:pt x="234" y="108"/>
                    <a:pt x="220" y="122"/>
                    <a:pt x="206" y="136"/>
                  </a:cubicBezTo>
                  <a:lnTo>
                    <a:pt x="206" y="136"/>
                  </a:lnTo>
                  <a:lnTo>
                    <a:pt x="205" y="136"/>
                  </a:lnTo>
                  <a:cubicBezTo>
                    <a:pt x="202" y="140"/>
                    <a:pt x="199" y="143"/>
                    <a:pt x="195" y="146"/>
                  </a:cubicBezTo>
                  <a:lnTo>
                    <a:pt x="197" y="148"/>
                  </a:lnTo>
                  <a:lnTo>
                    <a:pt x="197" y="148"/>
                  </a:lnTo>
                  <a:cubicBezTo>
                    <a:pt x="184" y="165"/>
                    <a:pt x="170" y="182"/>
                    <a:pt x="158" y="205"/>
                  </a:cubicBezTo>
                  <a:cubicBezTo>
                    <a:pt x="150" y="218"/>
                    <a:pt x="141" y="235"/>
                    <a:pt x="134" y="252"/>
                  </a:cubicBezTo>
                  <a:cubicBezTo>
                    <a:pt x="134" y="253"/>
                    <a:pt x="134" y="253"/>
                    <a:pt x="133" y="254"/>
                  </a:cubicBezTo>
                  <a:lnTo>
                    <a:pt x="133" y="254"/>
                  </a:lnTo>
                  <a:cubicBezTo>
                    <a:pt x="132" y="256"/>
                    <a:pt x="131" y="257"/>
                    <a:pt x="130" y="259"/>
                  </a:cubicBezTo>
                  <a:lnTo>
                    <a:pt x="130" y="263"/>
                  </a:lnTo>
                  <a:lnTo>
                    <a:pt x="130" y="263"/>
                  </a:lnTo>
                  <a:lnTo>
                    <a:pt x="130" y="263"/>
                  </a:lnTo>
                  <a:cubicBezTo>
                    <a:pt x="121" y="287"/>
                    <a:pt x="111" y="312"/>
                    <a:pt x="105" y="341"/>
                  </a:cubicBezTo>
                  <a:lnTo>
                    <a:pt x="105" y="341"/>
                  </a:lnTo>
                  <a:lnTo>
                    <a:pt x="103" y="340"/>
                  </a:lnTo>
                  <a:lnTo>
                    <a:pt x="103" y="348"/>
                  </a:lnTo>
                  <a:lnTo>
                    <a:pt x="103" y="358"/>
                  </a:lnTo>
                  <a:cubicBezTo>
                    <a:pt x="103" y="365"/>
                    <a:pt x="100" y="368"/>
                    <a:pt x="100" y="368"/>
                  </a:cubicBezTo>
                  <a:lnTo>
                    <a:pt x="100" y="371"/>
                  </a:lnTo>
                  <a:lnTo>
                    <a:pt x="86" y="371"/>
                  </a:lnTo>
                  <a:lnTo>
                    <a:pt x="86" y="368"/>
                  </a:lnTo>
                  <a:cubicBezTo>
                    <a:pt x="86" y="368"/>
                    <a:pt x="84" y="368"/>
                    <a:pt x="83" y="366"/>
                  </a:cubicBezTo>
                  <a:lnTo>
                    <a:pt x="83" y="366"/>
                  </a:lnTo>
                  <a:cubicBezTo>
                    <a:pt x="86" y="343"/>
                    <a:pt x="89" y="319"/>
                    <a:pt x="96" y="304"/>
                  </a:cubicBezTo>
                  <a:cubicBezTo>
                    <a:pt x="100" y="293"/>
                    <a:pt x="100" y="286"/>
                    <a:pt x="103" y="283"/>
                  </a:cubicBezTo>
                  <a:lnTo>
                    <a:pt x="103" y="279"/>
                  </a:lnTo>
                  <a:cubicBezTo>
                    <a:pt x="114" y="255"/>
                    <a:pt x="123" y="235"/>
                    <a:pt x="130" y="214"/>
                  </a:cubicBezTo>
                  <a:lnTo>
                    <a:pt x="134" y="214"/>
                  </a:lnTo>
                  <a:cubicBezTo>
                    <a:pt x="147" y="187"/>
                    <a:pt x="164" y="164"/>
                    <a:pt x="181" y="136"/>
                  </a:cubicBezTo>
                  <a:cubicBezTo>
                    <a:pt x="195" y="119"/>
                    <a:pt x="212" y="106"/>
                    <a:pt x="232" y="88"/>
                  </a:cubicBezTo>
                  <a:cubicBezTo>
                    <a:pt x="236" y="85"/>
                    <a:pt x="240" y="82"/>
                    <a:pt x="240" y="82"/>
                  </a:cubicBezTo>
                  <a:close/>
                  <a:moveTo>
                    <a:pt x="243" y="0"/>
                  </a:moveTo>
                  <a:cubicBezTo>
                    <a:pt x="229" y="0"/>
                    <a:pt x="216" y="3"/>
                    <a:pt x="205" y="10"/>
                  </a:cubicBezTo>
                  <a:cubicBezTo>
                    <a:pt x="195" y="13"/>
                    <a:pt x="188" y="21"/>
                    <a:pt x="181" y="24"/>
                  </a:cubicBezTo>
                  <a:cubicBezTo>
                    <a:pt x="161" y="41"/>
                    <a:pt x="137" y="61"/>
                    <a:pt x="120" y="85"/>
                  </a:cubicBezTo>
                  <a:cubicBezTo>
                    <a:pt x="96" y="115"/>
                    <a:pt x="76" y="143"/>
                    <a:pt x="59" y="177"/>
                  </a:cubicBezTo>
                  <a:cubicBezTo>
                    <a:pt x="45" y="201"/>
                    <a:pt x="38" y="228"/>
                    <a:pt x="28" y="249"/>
                  </a:cubicBezTo>
                  <a:cubicBezTo>
                    <a:pt x="24" y="259"/>
                    <a:pt x="21" y="269"/>
                    <a:pt x="18" y="276"/>
                  </a:cubicBezTo>
                  <a:lnTo>
                    <a:pt x="18" y="279"/>
                  </a:lnTo>
                  <a:cubicBezTo>
                    <a:pt x="7" y="307"/>
                    <a:pt x="4" y="334"/>
                    <a:pt x="1" y="358"/>
                  </a:cubicBezTo>
                  <a:lnTo>
                    <a:pt x="1" y="368"/>
                  </a:lnTo>
                  <a:cubicBezTo>
                    <a:pt x="1" y="381"/>
                    <a:pt x="4" y="392"/>
                    <a:pt x="11" y="402"/>
                  </a:cubicBezTo>
                  <a:cubicBezTo>
                    <a:pt x="15" y="412"/>
                    <a:pt x="21" y="419"/>
                    <a:pt x="28" y="426"/>
                  </a:cubicBezTo>
                  <a:cubicBezTo>
                    <a:pt x="45" y="443"/>
                    <a:pt x="69" y="453"/>
                    <a:pt x="93" y="453"/>
                  </a:cubicBezTo>
                  <a:cubicBezTo>
                    <a:pt x="116" y="453"/>
                    <a:pt x="139" y="443"/>
                    <a:pt x="156" y="428"/>
                  </a:cubicBezTo>
                  <a:lnTo>
                    <a:pt x="156" y="428"/>
                  </a:lnTo>
                  <a:lnTo>
                    <a:pt x="158" y="429"/>
                  </a:lnTo>
                  <a:cubicBezTo>
                    <a:pt x="168" y="419"/>
                    <a:pt x="175" y="406"/>
                    <a:pt x="178" y="395"/>
                  </a:cubicBezTo>
                  <a:cubicBezTo>
                    <a:pt x="181" y="385"/>
                    <a:pt x="181" y="375"/>
                    <a:pt x="185" y="368"/>
                  </a:cubicBezTo>
                  <a:lnTo>
                    <a:pt x="185" y="365"/>
                  </a:lnTo>
                  <a:cubicBezTo>
                    <a:pt x="187" y="342"/>
                    <a:pt x="195" y="321"/>
                    <a:pt x="204" y="297"/>
                  </a:cubicBezTo>
                  <a:lnTo>
                    <a:pt x="204" y="297"/>
                  </a:lnTo>
                  <a:cubicBezTo>
                    <a:pt x="204" y="296"/>
                    <a:pt x="205" y="295"/>
                    <a:pt x="205" y="293"/>
                  </a:cubicBezTo>
                  <a:lnTo>
                    <a:pt x="205" y="293"/>
                  </a:lnTo>
                  <a:cubicBezTo>
                    <a:pt x="205" y="293"/>
                    <a:pt x="206" y="292"/>
                    <a:pt x="206" y="291"/>
                  </a:cubicBezTo>
                  <a:lnTo>
                    <a:pt x="206" y="291"/>
                  </a:lnTo>
                  <a:cubicBezTo>
                    <a:pt x="207" y="290"/>
                    <a:pt x="207" y="290"/>
                    <a:pt x="208" y="290"/>
                  </a:cubicBezTo>
                  <a:lnTo>
                    <a:pt x="208" y="286"/>
                  </a:lnTo>
                  <a:lnTo>
                    <a:pt x="207" y="286"/>
                  </a:lnTo>
                  <a:lnTo>
                    <a:pt x="207" y="286"/>
                  </a:lnTo>
                  <a:cubicBezTo>
                    <a:pt x="207" y="286"/>
                    <a:pt x="207" y="286"/>
                    <a:pt x="208" y="286"/>
                  </a:cubicBezTo>
                  <a:lnTo>
                    <a:pt x="208" y="286"/>
                  </a:lnTo>
                  <a:lnTo>
                    <a:pt x="208" y="286"/>
                  </a:lnTo>
                  <a:cubicBezTo>
                    <a:pt x="216" y="269"/>
                    <a:pt x="222" y="255"/>
                    <a:pt x="229" y="245"/>
                  </a:cubicBezTo>
                  <a:lnTo>
                    <a:pt x="229" y="242"/>
                  </a:lnTo>
                  <a:lnTo>
                    <a:pt x="232" y="242"/>
                  </a:lnTo>
                  <a:cubicBezTo>
                    <a:pt x="239" y="230"/>
                    <a:pt x="248" y="214"/>
                    <a:pt x="260" y="201"/>
                  </a:cubicBezTo>
                  <a:lnTo>
                    <a:pt x="260" y="201"/>
                  </a:lnTo>
                  <a:lnTo>
                    <a:pt x="260" y="201"/>
                  </a:lnTo>
                  <a:cubicBezTo>
                    <a:pt x="261" y="200"/>
                    <a:pt x="262" y="199"/>
                    <a:pt x="263" y="197"/>
                  </a:cubicBezTo>
                  <a:lnTo>
                    <a:pt x="263" y="197"/>
                  </a:lnTo>
                  <a:cubicBezTo>
                    <a:pt x="263" y="197"/>
                    <a:pt x="263" y="197"/>
                    <a:pt x="263" y="197"/>
                  </a:cubicBezTo>
                  <a:lnTo>
                    <a:pt x="263" y="197"/>
                  </a:lnTo>
                  <a:lnTo>
                    <a:pt x="263" y="197"/>
                  </a:lnTo>
                  <a:cubicBezTo>
                    <a:pt x="275" y="182"/>
                    <a:pt x="288" y="172"/>
                    <a:pt x="304" y="160"/>
                  </a:cubicBezTo>
                  <a:cubicBezTo>
                    <a:pt x="314" y="150"/>
                    <a:pt x="321" y="140"/>
                    <a:pt x="328" y="129"/>
                  </a:cubicBezTo>
                  <a:cubicBezTo>
                    <a:pt x="331" y="115"/>
                    <a:pt x="334" y="106"/>
                    <a:pt x="334" y="95"/>
                  </a:cubicBezTo>
                  <a:cubicBezTo>
                    <a:pt x="334" y="82"/>
                    <a:pt x="331" y="71"/>
                    <a:pt x="328" y="58"/>
                  </a:cubicBezTo>
                  <a:cubicBezTo>
                    <a:pt x="321" y="48"/>
                    <a:pt x="318" y="38"/>
                    <a:pt x="307" y="27"/>
                  </a:cubicBezTo>
                  <a:cubicBezTo>
                    <a:pt x="290" y="10"/>
                    <a:pt x="267" y="0"/>
                    <a:pt x="243"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60;p42">
              <a:extLst>
                <a:ext uri="{FF2B5EF4-FFF2-40B4-BE49-F238E27FC236}">
                  <a16:creationId xmlns:a16="http://schemas.microsoft.com/office/drawing/2014/main" id="{EFC48335-BC62-B34D-823B-5C2AEFAD4315}"/>
                </a:ext>
              </a:extLst>
            </p:cNvPr>
            <p:cNvSpPr/>
            <p:nvPr/>
          </p:nvSpPr>
          <p:spPr>
            <a:xfrm>
              <a:off x="6482830" y="4186976"/>
              <a:ext cx="14461" cy="18298"/>
            </a:xfrm>
            <a:custGeom>
              <a:avLst/>
              <a:gdLst/>
              <a:ahLst/>
              <a:cxnLst/>
              <a:rect l="l" t="t" r="r" b="b"/>
              <a:pathLst>
                <a:path w="260" h="329" extrusionOk="0">
                  <a:moveTo>
                    <a:pt x="202" y="0"/>
                  </a:moveTo>
                  <a:cubicBezTo>
                    <a:pt x="195" y="0"/>
                    <a:pt x="185" y="3"/>
                    <a:pt x="178" y="7"/>
                  </a:cubicBezTo>
                  <a:cubicBezTo>
                    <a:pt x="158" y="17"/>
                    <a:pt x="140" y="31"/>
                    <a:pt x="123" y="44"/>
                  </a:cubicBezTo>
                  <a:cubicBezTo>
                    <a:pt x="109" y="58"/>
                    <a:pt x="96" y="79"/>
                    <a:pt x="86" y="92"/>
                  </a:cubicBezTo>
                  <a:cubicBezTo>
                    <a:pt x="79" y="102"/>
                    <a:pt x="73" y="113"/>
                    <a:pt x="65" y="126"/>
                  </a:cubicBezTo>
                  <a:cubicBezTo>
                    <a:pt x="38" y="167"/>
                    <a:pt x="18" y="215"/>
                    <a:pt x="7" y="263"/>
                  </a:cubicBezTo>
                  <a:cubicBezTo>
                    <a:pt x="1" y="290"/>
                    <a:pt x="14" y="317"/>
                    <a:pt x="41" y="327"/>
                  </a:cubicBezTo>
                  <a:cubicBezTo>
                    <a:pt x="45" y="328"/>
                    <a:pt x="50" y="329"/>
                    <a:pt x="53" y="329"/>
                  </a:cubicBezTo>
                  <a:cubicBezTo>
                    <a:pt x="76" y="329"/>
                    <a:pt x="97" y="313"/>
                    <a:pt x="103" y="290"/>
                  </a:cubicBezTo>
                  <a:cubicBezTo>
                    <a:pt x="106" y="266"/>
                    <a:pt x="117" y="245"/>
                    <a:pt x="123" y="225"/>
                  </a:cubicBezTo>
                  <a:cubicBezTo>
                    <a:pt x="140" y="191"/>
                    <a:pt x="161" y="160"/>
                    <a:pt x="185" y="129"/>
                  </a:cubicBezTo>
                  <a:cubicBezTo>
                    <a:pt x="188" y="123"/>
                    <a:pt x="195" y="116"/>
                    <a:pt x="202" y="109"/>
                  </a:cubicBezTo>
                  <a:cubicBezTo>
                    <a:pt x="208" y="106"/>
                    <a:pt x="219" y="99"/>
                    <a:pt x="229" y="92"/>
                  </a:cubicBezTo>
                  <a:cubicBezTo>
                    <a:pt x="253" y="79"/>
                    <a:pt x="260" y="48"/>
                    <a:pt x="246" y="24"/>
                  </a:cubicBezTo>
                  <a:cubicBezTo>
                    <a:pt x="236" y="11"/>
                    <a:pt x="219" y="0"/>
                    <a:pt x="202"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61;p42">
              <a:extLst>
                <a:ext uri="{FF2B5EF4-FFF2-40B4-BE49-F238E27FC236}">
                  <a16:creationId xmlns:a16="http://schemas.microsoft.com/office/drawing/2014/main" id="{9D3806FB-4535-D849-B990-40D467AFC4A3}"/>
                </a:ext>
              </a:extLst>
            </p:cNvPr>
            <p:cNvSpPr/>
            <p:nvPr/>
          </p:nvSpPr>
          <p:spPr>
            <a:xfrm>
              <a:off x="6480717" y="4184696"/>
              <a:ext cx="18465" cy="22803"/>
            </a:xfrm>
            <a:custGeom>
              <a:avLst/>
              <a:gdLst/>
              <a:ahLst/>
              <a:cxnLst/>
              <a:rect l="l" t="t" r="r" b="b"/>
              <a:pathLst>
                <a:path w="332" h="410" extrusionOk="0">
                  <a:moveTo>
                    <a:pt x="240" y="0"/>
                  </a:moveTo>
                  <a:cubicBezTo>
                    <a:pt x="226" y="0"/>
                    <a:pt x="209" y="3"/>
                    <a:pt x="196" y="11"/>
                  </a:cubicBezTo>
                  <a:lnTo>
                    <a:pt x="237" y="82"/>
                  </a:lnTo>
                  <a:lnTo>
                    <a:pt x="246" y="82"/>
                  </a:lnTo>
                  <a:cubicBezTo>
                    <a:pt x="246" y="85"/>
                    <a:pt x="246" y="85"/>
                    <a:pt x="250" y="85"/>
                  </a:cubicBezTo>
                  <a:lnTo>
                    <a:pt x="250" y="93"/>
                  </a:lnTo>
                  <a:lnTo>
                    <a:pt x="250" y="96"/>
                  </a:lnTo>
                  <a:lnTo>
                    <a:pt x="246" y="99"/>
                  </a:lnTo>
                  <a:cubicBezTo>
                    <a:pt x="237" y="106"/>
                    <a:pt x="226" y="109"/>
                    <a:pt x="216" y="116"/>
                  </a:cubicBezTo>
                  <a:lnTo>
                    <a:pt x="213" y="120"/>
                  </a:lnTo>
                  <a:cubicBezTo>
                    <a:pt x="205" y="126"/>
                    <a:pt x="196" y="137"/>
                    <a:pt x="188" y="143"/>
                  </a:cubicBezTo>
                  <a:lnTo>
                    <a:pt x="188" y="147"/>
                  </a:lnTo>
                  <a:cubicBezTo>
                    <a:pt x="165" y="178"/>
                    <a:pt x="144" y="211"/>
                    <a:pt x="127" y="246"/>
                  </a:cubicBezTo>
                  <a:lnTo>
                    <a:pt x="124" y="249"/>
                  </a:lnTo>
                  <a:cubicBezTo>
                    <a:pt x="114" y="272"/>
                    <a:pt x="107" y="295"/>
                    <a:pt x="101" y="321"/>
                  </a:cubicBezTo>
                  <a:lnTo>
                    <a:pt x="101" y="321"/>
                  </a:lnTo>
                  <a:lnTo>
                    <a:pt x="100" y="321"/>
                  </a:lnTo>
                  <a:lnTo>
                    <a:pt x="100" y="324"/>
                  </a:lnTo>
                  <a:cubicBezTo>
                    <a:pt x="97" y="327"/>
                    <a:pt x="93" y="327"/>
                    <a:pt x="93" y="327"/>
                  </a:cubicBezTo>
                  <a:lnTo>
                    <a:pt x="90" y="327"/>
                  </a:lnTo>
                  <a:cubicBezTo>
                    <a:pt x="86" y="327"/>
                    <a:pt x="86" y="327"/>
                    <a:pt x="86" y="324"/>
                  </a:cubicBezTo>
                  <a:cubicBezTo>
                    <a:pt x="86" y="324"/>
                    <a:pt x="83" y="321"/>
                    <a:pt x="83" y="318"/>
                  </a:cubicBezTo>
                  <a:lnTo>
                    <a:pt x="86" y="313"/>
                  </a:lnTo>
                  <a:cubicBezTo>
                    <a:pt x="93" y="269"/>
                    <a:pt x="114" y="225"/>
                    <a:pt x="138" y="187"/>
                  </a:cubicBezTo>
                  <a:lnTo>
                    <a:pt x="141" y="184"/>
                  </a:lnTo>
                  <a:cubicBezTo>
                    <a:pt x="144" y="178"/>
                    <a:pt x="151" y="167"/>
                    <a:pt x="158" y="157"/>
                  </a:cubicBezTo>
                  <a:cubicBezTo>
                    <a:pt x="161" y="150"/>
                    <a:pt x="168" y="143"/>
                    <a:pt x="175" y="133"/>
                  </a:cubicBezTo>
                  <a:cubicBezTo>
                    <a:pt x="178" y="127"/>
                    <a:pt x="183" y="121"/>
                    <a:pt x="187" y="118"/>
                  </a:cubicBezTo>
                  <a:lnTo>
                    <a:pt x="187" y="118"/>
                  </a:lnTo>
                  <a:lnTo>
                    <a:pt x="188" y="120"/>
                  </a:lnTo>
                  <a:cubicBezTo>
                    <a:pt x="202" y="106"/>
                    <a:pt x="219" y="93"/>
                    <a:pt x="237" y="82"/>
                  </a:cubicBezTo>
                  <a:lnTo>
                    <a:pt x="196" y="14"/>
                  </a:lnTo>
                  <a:cubicBezTo>
                    <a:pt x="172" y="24"/>
                    <a:pt x="155" y="41"/>
                    <a:pt x="134" y="55"/>
                  </a:cubicBezTo>
                  <a:lnTo>
                    <a:pt x="134" y="58"/>
                  </a:lnTo>
                  <a:cubicBezTo>
                    <a:pt x="124" y="65"/>
                    <a:pt x="117" y="75"/>
                    <a:pt x="106" y="85"/>
                  </a:cubicBezTo>
                  <a:cubicBezTo>
                    <a:pt x="100" y="96"/>
                    <a:pt x="97" y="102"/>
                    <a:pt x="90" y="109"/>
                  </a:cubicBezTo>
                  <a:lnTo>
                    <a:pt x="90" y="113"/>
                  </a:lnTo>
                  <a:cubicBezTo>
                    <a:pt x="83" y="122"/>
                    <a:pt x="77" y="132"/>
                    <a:pt x="71" y="144"/>
                  </a:cubicBezTo>
                  <a:lnTo>
                    <a:pt x="71" y="144"/>
                  </a:lnTo>
                  <a:lnTo>
                    <a:pt x="70" y="143"/>
                  </a:lnTo>
                  <a:cubicBezTo>
                    <a:pt x="39" y="190"/>
                    <a:pt x="19" y="240"/>
                    <a:pt x="5" y="293"/>
                  </a:cubicBezTo>
                  <a:lnTo>
                    <a:pt x="5" y="293"/>
                  </a:lnTo>
                  <a:lnTo>
                    <a:pt x="4" y="293"/>
                  </a:lnTo>
                  <a:cubicBezTo>
                    <a:pt x="4" y="304"/>
                    <a:pt x="1" y="310"/>
                    <a:pt x="1" y="318"/>
                  </a:cubicBezTo>
                  <a:cubicBezTo>
                    <a:pt x="1" y="338"/>
                    <a:pt x="8" y="354"/>
                    <a:pt x="18" y="372"/>
                  </a:cubicBezTo>
                  <a:cubicBezTo>
                    <a:pt x="32" y="389"/>
                    <a:pt x="49" y="403"/>
                    <a:pt x="70" y="406"/>
                  </a:cubicBezTo>
                  <a:cubicBezTo>
                    <a:pt x="76" y="409"/>
                    <a:pt x="83" y="409"/>
                    <a:pt x="93" y="409"/>
                  </a:cubicBezTo>
                  <a:cubicBezTo>
                    <a:pt x="114" y="409"/>
                    <a:pt x="131" y="403"/>
                    <a:pt x="147" y="392"/>
                  </a:cubicBezTo>
                  <a:cubicBezTo>
                    <a:pt x="161" y="379"/>
                    <a:pt x="175" y="362"/>
                    <a:pt x="182" y="341"/>
                  </a:cubicBezTo>
                  <a:lnTo>
                    <a:pt x="182" y="338"/>
                  </a:lnTo>
                  <a:cubicBezTo>
                    <a:pt x="185" y="322"/>
                    <a:pt x="192" y="302"/>
                    <a:pt x="198" y="283"/>
                  </a:cubicBezTo>
                  <a:lnTo>
                    <a:pt x="198" y="283"/>
                  </a:lnTo>
                  <a:lnTo>
                    <a:pt x="199" y="283"/>
                  </a:lnTo>
                  <a:cubicBezTo>
                    <a:pt x="216" y="252"/>
                    <a:pt x="233" y="222"/>
                    <a:pt x="254" y="195"/>
                  </a:cubicBezTo>
                  <a:cubicBezTo>
                    <a:pt x="256" y="191"/>
                    <a:pt x="259" y="186"/>
                    <a:pt x="264" y="183"/>
                  </a:cubicBezTo>
                  <a:lnTo>
                    <a:pt x="264" y="183"/>
                  </a:lnTo>
                  <a:cubicBezTo>
                    <a:pt x="272" y="179"/>
                    <a:pt x="279" y="174"/>
                    <a:pt x="287" y="170"/>
                  </a:cubicBezTo>
                  <a:cubicBezTo>
                    <a:pt x="301" y="160"/>
                    <a:pt x="315" y="150"/>
                    <a:pt x="322" y="137"/>
                  </a:cubicBezTo>
                  <a:cubicBezTo>
                    <a:pt x="328" y="123"/>
                    <a:pt x="331" y="106"/>
                    <a:pt x="331" y="93"/>
                  </a:cubicBezTo>
                  <a:cubicBezTo>
                    <a:pt x="331" y="75"/>
                    <a:pt x="328" y="58"/>
                    <a:pt x="318" y="44"/>
                  </a:cubicBezTo>
                  <a:cubicBezTo>
                    <a:pt x="311" y="31"/>
                    <a:pt x="298" y="21"/>
                    <a:pt x="284" y="11"/>
                  </a:cubicBezTo>
                  <a:cubicBezTo>
                    <a:pt x="270" y="3"/>
                    <a:pt x="257" y="0"/>
                    <a:pt x="240"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62;p42">
              <a:extLst>
                <a:ext uri="{FF2B5EF4-FFF2-40B4-BE49-F238E27FC236}">
                  <a16:creationId xmlns:a16="http://schemas.microsoft.com/office/drawing/2014/main" id="{16AFB904-3639-A44B-86FD-87C10C71AD12}"/>
                </a:ext>
              </a:extLst>
            </p:cNvPr>
            <p:cNvSpPr/>
            <p:nvPr/>
          </p:nvSpPr>
          <p:spPr>
            <a:xfrm>
              <a:off x="6481885" y="4186976"/>
              <a:ext cx="14461" cy="21524"/>
            </a:xfrm>
            <a:custGeom>
              <a:avLst/>
              <a:gdLst/>
              <a:ahLst/>
              <a:cxnLst/>
              <a:rect l="l" t="t" r="r" b="b"/>
              <a:pathLst>
                <a:path w="260" h="387" extrusionOk="0">
                  <a:moveTo>
                    <a:pt x="205" y="0"/>
                  </a:moveTo>
                  <a:cubicBezTo>
                    <a:pt x="192" y="0"/>
                    <a:pt x="178" y="3"/>
                    <a:pt x="167" y="14"/>
                  </a:cubicBezTo>
                  <a:lnTo>
                    <a:pt x="126" y="55"/>
                  </a:lnTo>
                  <a:cubicBezTo>
                    <a:pt x="113" y="68"/>
                    <a:pt x="103" y="85"/>
                    <a:pt x="90" y="102"/>
                  </a:cubicBezTo>
                  <a:cubicBezTo>
                    <a:pt x="72" y="129"/>
                    <a:pt x="55" y="154"/>
                    <a:pt x="45" y="184"/>
                  </a:cubicBezTo>
                  <a:cubicBezTo>
                    <a:pt x="38" y="195"/>
                    <a:pt x="35" y="205"/>
                    <a:pt x="31" y="215"/>
                  </a:cubicBezTo>
                  <a:cubicBezTo>
                    <a:pt x="18" y="249"/>
                    <a:pt x="11" y="286"/>
                    <a:pt x="4" y="324"/>
                  </a:cubicBezTo>
                  <a:cubicBezTo>
                    <a:pt x="0" y="338"/>
                    <a:pt x="0" y="348"/>
                    <a:pt x="8" y="362"/>
                  </a:cubicBezTo>
                  <a:cubicBezTo>
                    <a:pt x="14" y="371"/>
                    <a:pt x="24" y="382"/>
                    <a:pt x="38" y="385"/>
                  </a:cubicBezTo>
                  <a:cubicBezTo>
                    <a:pt x="41" y="386"/>
                    <a:pt x="45" y="387"/>
                    <a:pt x="49" y="387"/>
                  </a:cubicBezTo>
                  <a:cubicBezTo>
                    <a:pt x="71" y="387"/>
                    <a:pt x="97" y="371"/>
                    <a:pt x="99" y="348"/>
                  </a:cubicBezTo>
                  <a:cubicBezTo>
                    <a:pt x="106" y="324"/>
                    <a:pt x="110" y="297"/>
                    <a:pt x="117" y="272"/>
                  </a:cubicBezTo>
                  <a:cubicBezTo>
                    <a:pt x="123" y="252"/>
                    <a:pt x="134" y="228"/>
                    <a:pt x="140" y="208"/>
                  </a:cubicBezTo>
                  <a:lnTo>
                    <a:pt x="140" y="208"/>
                  </a:lnTo>
                  <a:cubicBezTo>
                    <a:pt x="140" y="215"/>
                    <a:pt x="137" y="218"/>
                    <a:pt x="137" y="222"/>
                  </a:cubicBezTo>
                  <a:cubicBezTo>
                    <a:pt x="144" y="201"/>
                    <a:pt x="154" y="184"/>
                    <a:pt x="167" y="167"/>
                  </a:cubicBezTo>
                  <a:cubicBezTo>
                    <a:pt x="171" y="160"/>
                    <a:pt x="175" y="154"/>
                    <a:pt x="181" y="150"/>
                  </a:cubicBezTo>
                  <a:lnTo>
                    <a:pt x="178" y="150"/>
                  </a:lnTo>
                  <a:cubicBezTo>
                    <a:pt x="198" y="126"/>
                    <a:pt x="219" y="106"/>
                    <a:pt x="239" y="82"/>
                  </a:cubicBezTo>
                  <a:cubicBezTo>
                    <a:pt x="260" y="65"/>
                    <a:pt x="260" y="31"/>
                    <a:pt x="239" y="14"/>
                  </a:cubicBezTo>
                  <a:cubicBezTo>
                    <a:pt x="229" y="3"/>
                    <a:pt x="219" y="0"/>
                    <a:pt x="205"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63;p42">
              <a:extLst>
                <a:ext uri="{FF2B5EF4-FFF2-40B4-BE49-F238E27FC236}">
                  <a16:creationId xmlns:a16="http://schemas.microsoft.com/office/drawing/2014/main" id="{E1BFCC6C-CE2F-1040-9378-0D0C2249C57C}"/>
                </a:ext>
              </a:extLst>
            </p:cNvPr>
            <p:cNvSpPr/>
            <p:nvPr/>
          </p:nvSpPr>
          <p:spPr>
            <a:xfrm>
              <a:off x="6479604" y="4184696"/>
              <a:ext cx="18854" cy="26029"/>
            </a:xfrm>
            <a:custGeom>
              <a:avLst/>
              <a:gdLst/>
              <a:ahLst/>
              <a:cxnLst/>
              <a:rect l="l" t="t" r="r" b="b"/>
              <a:pathLst>
                <a:path w="339" h="468" extrusionOk="0">
                  <a:moveTo>
                    <a:pt x="246" y="0"/>
                  </a:moveTo>
                  <a:cubicBezTo>
                    <a:pt x="222" y="0"/>
                    <a:pt x="198" y="7"/>
                    <a:pt x="181" y="24"/>
                  </a:cubicBezTo>
                  <a:lnTo>
                    <a:pt x="239" y="82"/>
                  </a:lnTo>
                  <a:lnTo>
                    <a:pt x="253" y="82"/>
                  </a:lnTo>
                  <a:cubicBezTo>
                    <a:pt x="253" y="85"/>
                    <a:pt x="257" y="85"/>
                    <a:pt x="257" y="89"/>
                  </a:cubicBezTo>
                  <a:lnTo>
                    <a:pt x="253" y="93"/>
                  </a:lnTo>
                  <a:lnTo>
                    <a:pt x="253" y="96"/>
                  </a:lnTo>
                  <a:cubicBezTo>
                    <a:pt x="229" y="116"/>
                    <a:pt x="209" y="139"/>
                    <a:pt x="189" y="165"/>
                  </a:cubicBezTo>
                  <a:lnTo>
                    <a:pt x="189" y="165"/>
                  </a:lnTo>
                  <a:lnTo>
                    <a:pt x="188" y="164"/>
                  </a:lnTo>
                  <a:cubicBezTo>
                    <a:pt x="185" y="170"/>
                    <a:pt x="178" y="178"/>
                    <a:pt x="175" y="184"/>
                  </a:cubicBezTo>
                  <a:cubicBezTo>
                    <a:pt x="163" y="202"/>
                    <a:pt x="154" y="219"/>
                    <a:pt x="145" y="236"/>
                  </a:cubicBezTo>
                  <a:lnTo>
                    <a:pt x="145" y="236"/>
                  </a:lnTo>
                  <a:lnTo>
                    <a:pt x="144" y="236"/>
                  </a:lnTo>
                  <a:cubicBezTo>
                    <a:pt x="143" y="238"/>
                    <a:pt x="142" y="240"/>
                    <a:pt x="141" y="242"/>
                  </a:cubicBezTo>
                  <a:lnTo>
                    <a:pt x="141" y="242"/>
                  </a:lnTo>
                  <a:lnTo>
                    <a:pt x="140" y="242"/>
                  </a:lnTo>
                  <a:lnTo>
                    <a:pt x="140" y="239"/>
                  </a:lnTo>
                  <a:cubicBezTo>
                    <a:pt x="140" y="241"/>
                    <a:pt x="140" y="243"/>
                    <a:pt x="140" y="245"/>
                  </a:cubicBezTo>
                  <a:lnTo>
                    <a:pt x="140" y="245"/>
                  </a:lnTo>
                  <a:cubicBezTo>
                    <a:pt x="139" y="245"/>
                    <a:pt x="139" y="246"/>
                    <a:pt x="139" y="246"/>
                  </a:cubicBezTo>
                  <a:lnTo>
                    <a:pt x="139" y="246"/>
                  </a:lnTo>
                  <a:cubicBezTo>
                    <a:pt x="139" y="247"/>
                    <a:pt x="138" y="248"/>
                    <a:pt x="137" y="249"/>
                  </a:cubicBezTo>
                  <a:lnTo>
                    <a:pt x="138" y="249"/>
                  </a:lnTo>
                  <a:lnTo>
                    <a:pt x="138" y="249"/>
                  </a:lnTo>
                  <a:cubicBezTo>
                    <a:pt x="131" y="264"/>
                    <a:pt x="122" y="283"/>
                    <a:pt x="117" y="304"/>
                  </a:cubicBezTo>
                  <a:cubicBezTo>
                    <a:pt x="110" y="331"/>
                    <a:pt x="106" y="354"/>
                    <a:pt x="99" y="382"/>
                  </a:cubicBezTo>
                  <a:cubicBezTo>
                    <a:pt x="99" y="382"/>
                    <a:pt x="99" y="385"/>
                    <a:pt x="96" y="385"/>
                  </a:cubicBezTo>
                  <a:lnTo>
                    <a:pt x="86" y="385"/>
                  </a:lnTo>
                  <a:lnTo>
                    <a:pt x="86" y="382"/>
                  </a:lnTo>
                  <a:cubicBezTo>
                    <a:pt x="82" y="379"/>
                    <a:pt x="82" y="379"/>
                    <a:pt x="82" y="375"/>
                  </a:cubicBezTo>
                  <a:cubicBezTo>
                    <a:pt x="82" y="375"/>
                    <a:pt x="82" y="372"/>
                    <a:pt x="86" y="372"/>
                  </a:cubicBezTo>
                  <a:lnTo>
                    <a:pt x="82" y="371"/>
                  </a:lnTo>
                  <a:lnTo>
                    <a:pt x="82" y="371"/>
                  </a:lnTo>
                  <a:cubicBezTo>
                    <a:pt x="93" y="334"/>
                    <a:pt x="96" y="300"/>
                    <a:pt x="110" y="273"/>
                  </a:cubicBezTo>
                  <a:cubicBezTo>
                    <a:pt x="113" y="263"/>
                    <a:pt x="120" y="249"/>
                    <a:pt x="123" y="242"/>
                  </a:cubicBezTo>
                  <a:lnTo>
                    <a:pt x="123" y="239"/>
                  </a:lnTo>
                  <a:cubicBezTo>
                    <a:pt x="134" y="215"/>
                    <a:pt x="147" y="191"/>
                    <a:pt x="164" y="167"/>
                  </a:cubicBezTo>
                  <a:cubicBezTo>
                    <a:pt x="178" y="150"/>
                    <a:pt x="188" y="137"/>
                    <a:pt x="198" y="123"/>
                  </a:cubicBezTo>
                  <a:cubicBezTo>
                    <a:pt x="212" y="109"/>
                    <a:pt x="225" y="96"/>
                    <a:pt x="239" y="85"/>
                  </a:cubicBezTo>
                  <a:lnTo>
                    <a:pt x="181" y="24"/>
                  </a:lnTo>
                  <a:cubicBezTo>
                    <a:pt x="167" y="38"/>
                    <a:pt x="154" y="52"/>
                    <a:pt x="140" y="68"/>
                  </a:cubicBezTo>
                  <a:lnTo>
                    <a:pt x="137" y="68"/>
                  </a:lnTo>
                  <a:cubicBezTo>
                    <a:pt x="123" y="85"/>
                    <a:pt x="110" y="102"/>
                    <a:pt x="99" y="120"/>
                  </a:cubicBezTo>
                  <a:lnTo>
                    <a:pt x="96" y="120"/>
                  </a:lnTo>
                  <a:cubicBezTo>
                    <a:pt x="76" y="147"/>
                    <a:pt x="62" y="178"/>
                    <a:pt x="49" y="208"/>
                  </a:cubicBezTo>
                  <a:cubicBezTo>
                    <a:pt x="42" y="218"/>
                    <a:pt x="39" y="227"/>
                    <a:pt x="36" y="239"/>
                  </a:cubicBezTo>
                  <a:lnTo>
                    <a:pt x="36" y="239"/>
                  </a:lnTo>
                  <a:lnTo>
                    <a:pt x="35" y="239"/>
                  </a:lnTo>
                  <a:cubicBezTo>
                    <a:pt x="18" y="280"/>
                    <a:pt x="11" y="321"/>
                    <a:pt x="4" y="354"/>
                  </a:cubicBezTo>
                  <a:lnTo>
                    <a:pt x="4" y="358"/>
                  </a:lnTo>
                  <a:cubicBezTo>
                    <a:pt x="4" y="362"/>
                    <a:pt x="1" y="368"/>
                    <a:pt x="1" y="375"/>
                  </a:cubicBezTo>
                  <a:cubicBezTo>
                    <a:pt x="1" y="392"/>
                    <a:pt x="4" y="409"/>
                    <a:pt x="14" y="423"/>
                  </a:cubicBezTo>
                  <a:cubicBezTo>
                    <a:pt x="18" y="433"/>
                    <a:pt x="28" y="443"/>
                    <a:pt x="38" y="450"/>
                  </a:cubicBezTo>
                  <a:cubicBezTo>
                    <a:pt x="45" y="457"/>
                    <a:pt x="55" y="461"/>
                    <a:pt x="65" y="464"/>
                  </a:cubicBezTo>
                  <a:lnTo>
                    <a:pt x="69" y="464"/>
                  </a:lnTo>
                  <a:cubicBezTo>
                    <a:pt x="76" y="467"/>
                    <a:pt x="82" y="467"/>
                    <a:pt x="93" y="467"/>
                  </a:cubicBezTo>
                  <a:cubicBezTo>
                    <a:pt x="113" y="467"/>
                    <a:pt x="131" y="461"/>
                    <a:pt x="147" y="450"/>
                  </a:cubicBezTo>
                  <a:cubicBezTo>
                    <a:pt x="154" y="443"/>
                    <a:pt x="161" y="436"/>
                    <a:pt x="167" y="430"/>
                  </a:cubicBezTo>
                  <a:cubicBezTo>
                    <a:pt x="174" y="421"/>
                    <a:pt x="177" y="411"/>
                    <a:pt x="180" y="399"/>
                  </a:cubicBezTo>
                  <a:lnTo>
                    <a:pt x="180" y="399"/>
                  </a:lnTo>
                  <a:lnTo>
                    <a:pt x="181" y="399"/>
                  </a:lnTo>
                  <a:cubicBezTo>
                    <a:pt x="185" y="372"/>
                    <a:pt x="192" y="348"/>
                    <a:pt x="198" y="324"/>
                  </a:cubicBezTo>
                  <a:lnTo>
                    <a:pt x="195" y="323"/>
                  </a:lnTo>
                  <a:lnTo>
                    <a:pt x="195" y="323"/>
                  </a:lnTo>
                  <a:cubicBezTo>
                    <a:pt x="201" y="309"/>
                    <a:pt x="209" y="293"/>
                    <a:pt x="215" y="276"/>
                  </a:cubicBezTo>
                  <a:lnTo>
                    <a:pt x="215" y="276"/>
                  </a:lnTo>
                  <a:lnTo>
                    <a:pt x="216" y="277"/>
                  </a:lnTo>
                  <a:cubicBezTo>
                    <a:pt x="216" y="277"/>
                    <a:pt x="216" y="276"/>
                    <a:pt x="216" y="275"/>
                  </a:cubicBezTo>
                  <a:lnTo>
                    <a:pt x="216" y="275"/>
                  </a:lnTo>
                  <a:cubicBezTo>
                    <a:pt x="216" y="274"/>
                    <a:pt x="216" y="273"/>
                    <a:pt x="217" y="272"/>
                  </a:cubicBezTo>
                  <a:lnTo>
                    <a:pt x="217" y="272"/>
                  </a:lnTo>
                  <a:cubicBezTo>
                    <a:pt x="217" y="272"/>
                    <a:pt x="217" y="271"/>
                    <a:pt x="218" y="271"/>
                  </a:cubicBezTo>
                  <a:lnTo>
                    <a:pt x="218" y="271"/>
                  </a:lnTo>
                  <a:cubicBezTo>
                    <a:pt x="218" y="270"/>
                    <a:pt x="218" y="270"/>
                    <a:pt x="219" y="269"/>
                  </a:cubicBezTo>
                  <a:cubicBezTo>
                    <a:pt x="219" y="269"/>
                    <a:pt x="219" y="269"/>
                    <a:pt x="219" y="269"/>
                  </a:cubicBezTo>
                  <a:lnTo>
                    <a:pt x="219" y="269"/>
                  </a:lnTo>
                  <a:cubicBezTo>
                    <a:pt x="227" y="255"/>
                    <a:pt x="235" y="242"/>
                    <a:pt x="243" y="232"/>
                  </a:cubicBezTo>
                  <a:lnTo>
                    <a:pt x="243" y="228"/>
                  </a:lnTo>
                  <a:cubicBezTo>
                    <a:pt x="246" y="225"/>
                    <a:pt x="249" y="219"/>
                    <a:pt x="253" y="215"/>
                  </a:cubicBezTo>
                  <a:cubicBezTo>
                    <a:pt x="270" y="195"/>
                    <a:pt x="287" y="174"/>
                    <a:pt x="311" y="154"/>
                  </a:cubicBezTo>
                  <a:lnTo>
                    <a:pt x="309" y="153"/>
                  </a:lnTo>
                  <a:lnTo>
                    <a:pt x="309" y="153"/>
                  </a:lnTo>
                  <a:cubicBezTo>
                    <a:pt x="319" y="145"/>
                    <a:pt x="325" y="136"/>
                    <a:pt x="331" y="123"/>
                  </a:cubicBezTo>
                  <a:cubicBezTo>
                    <a:pt x="335" y="113"/>
                    <a:pt x="338" y="102"/>
                    <a:pt x="338" y="89"/>
                  </a:cubicBezTo>
                  <a:cubicBezTo>
                    <a:pt x="338" y="65"/>
                    <a:pt x="328" y="41"/>
                    <a:pt x="311" y="24"/>
                  </a:cubicBezTo>
                  <a:lnTo>
                    <a:pt x="309" y="26"/>
                  </a:lnTo>
                  <a:lnTo>
                    <a:pt x="309" y="26"/>
                  </a:lnTo>
                  <a:cubicBezTo>
                    <a:pt x="300" y="17"/>
                    <a:pt x="290" y="10"/>
                    <a:pt x="280" y="3"/>
                  </a:cubicBezTo>
                  <a:cubicBezTo>
                    <a:pt x="270" y="0"/>
                    <a:pt x="257" y="0"/>
                    <a:pt x="246"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64;p42">
              <a:extLst>
                <a:ext uri="{FF2B5EF4-FFF2-40B4-BE49-F238E27FC236}">
                  <a16:creationId xmlns:a16="http://schemas.microsoft.com/office/drawing/2014/main" id="{0CE80840-89F0-9746-A35B-27EC55038997}"/>
                </a:ext>
              </a:extLst>
            </p:cNvPr>
            <p:cNvSpPr/>
            <p:nvPr/>
          </p:nvSpPr>
          <p:spPr>
            <a:xfrm>
              <a:off x="6468425" y="4059554"/>
              <a:ext cx="12013" cy="19244"/>
            </a:xfrm>
            <a:custGeom>
              <a:avLst/>
              <a:gdLst/>
              <a:ahLst/>
              <a:cxnLst/>
              <a:rect l="l" t="t" r="r" b="b"/>
              <a:pathLst>
                <a:path w="216" h="346" extrusionOk="0">
                  <a:moveTo>
                    <a:pt x="180" y="209"/>
                  </a:moveTo>
                  <a:cubicBezTo>
                    <a:pt x="180" y="210"/>
                    <a:pt x="181" y="211"/>
                    <a:pt x="181" y="212"/>
                  </a:cubicBezTo>
                  <a:cubicBezTo>
                    <a:pt x="181" y="211"/>
                    <a:pt x="181" y="210"/>
                    <a:pt x="180" y="209"/>
                  </a:cubicBezTo>
                  <a:close/>
                  <a:moveTo>
                    <a:pt x="45" y="1"/>
                  </a:moveTo>
                  <a:cubicBezTo>
                    <a:pt x="21" y="7"/>
                    <a:pt x="0" y="39"/>
                    <a:pt x="11" y="62"/>
                  </a:cubicBezTo>
                  <a:cubicBezTo>
                    <a:pt x="21" y="93"/>
                    <a:pt x="31" y="120"/>
                    <a:pt x="45" y="147"/>
                  </a:cubicBezTo>
                  <a:lnTo>
                    <a:pt x="38" y="134"/>
                  </a:lnTo>
                  <a:lnTo>
                    <a:pt x="38" y="134"/>
                  </a:lnTo>
                  <a:cubicBezTo>
                    <a:pt x="55" y="171"/>
                    <a:pt x="69" y="205"/>
                    <a:pt x="86" y="243"/>
                  </a:cubicBezTo>
                  <a:cubicBezTo>
                    <a:pt x="86" y="240"/>
                    <a:pt x="82" y="236"/>
                    <a:pt x="82" y="229"/>
                  </a:cubicBezTo>
                  <a:lnTo>
                    <a:pt x="82" y="229"/>
                  </a:lnTo>
                  <a:cubicBezTo>
                    <a:pt x="93" y="260"/>
                    <a:pt x="107" y="290"/>
                    <a:pt x="120" y="322"/>
                  </a:cubicBezTo>
                  <a:cubicBezTo>
                    <a:pt x="129" y="337"/>
                    <a:pt x="147" y="345"/>
                    <a:pt x="164" y="345"/>
                  </a:cubicBezTo>
                  <a:cubicBezTo>
                    <a:pt x="173" y="345"/>
                    <a:pt x="181" y="343"/>
                    <a:pt x="188" y="339"/>
                  </a:cubicBezTo>
                  <a:cubicBezTo>
                    <a:pt x="202" y="331"/>
                    <a:pt x="209" y="322"/>
                    <a:pt x="212" y="308"/>
                  </a:cubicBezTo>
                  <a:cubicBezTo>
                    <a:pt x="215" y="294"/>
                    <a:pt x="212" y="284"/>
                    <a:pt x="209" y="270"/>
                  </a:cubicBezTo>
                  <a:cubicBezTo>
                    <a:pt x="199" y="250"/>
                    <a:pt x="189" y="231"/>
                    <a:pt x="179" y="208"/>
                  </a:cubicBezTo>
                  <a:lnTo>
                    <a:pt x="179" y="208"/>
                  </a:lnTo>
                  <a:cubicBezTo>
                    <a:pt x="179" y="209"/>
                    <a:pt x="180" y="209"/>
                    <a:pt x="180" y="209"/>
                  </a:cubicBezTo>
                  <a:lnTo>
                    <a:pt x="180" y="209"/>
                  </a:lnTo>
                  <a:cubicBezTo>
                    <a:pt x="167" y="177"/>
                    <a:pt x="154" y="146"/>
                    <a:pt x="140" y="114"/>
                  </a:cubicBezTo>
                  <a:lnTo>
                    <a:pt x="140" y="114"/>
                  </a:lnTo>
                  <a:lnTo>
                    <a:pt x="143" y="127"/>
                  </a:lnTo>
                  <a:cubicBezTo>
                    <a:pt x="137" y="110"/>
                    <a:pt x="130" y="93"/>
                    <a:pt x="123" y="76"/>
                  </a:cubicBezTo>
                  <a:lnTo>
                    <a:pt x="123" y="76"/>
                  </a:lnTo>
                  <a:lnTo>
                    <a:pt x="127" y="86"/>
                  </a:lnTo>
                  <a:cubicBezTo>
                    <a:pt x="120" y="73"/>
                    <a:pt x="113" y="52"/>
                    <a:pt x="107" y="35"/>
                  </a:cubicBezTo>
                  <a:cubicBezTo>
                    <a:pt x="103" y="25"/>
                    <a:pt x="96" y="15"/>
                    <a:pt x="86" y="7"/>
                  </a:cubicBezTo>
                  <a:cubicBezTo>
                    <a:pt x="76" y="1"/>
                    <a:pt x="66" y="1"/>
                    <a:pt x="58"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65;p42">
              <a:extLst>
                <a:ext uri="{FF2B5EF4-FFF2-40B4-BE49-F238E27FC236}">
                  <a16:creationId xmlns:a16="http://schemas.microsoft.com/office/drawing/2014/main" id="{BACD22CD-9CD0-3240-A03D-66CECD00E4AE}"/>
                </a:ext>
              </a:extLst>
            </p:cNvPr>
            <p:cNvSpPr/>
            <p:nvPr/>
          </p:nvSpPr>
          <p:spPr>
            <a:xfrm>
              <a:off x="6466534" y="4057329"/>
              <a:ext cx="16185" cy="23749"/>
            </a:xfrm>
            <a:custGeom>
              <a:avLst/>
              <a:gdLst/>
              <a:ahLst/>
              <a:cxnLst/>
              <a:rect l="l" t="t" r="r" b="b"/>
              <a:pathLst>
                <a:path w="291" h="427" extrusionOk="0">
                  <a:moveTo>
                    <a:pt x="96" y="82"/>
                  </a:moveTo>
                  <a:lnTo>
                    <a:pt x="100" y="85"/>
                  </a:lnTo>
                  <a:lnTo>
                    <a:pt x="103" y="92"/>
                  </a:lnTo>
                  <a:cubicBezTo>
                    <a:pt x="110" y="109"/>
                    <a:pt x="116" y="126"/>
                    <a:pt x="123" y="143"/>
                  </a:cubicBezTo>
                  <a:lnTo>
                    <a:pt x="125" y="143"/>
                  </a:lnTo>
                  <a:lnTo>
                    <a:pt x="125" y="143"/>
                  </a:lnTo>
                  <a:cubicBezTo>
                    <a:pt x="130" y="154"/>
                    <a:pt x="135" y="167"/>
                    <a:pt x="141" y="181"/>
                  </a:cubicBezTo>
                  <a:lnTo>
                    <a:pt x="141" y="181"/>
                  </a:lnTo>
                  <a:lnTo>
                    <a:pt x="141" y="181"/>
                  </a:lnTo>
                  <a:cubicBezTo>
                    <a:pt x="153" y="207"/>
                    <a:pt x="164" y="235"/>
                    <a:pt x="175" y="262"/>
                  </a:cubicBezTo>
                  <a:lnTo>
                    <a:pt x="175" y="262"/>
                  </a:lnTo>
                  <a:lnTo>
                    <a:pt x="174" y="263"/>
                  </a:lnTo>
                  <a:cubicBezTo>
                    <a:pt x="185" y="286"/>
                    <a:pt x="195" y="307"/>
                    <a:pt x="205" y="327"/>
                  </a:cubicBezTo>
                  <a:cubicBezTo>
                    <a:pt x="205" y="330"/>
                    <a:pt x="205" y="334"/>
                    <a:pt x="209" y="334"/>
                  </a:cubicBezTo>
                  <a:lnTo>
                    <a:pt x="209" y="338"/>
                  </a:lnTo>
                  <a:lnTo>
                    <a:pt x="205" y="341"/>
                  </a:lnTo>
                  <a:lnTo>
                    <a:pt x="205" y="344"/>
                  </a:lnTo>
                  <a:lnTo>
                    <a:pt x="191" y="344"/>
                  </a:lnTo>
                  <a:cubicBezTo>
                    <a:pt x="177" y="313"/>
                    <a:pt x="164" y="286"/>
                    <a:pt x="154" y="256"/>
                  </a:cubicBezTo>
                  <a:lnTo>
                    <a:pt x="154" y="256"/>
                  </a:lnTo>
                  <a:lnTo>
                    <a:pt x="154" y="256"/>
                  </a:lnTo>
                  <a:lnTo>
                    <a:pt x="153" y="256"/>
                  </a:lnTo>
                  <a:lnTo>
                    <a:pt x="153" y="256"/>
                  </a:lnTo>
                  <a:cubicBezTo>
                    <a:pt x="140" y="227"/>
                    <a:pt x="129" y="200"/>
                    <a:pt x="116" y="170"/>
                  </a:cubicBezTo>
                  <a:lnTo>
                    <a:pt x="116" y="170"/>
                  </a:lnTo>
                  <a:lnTo>
                    <a:pt x="116" y="170"/>
                  </a:lnTo>
                  <a:cubicBezTo>
                    <a:pt x="103" y="143"/>
                    <a:pt x="92" y="116"/>
                    <a:pt x="83" y="88"/>
                  </a:cubicBezTo>
                  <a:cubicBezTo>
                    <a:pt x="83" y="85"/>
                    <a:pt x="86" y="85"/>
                    <a:pt x="86" y="82"/>
                  </a:cubicBezTo>
                  <a:close/>
                  <a:moveTo>
                    <a:pt x="92" y="0"/>
                  </a:moveTo>
                  <a:cubicBezTo>
                    <a:pt x="86" y="0"/>
                    <a:pt x="79" y="0"/>
                    <a:pt x="69" y="3"/>
                  </a:cubicBezTo>
                  <a:cubicBezTo>
                    <a:pt x="48" y="7"/>
                    <a:pt x="34" y="17"/>
                    <a:pt x="21" y="34"/>
                  </a:cubicBezTo>
                  <a:cubicBezTo>
                    <a:pt x="18" y="41"/>
                    <a:pt x="11" y="47"/>
                    <a:pt x="7" y="58"/>
                  </a:cubicBezTo>
                  <a:cubicBezTo>
                    <a:pt x="4" y="68"/>
                    <a:pt x="1" y="79"/>
                    <a:pt x="1" y="88"/>
                  </a:cubicBezTo>
                  <a:cubicBezTo>
                    <a:pt x="1" y="99"/>
                    <a:pt x="4" y="109"/>
                    <a:pt x="7" y="119"/>
                  </a:cubicBezTo>
                  <a:lnTo>
                    <a:pt x="8" y="119"/>
                  </a:lnTo>
                  <a:lnTo>
                    <a:pt x="8" y="119"/>
                  </a:lnTo>
                  <a:cubicBezTo>
                    <a:pt x="17" y="144"/>
                    <a:pt x="25" y="167"/>
                    <a:pt x="36" y="190"/>
                  </a:cubicBezTo>
                  <a:lnTo>
                    <a:pt x="36" y="190"/>
                  </a:lnTo>
                  <a:lnTo>
                    <a:pt x="34" y="191"/>
                  </a:lnTo>
                  <a:cubicBezTo>
                    <a:pt x="49" y="221"/>
                    <a:pt x="62" y="253"/>
                    <a:pt x="76" y="286"/>
                  </a:cubicBezTo>
                  <a:lnTo>
                    <a:pt x="76" y="286"/>
                  </a:lnTo>
                  <a:lnTo>
                    <a:pt x="75" y="286"/>
                  </a:lnTo>
                  <a:cubicBezTo>
                    <a:pt x="76" y="287"/>
                    <a:pt x="77" y="288"/>
                    <a:pt x="77" y="288"/>
                  </a:cubicBezTo>
                  <a:lnTo>
                    <a:pt x="77" y="288"/>
                  </a:lnTo>
                  <a:cubicBezTo>
                    <a:pt x="79" y="292"/>
                    <a:pt x="81" y="296"/>
                    <a:pt x="83" y="300"/>
                  </a:cubicBezTo>
                  <a:lnTo>
                    <a:pt x="84" y="300"/>
                  </a:lnTo>
                  <a:lnTo>
                    <a:pt x="84" y="300"/>
                  </a:lnTo>
                  <a:cubicBezTo>
                    <a:pt x="93" y="326"/>
                    <a:pt x="105" y="351"/>
                    <a:pt x="119" y="377"/>
                  </a:cubicBezTo>
                  <a:lnTo>
                    <a:pt x="119" y="377"/>
                  </a:lnTo>
                  <a:lnTo>
                    <a:pt x="116" y="379"/>
                  </a:lnTo>
                  <a:cubicBezTo>
                    <a:pt x="127" y="395"/>
                    <a:pt x="141" y="409"/>
                    <a:pt x="154" y="416"/>
                  </a:cubicBezTo>
                  <a:cubicBezTo>
                    <a:pt x="168" y="423"/>
                    <a:pt x="182" y="426"/>
                    <a:pt x="198" y="426"/>
                  </a:cubicBezTo>
                  <a:cubicBezTo>
                    <a:pt x="212" y="426"/>
                    <a:pt x="229" y="423"/>
                    <a:pt x="243" y="416"/>
                  </a:cubicBezTo>
                  <a:cubicBezTo>
                    <a:pt x="253" y="409"/>
                    <a:pt x="263" y="402"/>
                    <a:pt x="270" y="392"/>
                  </a:cubicBezTo>
                  <a:cubicBezTo>
                    <a:pt x="276" y="382"/>
                    <a:pt x="284" y="371"/>
                    <a:pt x="287" y="362"/>
                  </a:cubicBezTo>
                  <a:cubicBezTo>
                    <a:pt x="287" y="354"/>
                    <a:pt x="290" y="344"/>
                    <a:pt x="290" y="338"/>
                  </a:cubicBezTo>
                  <a:cubicBezTo>
                    <a:pt x="290" y="327"/>
                    <a:pt x="287" y="321"/>
                    <a:pt x="287" y="313"/>
                  </a:cubicBezTo>
                  <a:cubicBezTo>
                    <a:pt x="284" y="303"/>
                    <a:pt x="280" y="300"/>
                    <a:pt x="276" y="293"/>
                  </a:cubicBezTo>
                  <a:cubicBezTo>
                    <a:pt x="271" y="277"/>
                    <a:pt x="263" y="260"/>
                    <a:pt x="256" y="244"/>
                  </a:cubicBezTo>
                  <a:lnTo>
                    <a:pt x="256" y="244"/>
                  </a:lnTo>
                  <a:cubicBezTo>
                    <a:pt x="255" y="244"/>
                    <a:pt x="255" y="244"/>
                    <a:pt x="255" y="243"/>
                  </a:cubicBezTo>
                  <a:lnTo>
                    <a:pt x="255" y="243"/>
                  </a:lnTo>
                  <a:cubicBezTo>
                    <a:pt x="255" y="243"/>
                    <a:pt x="254" y="242"/>
                    <a:pt x="254" y="241"/>
                  </a:cubicBezTo>
                  <a:lnTo>
                    <a:pt x="254" y="241"/>
                  </a:lnTo>
                  <a:cubicBezTo>
                    <a:pt x="253" y="239"/>
                    <a:pt x="253" y="237"/>
                    <a:pt x="253" y="236"/>
                  </a:cubicBezTo>
                  <a:cubicBezTo>
                    <a:pt x="239" y="205"/>
                    <a:pt x="226" y="170"/>
                    <a:pt x="212" y="137"/>
                  </a:cubicBezTo>
                  <a:lnTo>
                    <a:pt x="210" y="137"/>
                  </a:lnTo>
                  <a:lnTo>
                    <a:pt x="210" y="137"/>
                  </a:lnTo>
                  <a:cubicBezTo>
                    <a:pt x="205" y="125"/>
                    <a:pt x="200" y="112"/>
                    <a:pt x="195" y="99"/>
                  </a:cubicBezTo>
                  <a:lnTo>
                    <a:pt x="193" y="100"/>
                  </a:lnTo>
                  <a:lnTo>
                    <a:pt x="193" y="100"/>
                  </a:lnTo>
                  <a:cubicBezTo>
                    <a:pt x="188" y="87"/>
                    <a:pt x="183" y="74"/>
                    <a:pt x="177" y="61"/>
                  </a:cubicBezTo>
                  <a:cubicBezTo>
                    <a:pt x="177" y="55"/>
                    <a:pt x="171" y="44"/>
                    <a:pt x="164" y="34"/>
                  </a:cubicBezTo>
                  <a:cubicBezTo>
                    <a:pt x="157" y="27"/>
                    <a:pt x="150" y="17"/>
                    <a:pt x="141" y="11"/>
                  </a:cubicBezTo>
                  <a:lnTo>
                    <a:pt x="139" y="13"/>
                  </a:lnTo>
                  <a:lnTo>
                    <a:pt x="139" y="13"/>
                  </a:lnTo>
                  <a:cubicBezTo>
                    <a:pt x="123" y="3"/>
                    <a:pt x="106" y="0"/>
                    <a:pt x="92"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Title 1">
            <a:extLst>
              <a:ext uri="{FF2B5EF4-FFF2-40B4-BE49-F238E27FC236}">
                <a16:creationId xmlns:a16="http://schemas.microsoft.com/office/drawing/2014/main" id="{5695940F-D4F6-4040-855B-DF5F95911779}"/>
              </a:ext>
            </a:extLst>
          </p:cNvPr>
          <p:cNvSpPr>
            <a:spLocks noGrp="1"/>
          </p:cNvSpPr>
          <p:nvPr>
            <p:ph type="title"/>
          </p:nvPr>
        </p:nvSpPr>
        <p:spPr>
          <a:xfrm>
            <a:off x="-704536" y="2068384"/>
            <a:ext cx="8229600" cy="1349814"/>
          </a:xfrm>
        </p:spPr>
        <p:txBody>
          <a:bodyPr/>
          <a:lstStyle/>
          <a:p>
            <a:r>
              <a:rPr lang="en-GB" sz="3600" b="1" u="sng"/>
              <a:t>Pretreatment </a:t>
            </a:r>
            <a:br>
              <a:rPr lang="en-GB" sz="3600" b="1" u="sng"/>
            </a:br>
            <a:r>
              <a:rPr lang="en-GB" sz="3600" b="1" u="sng"/>
              <a:t>Evaluation</a:t>
            </a:r>
            <a:endParaRPr lang="en-US" sz="3600" b="1" u="sng"/>
          </a:p>
        </p:txBody>
      </p:sp>
    </p:spTree>
    <p:extLst>
      <p:ext uri="{BB962C8B-B14F-4D97-AF65-F5344CB8AC3E}">
        <p14:creationId xmlns:p14="http://schemas.microsoft.com/office/powerpoint/2010/main" val="2538908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F3DE-A1D6-D647-A0FD-E5941D58460C}"/>
              </a:ext>
            </a:extLst>
          </p:cNvPr>
          <p:cNvSpPr>
            <a:spLocks noGrp="1"/>
          </p:cNvSpPr>
          <p:nvPr>
            <p:ph type="title"/>
          </p:nvPr>
        </p:nvSpPr>
        <p:spPr/>
        <p:txBody>
          <a:bodyPr/>
          <a:lstStyle/>
          <a:p>
            <a:r>
              <a:rPr lang="en-GB" b="1" u="sng"/>
              <a:t>Pretreatment Evaluation</a:t>
            </a:r>
            <a:endParaRPr lang="en-US" b="1" u="sng"/>
          </a:p>
        </p:txBody>
      </p:sp>
      <p:sp>
        <p:nvSpPr>
          <p:cNvPr id="4" name="TextBox 3">
            <a:extLst>
              <a:ext uri="{FF2B5EF4-FFF2-40B4-BE49-F238E27FC236}">
                <a16:creationId xmlns:a16="http://schemas.microsoft.com/office/drawing/2014/main" id="{ADC475AB-FCDC-D54E-A562-F7DB259236A5}"/>
              </a:ext>
            </a:extLst>
          </p:cNvPr>
          <p:cNvSpPr txBox="1"/>
          <p:nvPr/>
        </p:nvSpPr>
        <p:spPr>
          <a:xfrm>
            <a:off x="457200" y="1017725"/>
            <a:ext cx="8229601" cy="4244080"/>
          </a:xfrm>
          <a:prstGeom prst="rect">
            <a:avLst/>
          </a:prstGeom>
          <a:noFill/>
        </p:spPr>
        <p:txBody>
          <a:bodyPr wrap="square">
            <a:spAutoFit/>
          </a:bodyPr>
          <a:lstStyle/>
          <a:p>
            <a:pPr marL="285750" indent="-285750">
              <a:buFont typeface="Arial" panose="020B0604020202020204" pitchFamily="34" charset="0"/>
              <a:buChar char="•"/>
            </a:pPr>
            <a:r>
              <a:rPr lang="en-US" sz="1800" b="1"/>
              <a:t>A </a:t>
            </a:r>
            <a:r>
              <a:rPr lang="en-US" sz="1800" b="1">
                <a:solidFill>
                  <a:schemeClr val="accent2">
                    <a:lumMod val="50000"/>
                  </a:schemeClr>
                </a:solidFill>
              </a:rPr>
              <a:t>comprehensive evaluation</a:t>
            </a:r>
            <a:r>
              <a:rPr lang="en-US" sz="1800" b="1"/>
              <a:t> is indicated for any patient who is being considered for dental implant therapy.</a:t>
            </a:r>
            <a:endParaRPr lang="en-GB" sz="1800" b="1"/>
          </a:p>
          <a:p>
            <a:endParaRPr lang="en-GB" sz="1800" b="1"/>
          </a:p>
          <a:p>
            <a:pPr marL="285750" indent="-285750">
              <a:buFont typeface="Arial" panose="020B0604020202020204" pitchFamily="34" charset="0"/>
              <a:buChar char="•"/>
            </a:pPr>
            <a:r>
              <a:rPr lang="en-GB" sz="1800" b="1"/>
              <a:t>Conducting an organized, systematic history and examination is essential to obtaining an accurate diagnosis and creating a treatment plan that is appropriate for the patient.</a:t>
            </a:r>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GB" sz="1800" b="1"/>
              <a:t>The evaluation should assess all aspects of the patient’s current health status, including a review the </a:t>
            </a:r>
            <a:r>
              <a:rPr lang="en-GB" sz="1800" b="1">
                <a:solidFill>
                  <a:schemeClr val="accent2">
                    <a:lumMod val="50000"/>
                  </a:schemeClr>
                </a:solidFill>
              </a:rPr>
              <a:t>patient’s past medical history, medications, and medical treatments</a:t>
            </a:r>
            <a:r>
              <a:rPr lang="en-GB" sz="1800" b="1"/>
              <a:t>.</a:t>
            </a:r>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GB" sz="1800" b="1"/>
              <a:t>Patients should be questioned about </a:t>
            </a:r>
            <a:r>
              <a:rPr lang="en-GB" sz="1800" b="1">
                <a:solidFill>
                  <a:schemeClr val="accent2">
                    <a:lumMod val="50000"/>
                  </a:schemeClr>
                </a:solidFill>
              </a:rPr>
              <a:t>parafunctional habits</a:t>
            </a:r>
            <a:r>
              <a:rPr lang="en-GB" sz="1800" b="1"/>
              <a:t>, such as clenching or grinding teeth, as well as </a:t>
            </a:r>
            <a:r>
              <a:rPr lang="en-GB" sz="1800" b="1">
                <a:solidFill>
                  <a:schemeClr val="accent2">
                    <a:lumMod val="50000"/>
                  </a:schemeClr>
                </a:solidFill>
              </a:rPr>
              <a:t>any substance use or abuse</a:t>
            </a:r>
            <a:r>
              <a:rPr lang="en-GB" sz="1800" b="1"/>
              <a:t>, including tobacco, alcohol, and drugs. </a:t>
            </a:r>
          </a:p>
          <a:p>
            <a:pPr marL="285750" indent="-285750">
              <a:buFont typeface="Arial" panose="020B0604020202020204" pitchFamily="34" charset="0"/>
              <a:buChar char="•"/>
            </a:pPr>
            <a:endParaRPr lang="en-US" sz="1800" b="1"/>
          </a:p>
        </p:txBody>
      </p:sp>
    </p:spTree>
    <p:extLst>
      <p:ext uri="{BB962C8B-B14F-4D97-AF65-F5344CB8AC3E}">
        <p14:creationId xmlns:p14="http://schemas.microsoft.com/office/powerpoint/2010/main" val="1083719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A5E023-0D47-DB44-8511-F151869C69FD}"/>
              </a:ext>
            </a:extLst>
          </p:cNvPr>
          <p:cNvSpPr txBox="1"/>
          <p:nvPr/>
        </p:nvSpPr>
        <p:spPr>
          <a:xfrm>
            <a:off x="344714" y="401756"/>
            <a:ext cx="8799286" cy="4524315"/>
          </a:xfrm>
          <a:prstGeom prst="rect">
            <a:avLst/>
          </a:prstGeom>
          <a:noFill/>
        </p:spPr>
        <p:txBody>
          <a:bodyPr wrap="square">
            <a:spAutoFit/>
          </a:bodyPr>
          <a:lstStyle/>
          <a:p>
            <a:pPr marL="285750" indent="-285750">
              <a:buFont typeface="Arial" panose="020B0604020202020204" pitchFamily="34" charset="0"/>
              <a:buChar char="•"/>
            </a:pPr>
            <a:r>
              <a:rPr lang="en-GB" sz="1800" b="1"/>
              <a:t>The assessment should also include an </a:t>
            </a:r>
            <a:r>
              <a:rPr lang="en-GB" sz="1800" b="1">
                <a:solidFill>
                  <a:schemeClr val="accent2">
                    <a:lumMod val="50000"/>
                  </a:schemeClr>
                </a:solidFill>
              </a:rPr>
              <a:t>evaluation of the patient’s motivations, level of understanding, compliance, and overall behavior</a:t>
            </a:r>
            <a:r>
              <a:rPr lang="en-GB" sz="1800" b="1"/>
              <a:t>. For most patients, this involves simply observing their demeanor and listening to their comments for an impression of their overall sensibility and coherence with other patient norms.</a:t>
            </a:r>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GB" sz="1800" b="1"/>
              <a:t>An </a:t>
            </a:r>
            <a:r>
              <a:rPr lang="en-GB" sz="1800" b="1">
                <a:solidFill>
                  <a:schemeClr val="accent2">
                    <a:lumMod val="50000"/>
                  </a:schemeClr>
                </a:solidFill>
              </a:rPr>
              <a:t>intraoral and radiographic examination</a:t>
            </a:r>
            <a:r>
              <a:rPr lang="en-GB" sz="1800" b="1"/>
              <a:t> must be done to determine whether it is possible to place implant(s) in the desired location(s).</a:t>
            </a:r>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GB" sz="1800" b="1"/>
              <a:t>Properly mounted </a:t>
            </a:r>
            <a:r>
              <a:rPr lang="en-GB" sz="1800" b="1">
                <a:solidFill>
                  <a:schemeClr val="accent2">
                    <a:lumMod val="50000"/>
                  </a:schemeClr>
                </a:solidFill>
              </a:rPr>
              <a:t>diagnostic study models</a:t>
            </a:r>
            <a:r>
              <a:rPr lang="en-GB" sz="1800" b="1"/>
              <a:t> and </a:t>
            </a:r>
            <a:r>
              <a:rPr lang="en-GB" sz="1800" b="1">
                <a:solidFill>
                  <a:schemeClr val="accent2">
                    <a:lumMod val="50000"/>
                  </a:schemeClr>
                </a:solidFill>
              </a:rPr>
              <a:t>intraoral clinical photographs</a:t>
            </a:r>
            <a:r>
              <a:rPr lang="en-GB" sz="1800" b="1"/>
              <a:t> are useful parts of the clinical examination and treatment-planning process to aid in the assessment of spatial and occlusal relationships.</a:t>
            </a:r>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GB" sz="1800" b="1"/>
              <a:t>Once the data collection is completed, the clinician will be able to determine whether implant therapy is possible, practical, and indicated for the patient.</a:t>
            </a:r>
            <a:endParaRPr lang="en-US" sz="1800"/>
          </a:p>
        </p:txBody>
      </p:sp>
    </p:spTree>
    <p:extLst>
      <p:ext uri="{BB962C8B-B14F-4D97-AF65-F5344CB8AC3E}">
        <p14:creationId xmlns:p14="http://schemas.microsoft.com/office/powerpoint/2010/main" val="3436796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D557-12AF-2340-BB4E-E021A90C8CAE}"/>
              </a:ext>
            </a:extLst>
          </p:cNvPr>
          <p:cNvSpPr>
            <a:spLocks noGrp="1"/>
          </p:cNvSpPr>
          <p:nvPr>
            <p:ph type="title"/>
          </p:nvPr>
        </p:nvSpPr>
        <p:spPr>
          <a:xfrm>
            <a:off x="412194" y="25104"/>
            <a:ext cx="8229600" cy="572700"/>
          </a:xfrm>
        </p:spPr>
        <p:txBody>
          <a:bodyPr/>
          <a:lstStyle/>
          <a:p>
            <a:r>
              <a:rPr lang="en-GB" b="1" u="sng"/>
              <a:t>Chief Complaint</a:t>
            </a:r>
            <a:r>
              <a:rPr lang="en-GB"/>
              <a:t> </a:t>
            </a:r>
            <a:endParaRPr lang="en-US"/>
          </a:p>
        </p:txBody>
      </p:sp>
      <p:sp>
        <p:nvSpPr>
          <p:cNvPr id="4" name="TextBox 3">
            <a:extLst>
              <a:ext uri="{FF2B5EF4-FFF2-40B4-BE49-F238E27FC236}">
                <a16:creationId xmlns:a16="http://schemas.microsoft.com/office/drawing/2014/main" id="{5FD283F2-8CE4-AA43-BA50-23833D284438}"/>
              </a:ext>
            </a:extLst>
          </p:cNvPr>
          <p:cNvSpPr txBox="1"/>
          <p:nvPr/>
        </p:nvSpPr>
        <p:spPr>
          <a:xfrm>
            <a:off x="731352" y="1000655"/>
            <a:ext cx="5262390" cy="3693319"/>
          </a:xfrm>
          <a:prstGeom prst="rect">
            <a:avLst/>
          </a:prstGeom>
          <a:noFill/>
        </p:spPr>
        <p:txBody>
          <a:bodyPr wrap="square">
            <a:spAutoFit/>
          </a:bodyPr>
          <a:lstStyle/>
          <a:p>
            <a:pPr marL="285750" indent="-285750">
              <a:buFont typeface="Arial" panose="020B0604020202020204" pitchFamily="34" charset="0"/>
              <a:buChar char="•"/>
            </a:pPr>
            <a:r>
              <a:rPr lang="en-US" sz="1800" b="1"/>
              <a:t>The </a:t>
            </a:r>
            <a:r>
              <a:rPr lang="en-US" sz="1800" b="1">
                <a:solidFill>
                  <a:schemeClr val="accent2">
                    <a:lumMod val="50000"/>
                  </a:schemeClr>
                </a:solidFill>
              </a:rPr>
              <a:t>patient's chief concern, desires for treatment, and vision of the successful outcome</a:t>
            </a:r>
            <a:r>
              <a:rPr lang="en-US" sz="1800" b="1"/>
              <a:t> must be taken into consideration.</a:t>
            </a:r>
            <a:endParaRPr lang="en-GB" sz="1800" b="1"/>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GB" sz="1800" b="1"/>
              <a:t>The patient will measure implant success according to his or her personal criteria.</a:t>
            </a:r>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GB" sz="1800" b="1"/>
              <a:t>The clinician could consider an implant and the retained prosthesis a success using standard criteria of symptom-free implant function, implant stability, and lack of peri-implant infection or bone loss. </a:t>
            </a:r>
          </a:p>
          <a:p>
            <a:endParaRPr lang="en-US" sz="1800" b="1"/>
          </a:p>
        </p:txBody>
      </p:sp>
      <p:grpSp>
        <p:nvGrpSpPr>
          <p:cNvPr id="170" name="Google Shape;1826;p42">
            <a:extLst>
              <a:ext uri="{FF2B5EF4-FFF2-40B4-BE49-F238E27FC236}">
                <a16:creationId xmlns:a16="http://schemas.microsoft.com/office/drawing/2014/main" id="{7B5AF1C8-EAF5-A142-98F0-00D968CEA521}"/>
              </a:ext>
            </a:extLst>
          </p:cNvPr>
          <p:cNvGrpSpPr/>
          <p:nvPr/>
        </p:nvGrpSpPr>
        <p:grpSpPr>
          <a:xfrm>
            <a:off x="5928180" y="1254513"/>
            <a:ext cx="2816678" cy="2496523"/>
            <a:chOff x="2766413" y="1401774"/>
            <a:chExt cx="3409996" cy="3179997"/>
          </a:xfrm>
        </p:grpSpPr>
        <p:sp>
          <p:nvSpPr>
            <p:cNvPr id="107" name="Google Shape;1827;p42">
              <a:extLst>
                <a:ext uri="{FF2B5EF4-FFF2-40B4-BE49-F238E27FC236}">
                  <a16:creationId xmlns:a16="http://schemas.microsoft.com/office/drawing/2014/main" id="{FA077732-E4EF-AB4F-93C5-F770D9EA1AA4}"/>
                </a:ext>
              </a:extLst>
            </p:cNvPr>
            <p:cNvSpPr/>
            <p:nvPr/>
          </p:nvSpPr>
          <p:spPr>
            <a:xfrm>
              <a:off x="3898789" y="4400954"/>
              <a:ext cx="582621" cy="119967"/>
            </a:xfrm>
            <a:custGeom>
              <a:avLst/>
              <a:gdLst/>
              <a:ahLst/>
              <a:cxnLst/>
              <a:rect l="l" t="t" r="r" b="b"/>
              <a:pathLst>
                <a:path w="8732" h="1798" extrusionOk="0">
                  <a:moveTo>
                    <a:pt x="4366" y="1"/>
                  </a:moveTo>
                  <a:cubicBezTo>
                    <a:pt x="1955" y="1"/>
                    <a:pt x="0" y="404"/>
                    <a:pt x="0" y="895"/>
                  </a:cubicBezTo>
                  <a:cubicBezTo>
                    <a:pt x="0" y="1395"/>
                    <a:pt x="1955" y="1798"/>
                    <a:pt x="4366" y="1798"/>
                  </a:cubicBezTo>
                  <a:cubicBezTo>
                    <a:pt x="6776" y="1798"/>
                    <a:pt x="8731" y="1395"/>
                    <a:pt x="8731" y="895"/>
                  </a:cubicBezTo>
                  <a:cubicBezTo>
                    <a:pt x="8731" y="404"/>
                    <a:pt x="6776" y="1"/>
                    <a:pt x="4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828;p42">
              <a:extLst>
                <a:ext uri="{FF2B5EF4-FFF2-40B4-BE49-F238E27FC236}">
                  <a16:creationId xmlns:a16="http://schemas.microsoft.com/office/drawing/2014/main" id="{14D7C867-7DDF-8E42-8E75-2FC46850D685}"/>
                </a:ext>
              </a:extLst>
            </p:cNvPr>
            <p:cNvSpPr/>
            <p:nvPr/>
          </p:nvSpPr>
          <p:spPr>
            <a:xfrm>
              <a:off x="3898789" y="4438986"/>
              <a:ext cx="23486" cy="23486"/>
            </a:xfrm>
            <a:custGeom>
              <a:avLst/>
              <a:gdLst/>
              <a:ahLst/>
              <a:cxnLst/>
              <a:rect l="l" t="t" r="r" b="b"/>
              <a:pathLst>
                <a:path w="352" h="352" extrusionOk="0">
                  <a:moveTo>
                    <a:pt x="0" y="1"/>
                  </a:moveTo>
                  <a:lnTo>
                    <a:pt x="0" y="351"/>
                  </a:lnTo>
                  <a:lnTo>
                    <a:pt x="351" y="351"/>
                  </a:lnTo>
                  <a:lnTo>
                    <a:pt x="3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829;p42">
              <a:extLst>
                <a:ext uri="{FF2B5EF4-FFF2-40B4-BE49-F238E27FC236}">
                  <a16:creationId xmlns:a16="http://schemas.microsoft.com/office/drawing/2014/main" id="{485357B2-1D00-F241-A7BD-9D074F6763B4}"/>
                </a:ext>
              </a:extLst>
            </p:cNvPr>
            <p:cNvSpPr/>
            <p:nvPr/>
          </p:nvSpPr>
          <p:spPr>
            <a:xfrm>
              <a:off x="4457937" y="4438986"/>
              <a:ext cx="23486" cy="23486"/>
            </a:xfrm>
            <a:custGeom>
              <a:avLst/>
              <a:gdLst/>
              <a:ahLst/>
              <a:cxnLst/>
              <a:rect l="l" t="t" r="r" b="b"/>
              <a:pathLst>
                <a:path w="352" h="352" extrusionOk="0">
                  <a:moveTo>
                    <a:pt x="1" y="1"/>
                  </a:moveTo>
                  <a:lnTo>
                    <a:pt x="1" y="351"/>
                  </a:lnTo>
                  <a:lnTo>
                    <a:pt x="351" y="351"/>
                  </a:lnTo>
                  <a:lnTo>
                    <a:pt x="3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830;p42">
              <a:extLst>
                <a:ext uri="{FF2B5EF4-FFF2-40B4-BE49-F238E27FC236}">
                  <a16:creationId xmlns:a16="http://schemas.microsoft.com/office/drawing/2014/main" id="{4A6968F6-204F-B241-B21B-BC588E652087}"/>
                </a:ext>
              </a:extLst>
            </p:cNvPr>
            <p:cNvSpPr/>
            <p:nvPr/>
          </p:nvSpPr>
          <p:spPr>
            <a:xfrm>
              <a:off x="3898789" y="4379335"/>
              <a:ext cx="582621" cy="119367"/>
            </a:xfrm>
            <a:custGeom>
              <a:avLst/>
              <a:gdLst/>
              <a:ahLst/>
              <a:cxnLst/>
              <a:rect l="l" t="t" r="r" b="b"/>
              <a:pathLst>
                <a:path w="8732" h="1789" extrusionOk="0">
                  <a:moveTo>
                    <a:pt x="4366" y="1"/>
                  </a:moveTo>
                  <a:cubicBezTo>
                    <a:pt x="1955" y="1"/>
                    <a:pt x="0" y="395"/>
                    <a:pt x="0" y="895"/>
                  </a:cubicBezTo>
                  <a:cubicBezTo>
                    <a:pt x="0" y="1386"/>
                    <a:pt x="1955" y="1789"/>
                    <a:pt x="4366" y="1789"/>
                  </a:cubicBezTo>
                  <a:cubicBezTo>
                    <a:pt x="6776" y="1789"/>
                    <a:pt x="8731" y="1386"/>
                    <a:pt x="8731" y="895"/>
                  </a:cubicBezTo>
                  <a:cubicBezTo>
                    <a:pt x="8731" y="395"/>
                    <a:pt x="6776" y="1"/>
                    <a:pt x="4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31;p42">
              <a:extLst>
                <a:ext uri="{FF2B5EF4-FFF2-40B4-BE49-F238E27FC236}">
                  <a16:creationId xmlns:a16="http://schemas.microsoft.com/office/drawing/2014/main" id="{1FA01198-55A9-D949-9FA7-4BF662DD3B54}"/>
                </a:ext>
              </a:extLst>
            </p:cNvPr>
            <p:cNvSpPr/>
            <p:nvPr/>
          </p:nvSpPr>
          <p:spPr>
            <a:xfrm>
              <a:off x="4122782" y="3465149"/>
              <a:ext cx="132844" cy="963940"/>
            </a:xfrm>
            <a:custGeom>
              <a:avLst/>
              <a:gdLst/>
              <a:ahLst/>
              <a:cxnLst/>
              <a:rect l="l" t="t" r="r" b="b"/>
              <a:pathLst>
                <a:path w="1991" h="14447" extrusionOk="0">
                  <a:moveTo>
                    <a:pt x="1" y="1"/>
                  </a:moveTo>
                  <a:lnTo>
                    <a:pt x="1" y="14447"/>
                  </a:lnTo>
                  <a:lnTo>
                    <a:pt x="1991" y="14447"/>
                  </a:lnTo>
                  <a:lnTo>
                    <a:pt x="1991" y="1"/>
                  </a:lnTo>
                  <a:close/>
                </a:path>
              </a:pathLst>
            </a:custGeom>
            <a:solidFill>
              <a:srgbClr val="DBE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832;p42">
              <a:extLst>
                <a:ext uri="{FF2B5EF4-FFF2-40B4-BE49-F238E27FC236}">
                  <a16:creationId xmlns:a16="http://schemas.microsoft.com/office/drawing/2014/main" id="{431AF7DE-E538-F148-A8EF-44DF78AE3AF0}"/>
                </a:ext>
              </a:extLst>
            </p:cNvPr>
            <p:cNvSpPr/>
            <p:nvPr/>
          </p:nvSpPr>
          <p:spPr>
            <a:xfrm>
              <a:off x="4073072" y="3848812"/>
              <a:ext cx="231661" cy="602504"/>
            </a:xfrm>
            <a:custGeom>
              <a:avLst/>
              <a:gdLst/>
              <a:ahLst/>
              <a:cxnLst/>
              <a:rect l="l" t="t" r="r" b="b"/>
              <a:pathLst>
                <a:path w="3472" h="9030" extrusionOk="0">
                  <a:moveTo>
                    <a:pt x="1" y="1"/>
                  </a:moveTo>
                  <a:lnTo>
                    <a:pt x="1" y="8697"/>
                  </a:lnTo>
                  <a:cubicBezTo>
                    <a:pt x="1" y="8697"/>
                    <a:pt x="588" y="9030"/>
                    <a:pt x="1736" y="9030"/>
                  </a:cubicBezTo>
                  <a:cubicBezTo>
                    <a:pt x="2867" y="9030"/>
                    <a:pt x="3472" y="8697"/>
                    <a:pt x="3472" y="8697"/>
                  </a:cubicBezTo>
                  <a:lnTo>
                    <a:pt x="34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833;p42">
              <a:extLst>
                <a:ext uri="{FF2B5EF4-FFF2-40B4-BE49-F238E27FC236}">
                  <a16:creationId xmlns:a16="http://schemas.microsoft.com/office/drawing/2014/main" id="{B3BFDEB6-0E50-DF47-8E77-D485F57F9E9C}"/>
                </a:ext>
              </a:extLst>
            </p:cNvPr>
            <p:cNvSpPr/>
            <p:nvPr/>
          </p:nvSpPr>
          <p:spPr>
            <a:xfrm>
              <a:off x="4314080" y="2117790"/>
              <a:ext cx="1709097" cy="1111330"/>
            </a:xfrm>
            <a:custGeom>
              <a:avLst/>
              <a:gdLst/>
              <a:ahLst/>
              <a:cxnLst/>
              <a:rect l="l" t="t" r="r" b="b"/>
              <a:pathLst>
                <a:path w="25615" h="16656" extrusionOk="0">
                  <a:moveTo>
                    <a:pt x="19934" y="0"/>
                  </a:moveTo>
                  <a:cubicBezTo>
                    <a:pt x="17902" y="0"/>
                    <a:pt x="16267" y="976"/>
                    <a:pt x="15489" y="1680"/>
                  </a:cubicBezTo>
                  <a:cubicBezTo>
                    <a:pt x="14473" y="2600"/>
                    <a:pt x="9748" y="6940"/>
                    <a:pt x="7434" y="7352"/>
                  </a:cubicBezTo>
                  <a:cubicBezTo>
                    <a:pt x="5119" y="7755"/>
                    <a:pt x="0" y="12260"/>
                    <a:pt x="5549" y="14505"/>
                  </a:cubicBezTo>
                  <a:cubicBezTo>
                    <a:pt x="5988" y="14675"/>
                    <a:pt x="10830" y="16655"/>
                    <a:pt x="13006" y="16655"/>
                  </a:cubicBezTo>
                  <a:cubicBezTo>
                    <a:pt x="13176" y="16655"/>
                    <a:pt x="13330" y="16643"/>
                    <a:pt x="13465" y="16617"/>
                  </a:cubicBezTo>
                  <a:cubicBezTo>
                    <a:pt x="15323" y="16258"/>
                    <a:pt x="18987" y="14724"/>
                    <a:pt x="19653" y="12874"/>
                  </a:cubicBezTo>
                  <a:cubicBezTo>
                    <a:pt x="20328" y="11033"/>
                    <a:pt x="19557" y="9412"/>
                    <a:pt x="22581" y="6230"/>
                  </a:cubicBezTo>
                  <a:cubicBezTo>
                    <a:pt x="25614" y="3039"/>
                    <a:pt x="24816" y="1259"/>
                    <a:pt x="21906" y="313"/>
                  </a:cubicBezTo>
                  <a:cubicBezTo>
                    <a:pt x="21220" y="92"/>
                    <a:pt x="20558" y="0"/>
                    <a:pt x="19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834;p42">
              <a:extLst>
                <a:ext uri="{FF2B5EF4-FFF2-40B4-BE49-F238E27FC236}">
                  <a16:creationId xmlns:a16="http://schemas.microsoft.com/office/drawing/2014/main" id="{A93DB81A-2C72-1A4D-9ED8-3560B626F344}"/>
                </a:ext>
              </a:extLst>
            </p:cNvPr>
            <p:cNvSpPr/>
            <p:nvPr/>
          </p:nvSpPr>
          <p:spPr>
            <a:xfrm>
              <a:off x="3432053" y="2946969"/>
              <a:ext cx="1966979" cy="616583"/>
            </a:xfrm>
            <a:custGeom>
              <a:avLst/>
              <a:gdLst/>
              <a:ahLst/>
              <a:cxnLst/>
              <a:rect l="l" t="t" r="r" b="b"/>
              <a:pathLst>
                <a:path w="29480" h="9241" extrusionOk="0">
                  <a:moveTo>
                    <a:pt x="16612" y="0"/>
                  </a:moveTo>
                  <a:cubicBezTo>
                    <a:pt x="16612" y="0"/>
                    <a:pt x="6163" y="2349"/>
                    <a:pt x="3077" y="3296"/>
                  </a:cubicBezTo>
                  <a:cubicBezTo>
                    <a:pt x="0" y="4251"/>
                    <a:pt x="439" y="5321"/>
                    <a:pt x="517" y="6294"/>
                  </a:cubicBezTo>
                  <a:cubicBezTo>
                    <a:pt x="586" y="7242"/>
                    <a:pt x="5427" y="9241"/>
                    <a:pt x="7497" y="9241"/>
                  </a:cubicBezTo>
                  <a:cubicBezTo>
                    <a:pt x="7532" y="9241"/>
                    <a:pt x="7567" y="9240"/>
                    <a:pt x="7600" y="9239"/>
                  </a:cubicBezTo>
                  <a:cubicBezTo>
                    <a:pt x="9608" y="9160"/>
                    <a:pt x="21187" y="6680"/>
                    <a:pt x="22879" y="5531"/>
                  </a:cubicBezTo>
                  <a:cubicBezTo>
                    <a:pt x="24562" y="4374"/>
                    <a:pt x="29480" y="1026"/>
                    <a:pt x="16612"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835;p42">
              <a:extLst>
                <a:ext uri="{FF2B5EF4-FFF2-40B4-BE49-F238E27FC236}">
                  <a16:creationId xmlns:a16="http://schemas.microsoft.com/office/drawing/2014/main" id="{7F518F3D-E065-7044-B296-DB7B4CD33877}"/>
                </a:ext>
              </a:extLst>
            </p:cNvPr>
            <p:cNvSpPr/>
            <p:nvPr/>
          </p:nvSpPr>
          <p:spPr>
            <a:xfrm>
              <a:off x="3453071" y="3103704"/>
              <a:ext cx="1652383" cy="459851"/>
            </a:xfrm>
            <a:custGeom>
              <a:avLst/>
              <a:gdLst/>
              <a:ahLst/>
              <a:cxnLst/>
              <a:rect l="l" t="t" r="r" b="b"/>
              <a:pathLst>
                <a:path w="24765" h="6892" extrusionOk="0">
                  <a:moveTo>
                    <a:pt x="24764" y="0"/>
                  </a:moveTo>
                  <a:cubicBezTo>
                    <a:pt x="24764" y="1"/>
                    <a:pt x="11300" y="4357"/>
                    <a:pt x="8074" y="4751"/>
                  </a:cubicBezTo>
                  <a:cubicBezTo>
                    <a:pt x="7870" y="4776"/>
                    <a:pt x="7661" y="4787"/>
                    <a:pt x="7448" y="4787"/>
                  </a:cubicBezTo>
                  <a:cubicBezTo>
                    <a:pt x="4299" y="4787"/>
                    <a:pt x="420" y="2279"/>
                    <a:pt x="404" y="2271"/>
                  </a:cubicBezTo>
                  <a:cubicBezTo>
                    <a:pt x="1" y="2832"/>
                    <a:pt x="159" y="3401"/>
                    <a:pt x="194" y="3945"/>
                  </a:cubicBezTo>
                  <a:cubicBezTo>
                    <a:pt x="271" y="4893"/>
                    <a:pt x="5112" y="6892"/>
                    <a:pt x="7182" y="6892"/>
                  </a:cubicBezTo>
                  <a:cubicBezTo>
                    <a:pt x="7217" y="6892"/>
                    <a:pt x="7252" y="6891"/>
                    <a:pt x="7285" y="6890"/>
                  </a:cubicBezTo>
                  <a:cubicBezTo>
                    <a:pt x="9284" y="6811"/>
                    <a:pt x="20872" y="4331"/>
                    <a:pt x="22555" y="3182"/>
                  </a:cubicBezTo>
                  <a:cubicBezTo>
                    <a:pt x="23038" y="2849"/>
                    <a:pt x="23774" y="2350"/>
                    <a:pt x="24300" y="1771"/>
                  </a:cubicBezTo>
                  <a:lnTo>
                    <a:pt x="24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836;p42">
              <a:extLst>
                <a:ext uri="{FF2B5EF4-FFF2-40B4-BE49-F238E27FC236}">
                  <a16:creationId xmlns:a16="http://schemas.microsoft.com/office/drawing/2014/main" id="{62B56AEE-9F87-D54F-B8D8-61D70961A4AD}"/>
                </a:ext>
              </a:extLst>
            </p:cNvPr>
            <p:cNvSpPr/>
            <p:nvPr/>
          </p:nvSpPr>
          <p:spPr>
            <a:xfrm>
              <a:off x="2766413" y="3345312"/>
              <a:ext cx="1159904" cy="775649"/>
            </a:xfrm>
            <a:custGeom>
              <a:avLst/>
              <a:gdLst/>
              <a:ahLst/>
              <a:cxnLst/>
              <a:rect l="l" t="t" r="r" b="b"/>
              <a:pathLst>
                <a:path w="17384" h="11625" extrusionOk="0">
                  <a:moveTo>
                    <a:pt x="9839" y="0"/>
                  </a:moveTo>
                  <a:cubicBezTo>
                    <a:pt x="9420" y="0"/>
                    <a:pt x="9145" y="120"/>
                    <a:pt x="8802" y="263"/>
                  </a:cubicBezTo>
                  <a:cubicBezTo>
                    <a:pt x="7925" y="631"/>
                    <a:pt x="4331" y="2962"/>
                    <a:pt x="2937" y="3997"/>
                  </a:cubicBezTo>
                  <a:cubicBezTo>
                    <a:pt x="2087" y="4637"/>
                    <a:pt x="1" y="6416"/>
                    <a:pt x="588" y="7547"/>
                  </a:cubicBezTo>
                  <a:cubicBezTo>
                    <a:pt x="1168" y="8663"/>
                    <a:pt x="4677" y="11625"/>
                    <a:pt x="6319" y="11625"/>
                  </a:cubicBezTo>
                  <a:cubicBezTo>
                    <a:pt x="6340" y="11625"/>
                    <a:pt x="6361" y="11624"/>
                    <a:pt x="6382" y="11623"/>
                  </a:cubicBezTo>
                  <a:cubicBezTo>
                    <a:pt x="7995" y="11553"/>
                    <a:pt x="13860" y="7302"/>
                    <a:pt x="15621" y="5540"/>
                  </a:cubicBezTo>
                  <a:cubicBezTo>
                    <a:pt x="17383" y="3778"/>
                    <a:pt x="17313" y="2831"/>
                    <a:pt x="13719" y="1262"/>
                  </a:cubicBezTo>
                  <a:cubicBezTo>
                    <a:pt x="11515" y="296"/>
                    <a:pt x="10499" y="0"/>
                    <a:pt x="98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837;p42">
              <a:extLst>
                <a:ext uri="{FF2B5EF4-FFF2-40B4-BE49-F238E27FC236}">
                  <a16:creationId xmlns:a16="http://schemas.microsoft.com/office/drawing/2014/main" id="{AC3DED07-0E7E-FE43-A7CD-3C4ACEFBBC31}"/>
                </a:ext>
              </a:extLst>
            </p:cNvPr>
            <p:cNvSpPr/>
            <p:nvPr/>
          </p:nvSpPr>
          <p:spPr>
            <a:xfrm>
              <a:off x="4121648" y="3887445"/>
              <a:ext cx="67" cy="523505"/>
            </a:xfrm>
            <a:custGeom>
              <a:avLst/>
              <a:gdLst/>
              <a:ahLst/>
              <a:cxnLst/>
              <a:rect l="l" t="t" r="r" b="b"/>
              <a:pathLst>
                <a:path w="1" h="7846" fill="none" extrusionOk="0">
                  <a:moveTo>
                    <a:pt x="0" y="1"/>
                  </a:moveTo>
                  <a:lnTo>
                    <a:pt x="0" y="7846"/>
                  </a:lnTo>
                </a:path>
              </a:pathLst>
            </a:custGeom>
            <a:noFill/>
            <a:ln w="8325" cap="rnd" cmpd="sng">
              <a:solidFill>
                <a:srgbClr val="93C7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838;p42">
              <a:extLst>
                <a:ext uri="{FF2B5EF4-FFF2-40B4-BE49-F238E27FC236}">
                  <a16:creationId xmlns:a16="http://schemas.microsoft.com/office/drawing/2014/main" id="{047AC904-DEA3-F846-B524-572189F85F60}"/>
                </a:ext>
              </a:extLst>
            </p:cNvPr>
            <p:cNvSpPr/>
            <p:nvPr/>
          </p:nvSpPr>
          <p:spPr>
            <a:xfrm>
              <a:off x="4154409" y="3563433"/>
              <a:ext cx="67" cy="243937"/>
            </a:xfrm>
            <a:custGeom>
              <a:avLst/>
              <a:gdLst/>
              <a:ahLst/>
              <a:cxnLst/>
              <a:rect l="l" t="t" r="r" b="b"/>
              <a:pathLst>
                <a:path w="1" h="3656" fill="none" extrusionOk="0">
                  <a:moveTo>
                    <a:pt x="0" y="0"/>
                  </a:moveTo>
                  <a:lnTo>
                    <a:pt x="0" y="3656"/>
                  </a:lnTo>
                </a:path>
              </a:pathLst>
            </a:custGeom>
            <a:noFill/>
            <a:ln w="54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839;p42">
              <a:extLst>
                <a:ext uri="{FF2B5EF4-FFF2-40B4-BE49-F238E27FC236}">
                  <a16:creationId xmlns:a16="http://schemas.microsoft.com/office/drawing/2014/main" id="{9359D228-B3F7-BB4D-B545-7B7608DC035F}"/>
                </a:ext>
              </a:extLst>
            </p:cNvPr>
            <p:cNvSpPr/>
            <p:nvPr/>
          </p:nvSpPr>
          <p:spPr>
            <a:xfrm>
              <a:off x="2798574" y="3499645"/>
              <a:ext cx="1117802" cy="621320"/>
            </a:xfrm>
            <a:custGeom>
              <a:avLst/>
              <a:gdLst/>
              <a:ahLst/>
              <a:cxnLst/>
              <a:rect l="l" t="t" r="r" b="b"/>
              <a:pathLst>
                <a:path w="16753" h="9312" extrusionOk="0">
                  <a:moveTo>
                    <a:pt x="15253" y="1"/>
                  </a:moveTo>
                  <a:cubicBezTo>
                    <a:pt x="15771" y="413"/>
                    <a:pt x="7890" y="7119"/>
                    <a:pt x="6076" y="7610"/>
                  </a:cubicBezTo>
                  <a:cubicBezTo>
                    <a:pt x="5964" y="7640"/>
                    <a:pt x="5841" y="7654"/>
                    <a:pt x="5708" y="7654"/>
                  </a:cubicBezTo>
                  <a:cubicBezTo>
                    <a:pt x="4193" y="7654"/>
                    <a:pt x="1379" y="5805"/>
                    <a:pt x="1" y="4822"/>
                  </a:cubicBezTo>
                  <a:lnTo>
                    <a:pt x="1" y="4822"/>
                  </a:lnTo>
                  <a:cubicBezTo>
                    <a:pt x="10" y="4962"/>
                    <a:pt x="36" y="5111"/>
                    <a:pt x="106" y="5234"/>
                  </a:cubicBezTo>
                  <a:cubicBezTo>
                    <a:pt x="686" y="6350"/>
                    <a:pt x="4195" y="9312"/>
                    <a:pt x="5837" y="9312"/>
                  </a:cubicBezTo>
                  <a:cubicBezTo>
                    <a:pt x="5858" y="9312"/>
                    <a:pt x="5879" y="9311"/>
                    <a:pt x="5900" y="9310"/>
                  </a:cubicBezTo>
                  <a:cubicBezTo>
                    <a:pt x="7513" y="9240"/>
                    <a:pt x="13378" y="4989"/>
                    <a:pt x="15139" y="3227"/>
                  </a:cubicBezTo>
                  <a:cubicBezTo>
                    <a:pt x="16472" y="1894"/>
                    <a:pt x="16752" y="1026"/>
                    <a:pt x="152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840;p42">
              <a:extLst>
                <a:ext uri="{FF2B5EF4-FFF2-40B4-BE49-F238E27FC236}">
                  <a16:creationId xmlns:a16="http://schemas.microsoft.com/office/drawing/2014/main" id="{38E9725D-9C15-764C-97FD-716A97B2B304}"/>
                </a:ext>
              </a:extLst>
            </p:cNvPr>
            <p:cNvSpPr/>
            <p:nvPr/>
          </p:nvSpPr>
          <p:spPr>
            <a:xfrm>
              <a:off x="3917472" y="3447000"/>
              <a:ext cx="10008" cy="92477"/>
            </a:xfrm>
            <a:custGeom>
              <a:avLst/>
              <a:gdLst/>
              <a:ahLst/>
              <a:cxnLst/>
              <a:rect l="l" t="t" r="r" b="b"/>
              <a:pathLst>
                <a:path w="150" h="1386" extrusionOk="0">
                  <a:moveTo>
                    <a:pt x="71" y="1"/>
                  </a:moveTo>
                  <a:cubicBezTo>
                    <a:pt x="1" y="457"/>
                    <a:pt x="1" y="921"/>
                    <a:pt x="71" y="1386"/>
                  </a:cubicBezTo>
                  <a:cubicBezTo>
                    <a:pt x="150" y="921"/>
                    <a:pt x="150" y="457"/>
                    <a:pt x="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841;p42">
              <a:extLst>
                <a:ext uri="{FF2B5EF4-FFF2-40B4-BE49-F238E27FC236}">
                  <a16:creationId xmlns:a16="http://schemas.microsoft.com/office/drawing/2014/main" id="{92A2F31B-C672-B147-BE94-6DC08277D482}"/>
                </a:ext>
              </a:extLst>
            </p:cNvPr>
            <p:cNvSpPr/>
            <p:nvPr/>
          </p:nvSpPr>
          <p:spPr>
            <a:xfrm>
              <a:off x="4944023" y="2615284"/>
              <a:ext cx="403004" cy="1233566"/>
            </a:xfrm>
            <a:custGeom>
              <a:avLst/>
              <a:gdLst/>
              <a:ahLst/>
              <a:cxnLst/>
              <a:rect l="l" t="t" r="r" b="b"/>
              <a:pathLst>
                <a:path w="6040" h="18488" extrusionOk="0">
                  <a:moveTo>
                    <a:pt x="763" y="1"/>
                  </a:moveTo>
                  <a:cubicBezTo>
                    <a:pt x="763" y="1"/>
                    <a:pt x="0" y="6926"/>
                    <a:pt x="394" y="9091"/>
                  </a:cubicBezTo>
                  <a:cubicBezTo>
                    <a:pt x="394" y="9091"/>
                    <a:pt x="1078" y="17901"/>
                    <a:pt x="1131" y="18488"/>
                  </a:cubicBezTo>
                  <a:cubicBezTo>
                    <a:pt x="3384" y="16928"/>
                    <a:pt x="6040" y="12510"/>
                    <a:pt x="6040" y="12510"/>
                  </a:cubicBezTo>
                  <a:lnTo>
                    <a:pt x="763" y="1"/>
                  </a:lnTo>
                  <a:close/>
                </a:path>
              </a:pathLst>
            </a:custGeom>
            <a:solidFill>
              <a:srgbClr val="BBC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842;p42">
              <a:extLst>
                <a:ext uri="{FF2B5EF4-FFF2-40B4-BE49-F238E27FC236}">
                  <a16:creationId xmlns:a16="http://schemas.microsoft.com/office/drawing/2014/main" id="{D8605FD5-3EAA-6B41-B075-0D5C9EFA3CCC}"/>
                </a:ext>
              </a:extLst>
            </p:cNvPr>
            <p:cNvSpPr/>
            <p:nvPr/>
          </p:nvSpPr>
          <p:spPr>
            <a:xfrm>
              <a:off x="5097222" y="4382071"/>
              <a:ext cx="672696" cy="94412"/>
            </a:xfrm>
            <a:custGeom>
              <a:avLst/>
              <a:gdLst/>
              <a:ahLst/>
              <a:cxnLst/>
              <a:rect l="l" t="t" r="r" b="b"/>
              <a:pathLst>
                <a:path w="10082" h="1415" extrusionOk="0">
                  <a:moveTo>
                    <a:pt x="6123" y="1"/>
                  </a:moveTo>
                  <a:cubicBezTo>
                    <a:pt x="5509" y="1"/>
                    <a:pt x="4799" y="3"/>
                    <a:pt x="4051" y="12"/>
                  </a:cubicBezTo>
                  <a:cubicBezTo>
                    <a:pt x="1806" y="47"/>
                    <a:pt x="1" y="1415"/>
                    <a:pt x="1" y="1415"/>
                  </a:cubicBezTo>
                  <a:lnTo>
                    <a:pt x="10081" y="1415"/>
                  </a:lnTo>
                  <a:cubicBezTo>
                    <a:pt x="10081" y="1415"/>
                    <a:pt x="9626" y="30"/>
                    <a:pt x="8197" y="12"/>
                  </a:cubicBezTo>
                  <a:cubicBezTo>
                    <a:pt x="8197" y="12"/>
                    <a:pt x="7351" y="1"/>
                    <a:pt x="6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843;p42">
              <a:extLst>
                <a:ext uri="{FF2B5EF4-FFF2-40B4-BE49-F238E27FC236}">
                  <a16:creationId xmlns:a16="http://schemas.microsoft.com/office/drawing/2014/main" id="{100CDEE5-21A4-7446-9703-C4F39F9108CA}"/>
                </a:ext>
              </a:extLst>
            </p:cNvPr>
            <p:cNvSpPr/>
            <p:nvPr/>
          </p:nvSpPr>
          <p:spPr>
            <a:xfrm>
              <a:off x="5770469" y="4382271"/>
              <a:ext cx="405940" cy="199500"/>
            </a:xfrm>
            <a:custGeom>
              <a:avLst/>
              <a:gdLst/>
              <a:ahLst/>
              <a:cxnLst/>
              <a:rect l="l" t="t" r="r" b="b"/>
              <a:pathLst>
                <a:path w="6084" h="2990" extrusionOk="0">
                  <a:moveTo>
                    <a:pt x="1385" y="0"/>
                  </a:moveTo>
                  <a:cubicBezTo>
                    <a:pt x="1385" y="0"/>
                    <a:pt x="316" y="702"/>
                    <a:pt x="0" y="1412"/>
                  </a:cubicBezTo>
                  <a:cubicBezTo>
                    <a:pt x="0" y="1412"/>
                    <a:pt x="2314" y="2832"/>
                    <a:pt x="5698" y="2990"/>
                  </a:cubicBezTo>
                  <a:cubicBezTo>
                    <a:pt x="5970" y="2280"/>
                    <a:pt x="6084" y="1570"/>
                    <a:pt x="3682" y="930"/>
                  </a:cubicBezTo>
                  <a:cubicBezTo>
                    <a:pt x="2893" y="675"/>
                    <a:pt x="2122" y="369"/>
                    <a:pt x="1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844;p42">
              <a:extLst>
                <a:ext uri="{FF2B5EF4-FFF2-40B4-BE49-F238E27FC236}">
                  <a16:creationId xmlns:a16="http://schemas.microsoft.com/office/drawing/2014/main" id="{CDE2DF68-750B-AA4F-9E3E-C25A95E666BC}"/>
                </a:ext>
              </a:extLst>
            </p:cNvPr>
            <p:cNvSpPr/>
            <p:nvPr/>
          </p:nvSpPr>
          <p:spPr>
            <a:xfrm>
              <a:off x="5180894" y="3221806"/>
              <a:ext cx="725874" cy="1254650"/>
            </a:xfrm>
            <a:custGeom>
              <a:avLst/>
              <a:gdLst/>
              <a:ahLst/>
              <a:cxnLst/>
              <a:rect l="l" t="t" r="r" b="b"/>
              <a:pathLst>
                <a:path w="10879" h="18804" extrusionOk="0">
                  <a:moveTo>
                    <a:pt x="4970" y="1"/>
                  </a:moveTo>
                  <a:lnTo>
                    <a:pt x="0" y="623"/>
                  </a:lnTo>
                  <a:lnTo>
                    <a:pt x="6943" y="16665"/>
                  </a:lnTo>
                  <a:cubicBezTo>
                    <a:pt x="6943" y="16665"/>
                    <a:pt x="6285" y="16788"/>
                    <a:pt x="6943" y="17401"/>
                  </a:cubicBezTo>
                  <a:cubicBezTo>
                    <a:pt x="7732" y="17980"/>
                    <a:pt x="8836" y="18804"/>
                    <a:pt x="8836" y="18804"/>
                  </a:cubicBezTo>
                  <a:cubicBezTo>
                    <a:pt x="8836" y="18804"/>
                    <a:pt x="9985" y="17734"/>
                    <a:pt x="10484" y="17401"/>
                  </a:cubicBezTo>
                  <a:cubicBezTo>
                    <a:pt x="10879" y="17140"/>
                    <a:pt x="10769" y="17010"/>
                    <a:pt x="10369" y="17010"/>
                  </a:cubicBezTo>
                  <a:cubicBezTo>
                    <a:pt x="10272" y="17010"/>
                    <a:pt x="10157" y="17018"/>
                    <a:pt x="10028" y="17033"/>
                  </a:cubicBezTo>
                  <a:lnTo>
                    <a:pt x="6627" y="1947"/>
                  </a:lnTo>
                  <a:lnTo>
                    <a:pt x="49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845;p42">
              <a:extLst>
                <a:ext uri="{FF2B5EF4-FFF2-40B4-BE49-F238E27FC236}">
                  <a16:creationId xmlns:a16="http://schemas.microsoft.com/office/drawing/2014/main" id="{F23C1244-5588-054E-B2D2-F50DC802446F}"/>
                </a:ext>
              </a:extLst>
            </p:cNvPr>
            <p:cNvSpPr/>
            <p:nvPr/>
          </p:nvSpPr>
          <p:spPr>
            <a:xfrm>
              <a:off x="5320681" y="3404897"/>
              <a:ext cx="91877" cy="84271"/>
            </a:xfrm>
            <a:custGeom>
              <a:avLst/>
              <a:gdLst/>
              <a:ahLst/>
              <a:cxnLst/>
              <a:rect l="l" t="t" r="r" b="b"/>
              <a:pathLst>
                <a:path w="1377" h="1263" extrusionOk="0">
                  <a:moveTo>
                    <a:pt x="0" y="1"/>
                  </a:moveTo>
                  <a:lnTo>
                    <a:pt x="0" y="1"/>
                  </a:lnTo>
                  <a:cubicBezTo>
                    <a:pt x="202" y="237"/>
                    <a:pt x="421" y="457"/>
                    <a:pt x="649" y="667"/>
                  </a:cubicBezTo>
                  <a:cubicBezTo>
                    <a:pt x="877" y="877"/>
                    <a:pt x="1122" y="1079"/>
                    <a:pt x="1376" y="1263"/>
                  </a:cubicBezTo>
                  <a:cubicBezTo>
                    <a:pt x="973" y="790"/>
                    <a:pt x="509" y="36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846;p42">
              <a:extLst>
                <a:ext uri="{FF2B5EF4-FFF2-40B4-BE49-F238E27FC236}">
                  <a16:creationId xmlns:a16="http://schemas.microsoft.com/office/drawing/2014/main" id="{C7E87FE1-ADF7-F443-AE9F-C5D458CEF9B8}"/>
                </a:ext>
              </a:extLst>
            </p:cNvPr>
            <p:cNvSpPr/>
            <p:nvPr/>
          </p:nvSpPr>
          <p:spPr>
            <a:xfrm>
              <a:off x="5455797" y="3499645"/>
              <a:ext cx="314730" cy="976817"/>
            </a:xfrm>
            <a:custGeom>
              <a:avLst/>
              <a:gdLst/>
              <a:ahLst/>
              <a:cxnLst/>
              <a:rect l="l" t="t" r="r" b="b"/>
              <a:pathLst>
                <a:path w="4717" h="14640" fill="none" extrusionOk="0">
                  <a:moveTo>
                    <a:pt x="0" y="1"/>
                  </a:moveTo>
                  <a:lnTo>
                    <a:pt x="4716" y="14640"/>
                  </a:lnTo>
                </a:path>
              </a:pathLst>
            </a:custGeom>
            <a:noFill/>
            <a:ln w="2850" cap="flat" cmpd="sng">
              <a:solidFill>
                <a:schemeClr val="lt1"/>
              </a:solidFill>
              <a:prstDash val="solid"/>
              <a:miter lim="8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847;p42">
              <a:extLst>
                <a:ext uri="{FF2B5EF4-FFF2-40B4-BE49-F238E27FC236}">
                  <a16:creationId xmlns:a16="http://schemas.microsoft.com/office/drawing/2014/main" id="{FEB70E6D-E19D-4241-852D-C2125A10614D}"/>
                </a:ext>
              </a:extLst>
            </p:cNvPr>
            <p:cNvSpPr/>
            <p:nvPr/>
          </p:nvSpPr>
          <p:spPr>
            <a:xfrm>
              <a:off x="5432978" y="2019905"/>
              <a:ext cx="195964" cy="101819"/>
            </a:xfrm>
            <a:custGeom>
              <a:avLst/>
              <a:gdLst/>
              <a:ahLst/>
              <a:cxnLst/>
              <a:rect l="l" t="t" r="r" b="b"/>
              <a:pathLst>
                <a:path w="2937" h="1526" extrusionOk="0">
                  <a:moveTo>
                    <a:pt x="614" y="0"/>
                  </a:moveTo>
                  <a:lnTo>
                    <a:pt x="0" y="1525"/>
                  </a:lnTo>
                  <a:lnTo>
                    <a:pt x="0" y="1525"/>
                  </a:lnTo>
                  <a:lnTo>
                    <a:pt x="1245" y="1455"/>
                  </a:lnTo>
                  <a:lnTo>
                    <a:pt x="2937" y="360"/>
                  </a:lnTo>
                  <a:lnTo>
                    <a:pt x="614" y="0"/>
                  </a:lnTo>
                  <a:close/>
                </a:path>
              </a:pathLst>
            </a:custGeom>
            <a:solidFill>
              <a:srgbClr val="BBC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848;p42">
              <a:extLst>
                <a:ext uri="{FF2B5EF4-FFF2-40B4-BE49-F238E27FC236}">
                  <a16:creationId xmlns:a16="http://schemas.microsoft.com/office/drawing/2014/main" id="{7EB57E39-D4F2-E740-8DE6-BC49E10E4435}"/>
                </a:ext>
              </a:extLst>
            </p:cNvPr>
            <p:cNvSpPr/>
            <p:nvPr/>
          </p:nvSpPr>
          <p:spPr>
            <a:xfrm>
              <a:off x="4883771" y="2106914"/>
              <a:ext cx="1068027" cy="1216018"/>
            </a:xfrm>
            <a:custGeom>
              <a:avLst/>
              <a:gdLst/>
              <a:ahLst/>
              <a:cxnLst/>
              <a:rect l="l" t="t" r="r" b="b"/>
              <a:pathLst>
                <a:path w="16007" h="18225" extrusionOk="0">
                  <a:moveTo>
                    <a:pt x="5224" y="1"/>
                  </a:moveTo>
                  <a:cubicBezTo>
                    <a:pt x="3825" y="1"/>
                    <a:pt x="2902" y="29"/>
                    <a:pt x="2902" y="29"/>
                  </a:cubicBezTo>
                  <a:cubicBezTo>
                    <a:pt x="1262" y="2632"/>
                    <a:pt x="0" y="5358"/>
                    <a:pt x="298" y="6761"/>
                  </a:cubicBezTo>
                  <a:cubicBezTo>
                    <a:pt x="587" y="8163"/>
                    <a:pt x="1964" y="12292"/>
                    <a:pt x="4453" y="17324"/>
                  </a:cubicBezTo>
                  <a:cubicBezTo>
                    <a:pt x="6065" y="18061"/>
                    <a:pt x="7707" y="18224"/>
                    <a:pt x="8845" y="18224"/>
                  </a:cubicBezTo>
                  <a:cubicBezTo>
                    <a:pt x="9749" y="18224"/>
                    <a:pt x="10335" y="18121"/>
                    <a:pt x="10335" y="18121"/>
                  </a:cubicBezTo>
                  <a:lnTo>
                    <a:pt x="10800" y="9978"/>
                  </a:lnTo>
                  <a:cubicBezTo>
                    <a:pt x="10747" y="8523"/>
                    <a:pt x="11825" y="7436"/>
                    <a:pt x="16007" y="853"/>
                  </a:cubicBezTo>
                  <a:cubicBezTo>
                    <a:pt x="13029" y="120"/>
                    <a:pt x="8113" y="1"/>
                    <a:pt x="5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849;p42">
              <a:extLst>
                <a:ext uri="{FF2B5EF4-FFF2-40B4-BE49-F238E27FC236}">
                  <a16:creationId xmlns:a16="http://schemas.microsoft.com/office/drawing/2014/main" id="{199445CE-2130-7D43-8C37-F4D765FD911C}"/>
                </a:ext>
              </a:extLst>
            </p:cNvPr>
            <p:cNvSpPr/>
            <p:nvPr/>
          </p:nvSpPr>
          <p:spPr>
            <a:xfrm>
              <a:off x="5623075" y="2163762"/>
              <a:ext cx="382654" cy="843372"/>
            </a:xfrm>
            <a:custGeom>
              <a:avLst/>
              <a:gdLst/>
              <a:ahLst/>
              <a:cxnLst/>
              <a:rect l="l" t="t" r="r" b="b"/>
              <a:pathLst>
                <a:path w="5735" h="12640" extrusionOk="0">
                  <a:moveTo>
                    <a:pt x="4927" y="1"/>
                  </a:moveTo>
                  <a:lnTo>
                    <a:pt x="859" y="5102"/>
                  </a:lnTo>
                  <a:cubicBezTo>
                    <a:pt x="1219" y="6067"/>
                    <a:pt x="1490" y="7057"/>
                    <a:pt x="1674" y="8065"/>
                  </a:cubicBezTo>
                  <a:cubicBezTo>
                    <a:pt x="1543" y="7998"/>
                    <a:pt x="1444" y="7973"/>
                    <a:pt x="1369" y="7973"/>
                  </a:cubicBezTo>
                  <a:cubicBezTo>
                    <a:pt x="1119" y="7973"/>
                    <a:pt x="1140" y="8258"/>
                    <a:pt x="1140" y="8258"/>
                  </a:cubicBezTo>
                  <a:lnTo>
                    <a:pt x="88" y="8258"/>
                  </a:lnTo>
                  <a:lnTo>
                    <a:pt x="0" y="12150"/>
                  </a:lnTo>
                  <a:cubicBezTo>
                    <a:pt x="0" y="12150"/>
                    <a:pt x="2086" y="12422"/>
                    <a:pt x="3647" y="12588"/>
                  </a:cubicBezTo>
                  <a:cubicBezTo>
                    <a:pt x="3964" y="12620"/>
                    <a:pt x="4238" y="12639"/>
                    <a:pt x="4474" y="12639"/>
                  </a:cubicBezTo>
                  <a:cubicBezTo>
                    <a:pt x="5401" y="12639"/>
                    <a:pt x="5735" y="12346"/>
                    <a:pt x="5707" y="11396"/>
                  </a:cubicBezTo>
                  <a:cubicBezTo>
                    <a:pt x="5707" y="6671"/>
                    <a:pt x="4927" y="1"/>
                    <a:pt x="4927" y="1"/>
                  </a:cubicBezTo>
                  <a:close/>
                </a:path>
              </a:pathLst>
            </a:custGeom>
            <a:solidFill>
              <a:srgbClr val="ED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850;p42">
              <a:extLst>
                <a:ext uri="{FF2B5EF4-FFF2-40B4-BE49-F238E27FC236}">
                  <a16:creationId xmlns:a16="http://schemas.microsoft.com/office/drawing/2014/main" id="{1F638A10-3FCE-8C45-8BAE-0E0F0F13A894}"/>
                </a:ext>
              </a:extLst>
            </p:cNvPr>
            <p:cNvSpPr/>
            <p:nvPr/>
          </p:nvSpPr>
          <p:spPr>
            <a:xfrm>
              <a:off x="5331223" y="2116989"/>
              <a:ext cx="620586" cy="1852951"/>
            </a:xfrm>
            <a:custGeom>
              <a:avLst/>
              <a:gdLst/>
              <a:ahLst/>
              <a:cxnLst/>
              <a:rect l="l" t="t" r="r" b="b"/>
              <a:pathLst>
                <a:path w="9301" h="27771" extrusionOk="0">
                  <a:moveTo>
                    <a:pt x="3848" y="0"/>
                  </a:moveTo>
                  <a:cubicBezTo>
                    <a:pt x="3848" y="0"/>
                    <a:pt x="1183" y="3699"/>
                    <a:pt x="596" y="5382"/>
                  </a:cubicBezTo>
                  <a:cubicBezTo>
                    <a:pt x="0" y="7074"/>
                    <a:pt x="1683" y="26859"/>
                    <a:pt x="1902" y="27771"/>
                  </a:cubicBezTo>
                  <a:cubicBezTo>
                    <a:pt x="4418" y="26771"/>
                    <a:pt x="5812" y="24001"/>
                    <a:pt x="6154" y="22879"/>
                  </a:cubicBezTo>
                  <a:cubicBezTo>
                    <a:pt x="5242" y="18549"/>
                    <a:pt x="4620" y="8030"/>
                    <a:pt x="4620" y="8030"/>
                  </a:cubicBezTo>
                  <a:lnTo>
                    <a:pt x="9301" y="702"/>
                  </a:lnTo>
                  <a:cubicBezTo>
                    <a:pt x="9301" y="702"/>
                    <a:pt x="7311" y="193"/>
                    <a:pt x="38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851;p42">
              <a:extLst>
                <a:ext uri="{FF2B5EF4-FFF2-40B4-BE49-F238E27FC236}">
                  <a16:creationId xmlns:a16="http://schemas.microsoft.com/office/drawing/2014/main" id="{6A80B838-2A8F-AD40-9C7A-DF3C17665E05}"/>
                </a:ext>
              </a:extLst>
            </p:cNvPr>
            <p:cNvSpPr/>
            <p:nvPr/>
          </p:nvSpPr>
          <p:spPr>
            <a:xfrm>
              <a:off x="4401222" y="1840418"/>
              <a:ext cx="424689" cy="922906"/>
            </a:xfrm>
            <a:custGeom>
              <a:avLst/>
              <a:gdLst/>
              <a:ahLst/>
              <a:cxnLst/>
              <a:rect l="l" t="t" r="r" b="b"/>
              <a:pathLst>
                <a:path w="6365" h="13832" extrusionOk="0">
                  <a:moveTo>
                    <a:pt x="1714" y="1"/>
                  </a:moveTo>
                  <a:cubicBezTo>
                    <a:pt x="1553" y="1"/>
                    <a:pt x="1454" y="125"/>
                    <a:pt x="1534" y="437"/>
                  </a:cubicBezTo>
                  <a:cubicBezTo>
                    <a:pt x="1727" y="1182"/>
                    <a:pt x="1762" y="2936"/>
                    <a:pt x="1762" y="2936"/>
                  </a:cubicBezTo>
                  <a:cubicBezTo>
                    <a:pt x="1762" y="2936"/>
                    <a:pt x="1482" y="2752"/>
                    <a:pt x="1160" y="2752"/>
                  </a:cubicBezTo>
                  <a:cubicBezTo>
                    <a:pt x="999" y="2752"/>
                    <a:pt x="827" y="2798"/>
                    <a:pt x="675" y="2936"/>
                  </a:cubicBezTo>
                  <a:cubicBezTo>
                    <a:pt x="228" y="3348"/>
                    <a:pt x="675" y="3777"/>
                    <a:pt x="675" y="3777"/>
                  </a:cubicBezTo>
                  <a:cubicBezTo>
                    <a:pt x="675" y="3777"/>
                    <a:pt x="377" y="4391"/>
                    <a:pt x="193" y="4882"/>
                  </a:cubicBezTo>
                  <a:cubicBezTo>
                    <a:pt x="0" y="5372"/>
                    <a:pt x="2367" y="5706"/>
                    <a:pt x="2367" y="5706"/>
                  </a:cubicBezTo>
                  <a:lnTo>
                    <a:pt x="2060" y="13832"/>
                  </a:lnTo>
                  <a:cubicBezTo>
                    <a:pt x="2060" y="13832"/>
                    <a:pt x="4304" y="10790"/>
                    <a:pt x="4024" y="10010"/>
                  </a:cubicBezTo>
                  <a:lnTo>
                    <a:pt x="3410" y="5110"/>
                  </a:lnTo>
                  <a:lnTo>
                    <a:pt x="3410" y="5110"/>
                  </a:lnTo>
                  <a:cubicBezTo>
                    <a:pt x="3410" y="5110"/>
                    <a:pt x="3925" y="5141"/>
                    <a:pt x="4369" y="5141"/>
                  </a:cubicBezTo>
                  <a:cubicBezTo>
                    <a:pt x="4591" y="5141"/>
                    <a:pt x="4795" y="5133"/>
                    <a:pt x="4909" y="5110"/>
                  </a:cubicBezTo>
                  <a:cubicBezTo>
                    <a:pt x="5260" y="4566"/>
                    <a:pt x="5768" y="4136"/>
                    <a:pt x="6364" y="3882"/>
                  </a:cubicBezTo>
                  <a:cubicBezTo>
                    <a:pt x="6364" y="3882"/>
                    <a:pt x="6129" y="3290"/>
                    <a:pt x="5691" y="3290"/>
                  </a:cubicBezTo>
                  <a:cubicBezTo>
                    <a:pt x="5550" y="3290"/>
                    <a:pt x="5389" y="3352"/>
                    <a:pt x="5207" y="3514"/>
                  </a:cubicBezTo>
                  <a:cubicBezTo>
                    <a:pt x="4716" y="3987"/>
                    <a:pt x="4567" y="4145"/>
                    <a:pt x="4567" y="4145"/>
                  </a:cubicBezTo>
                  <a:lnTo>
                    <a:pt x="2437" y="3050"/>
                  </a:lnTo>
                  <a:cubicBezTo>
                    <a:pt x="2437" y="3050"/>
                    <a:pt x="2814" y="1384"/>
                    <a:pt x="2437" y="551"/>
                  </a:cubicBezTo>
                  <a:cubicBezTo>
                    <a:pt x="2284" y="240"/>
                    <a:pt x="1939" y="1"/>
                    <a:pt x="1714" y="1"/>
                  </a:cubicBezTo>
                  <a:close/>
                </a:path>
              </a:pathLst>
            </a:custGeom>
            <a:solidFill>
              <a:srgbClr val="EFC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852;p42">
              <a:extLst>
                <a:ext uri="{FF2B5EF4-FFF2-40B4-BE49-F238E27FC236}">
                  <a16:creationId xmlns:a16="http://schemas.microsoft.com/office/drawing/2014/main" id="{87CE8CFF-2DD8-604E-939A-83CB132AC0CD}"/>
                </a:ext>
              </a:extLst>
            </p:cNvPr>
            <p:cNvSpPr/>
            <p:nvPr/>
          </p:nvSpPr>
          <p:spPr>
            <a:xfrm>
              <a:off x="4516788" y="2099707"/>
              <a:ext cx="759502" cy="1122139"/>
            </a:xfrm>
            <a:custGeom>
              <a:avLst/>
              <a:gdLst/>
              <a:ahLst/>
              <a:cxnLst/>
              <a:rect l="l" t="t" r="r" b="b"/>
              <a:pathLst>
                <a:path w="11383" h="16818" extrusionOk="0">
                  <a:moveTo>
                    <a:pt x="9529" y="1"/>
                  </a:moveTo>
                  <a:cubicBezTo>
                    <a:pt x="9054" y="1"/>
                    <a:pt x="8616" y="34"/>
                    <a:pt x="8402" y="137"/>
                  </a:cubicBezTo>
                  <a:cubicBezTo>
                    <a:pt x="7455" y="733"/>
                    <a:pt x="3160" y="6422"/>
                    <a:pt x="3160" y="6422"/>
                  </a:cubicBezTo>
                  <a:cubicBezTo>
                    <a:pt x="3160" y="6422"/>
                    <a:pt x="3075" y="6309"/>
                    <a:pt x="2885" y="6309"/>
                  </a:cubicBezTo>
                  <a:cubicBezTo>
                    <a:pt x="2837" y="6309"/>
                    <a:pt x="2783" y="6316"/>
                    <a:pt x="2721" y="6334"/>
                  </a:cubicBezTo>
                  <a:cubicBezTo>
                    <a:pt x="2721" y="6079"/>
                    <a:pt x="2635" y="6008"/>
                    <a:pt x="2540" y="6008"/>
                  </a:cubicBezTo>
                  <a:cubicBezTo>
                    <a:pt x="2423" y="6008"/>
                    <a:pt x="2292" y="6115"/>
                    <a:pt x="2292" y="6115"/>
                  </a:cubicBezTo>
                  <a:cubicBezTo>
                    <a:pt x="2292" y="6115"/>
                    <a:pt x="83" y="9455"/>
                    <a:pt x="39" y="10059"/>
                  </a:cubicBezTo>
                  <a:cubicBezTo>
                    <a:pt x="1" y="10585"/>
                    <a:pt x="29" y="11276"/>
                    <a:pt x="382" y="11276"/>
                  </a:cubicBezTo>
                  <a:cubicBezTo>
                    <a:pt x="435" y="11276"/>
                    <a:pt x="496" y="11260"/>
                    <a:pt x="565" y="11225"/>
                  </a:cubicBezTo>
                  <a:lnTo>
                    <a:pt x="565" y="11225"/>
                  </a:lnTo>
                  <a:cubicBezTo>
                    <a:pt x="539" y="11557"/>
                    <a:pt x="645" y="11740"/>
                    <a:pt x="780" y="11740"/>
                  </a:cubicBezTo>
                  <a:cubicBezTo>
                    <a:pt x="878" y="11740"/>
                    <a:pt x="991" y="11646"/>
                    <a:pt x="1082" y="11444"/>
                  </a:cubicBezTo>
                  <a:cubicBezTo>
                    <a:pt x="1805" y="11863"/>
                    <a:pt x="2446" y="12026"/>
                    <a:pt x="3007" y="12026"/>
                  </a:cubicBezTo>
                  <a:cubicBezTo>
                    <a:pt x="4997" y="12026"/>
                    <a:pt x="5973" y="9972"/>
                    <a:pt x="5973" y="9972"/>
                  </a:cubicBezTo>
                  <a:lnTo>
                    <a:pt x="6797" y="16818"/>
                  </a:lnTo>
                  <a:cubicBezTo>
                    <a:pt x="6797" y="14048"/>
                    <a:pt x="7227" y="6465"/>
                    <a:pt x="7788" y="5475"/>
                  </a:cubicBezTo>
                  <a:cubicBezTo>
                    <a:pt x="8358" y="4476"/>
                    <a:pt x="11382" y="110"/>
                    <a:pt x="11382" y="110"/>
                  </a:cubicBezTo>
                  <a:cubicBezTo>
                    <a:pt x="11382" y="110"/>
                    <a:pt x="10393" y="1"/>
                    <a:pt x="9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853;p42">
              <a:extLst>
                <a:ext uri="{FF2B5EF4-FFF2-40B4-BE49-F238E27FC236}">
                  <a16:creationId xmlns:a16="http://schemas.microsoft.com/office/drawing/2014/main" id="{6ADC1D52-2C7B-3646-96F4-62E2026B8E81}"/>
                </a:ext>
              </a:extLst>
            </p:cNvPr>
            <p:cNvSpPr/>
            <p:nvPr/>
          </p:nvSpPr>
          <p:spPr>
            <a:xfrm>
              <a:off x="5483822" y="1894731"/>
              <a:ext cx="145121" cy="236865"/>
            </a:xfrm>
            <a:custGeom>
              <a:avLst/>
              <a:gdLst/>
              <a:ahLst/>
              <a:cxnLst/>
              <a:rect l="l" t="t" r="r" b="b"/>
              <a:pathLst>
                <a:path w="2175" h="3550" extrusionOk="0">
                  <a:moveTo>
                    <a:pt x="2175" y="0"/>
                  </a:moveTo>
                  <a:lnTo>
                    <a:pt x="1412" y="132"/>
                  </a:lnTo>
                  <a:lnTo>
                    <a:pt x="1" y="3209"/>
                  </a:lnTo>
                  <a:cubicBezTo>
                    <a:pt x="1" y="3209"/>
                    <a:pt x="363" y="3549"/>
                    <a:pt x="808" y="3549"/>
                  </a:cubicBezTo>
                  <a:cubicBezTo>
                    <a:pt x="993" y="3549"/>
                    <a:pt x="1193" y="3490"/>
                    <a:pt x="1386" y="3322"/>
                  </a:cubicBezTo>
                  <a:cubicBezTo>
                    <a:pt x="1596" y="2367"/>
                    <a:pt x="2175" y="0"/>
                    <a:pt x="2175" y="0"/>
                  </a:cubicBezTo>
                  <a:close/>
                </a:path>
              </a:pathLst>
            </a:custGeom>
            <a:solidFill>
              <a:srgbClr val="D29E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854;p42">
              <a:extLst>
                <a:ext uri="{FF2B5EF4-FFF2-40B4-BE49-F238E27FC236}">
                  <a16:creationId xmlns:a16="http://schemas.microsoft.com/office/drawing/2014/main" id="{5200F530-5A74-F141-B718-0EF47CFB07E2}"/>
                </a:ext>
              </a:extLst>
            </p:cNvPr>
            <p:cNvSpPr/>
            <p:nvPr/>
          </p:nvSpPr>
          <p:spPr>
            <a:xfrm>
              <a:off x="5234674" y="1493719"/>
              <a:ext cx="488475" cy="647742"/>
            </a:xfrm>
            <a:custGeom>
              <a:avLst/>
              <a:gdLst/>
              <a:ahLst/>
              <a:cxnLst/>
              <a:rect l="l" t="t" r="r" b="b"/>
              <a:pathLst>
                <a:path w="7321" h="9708" extrusionOk="0">
                  <a:moveTo>
                    <a:pt x="3914" y="0"/>
                  </a:moveTo>
                  <a:cubicBezTo>
                    <a:pt x="3422" y="0"/>
                    <a:pt x="2958" y="185"/>
                    <a:pt x="2587" y="672"/>
                  </a:cubicBezTo>
                  <a:cubicBezTo>
                    <a:pt x="2587" y="672"/>
                    <a:pt x="2122" y="3205"/>
                    <a:pt x="1771" y="4073"/>
                  </a:cubicBezTo>
                  <a:cubicBezTo>
                    <a:pt x="1412" y="4941"/>
                    <a:pt x="711" y="6957"/>
                    <a:pt x="351" y="7632"/>
                  </a:cubicBezTo>
                  <a:cubicBezTo>
                    <a:pt x="1" y="8316"/>
                    <a:pt x="80" y="8780"/>
                    <a:pt x="623" y="9183"/>
                  </a:cubicBezTo>
                  <a:cubicBezTo>
                    <a:pt x="975" y="9446"/>
                    <a:pt x="1504" y="9708"/>
                    <a:pt x="2050" y="9708"/>
                  </a:cubicBezTo>
                  <a:cubicBezTo>
                    <a:pt x="2362" y="9708"/>
                    <a:pt x="2679" y="9622"/>
                    <a:pt x="2972" y="9403"/>
                  </a:cubicBezTo>
                  <a:cubicBezTo>
                    <a:pt x="3779" y="8807"/>
                    <a:pt x="5164" y="6931"/>
                    <a:pt x="5909" y="6010"/>
                  </a:cubicBezTo>
                  <a:cubicBezTo>
                    <a:pt x="6645" y="5090"/>
                    <a:pt x="7154" y="4327"/>
                    <a:pt x="7154" y="4327"/>
                  </a:cubicBezTo>
                  <a:lnTo>
                    <a:pt x="7320" y="1873"/>
                  </a:lnTo>
                  <a:cubicBezTo>
                    <a:pt x="7320" y="1873"/>
                    <a:pt x="5478" y="0"/>
                    <a:pt x="3914" y="0"/>
                  </a:cubicBezTo>
                  <a:close/>
                </a:path>
              </a:pathLst>
            </a:custGeom>
            <a:solidFill>
              <a:srgbClr val="EFC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855;p42">
              <a:extLst>
                <a:ext uri="{FF2B5EF4-FFF2-40B4-BE49-F238E27FC236}">
                  <a16:creationId xmlns:a16="http://schemas.microsoft.com/office/drawing/2014/main" id="{0060FD0F-8D37-3248-AF6A-9B26DC1E9BC6}"/>
                </a:ext>
              </a:extLst>
            </p:cNvPr>
            <p:cNvSpPr/>
            <p:nvPr/>
          </p:nvSpPr>
          <p:spPr>
            <a:xfrm>
              <a:off x="5363384" y="1533020"/>
              <a:ext cx="164404" cy="46506"/>
            </a:xfrm>
            <a:custGeom>
              <a:avLst/>
              <a:gdLst/>
              <a:ahLst/>
              <a:cxnLst/>
              <a:rect l="l" t="t" r="r" b="b"/>
              <a:pathLst>
                <a:path w="2464" h="697" extrusionOk="0">
                  <a:moveTo>
                    <a:pt x="1512" y="0"/>
                  </a:moveTo>
                  <a:cubicBezTo>
                    <a:pt x="1027" y="0"/>
                    <a:pt x="544" y="104"/>
                    <a:pt x="97" y="311"/>
                  </a:cubicBezTo>
                  <a:cubicBezTo>
                    <a:pt x="53" y="328"/>
                    <a:pt x="0" y="372"/>
                    <a:pt x="18" y="416"/>
                  </a:cubicBezTo>
                  <a:cubicBezTo>
                    <a:pt x="26" y="460"/>
                    <a:pt x="70" y="469"/>
                    <a:pt x="114" y="477"/>
                  </a:cubicBezTo>
                  <a:cubicBezTo>
                    <a:pt x="216" y="491"/>
                    <a:pt x="319" y="498"/>
                    <a:pt x="422" y="498"/>
                  </a:cubicBezTo>
                  <a:cubicBezTo>
                    <a:pt x="488" y="498"/>
                    <a:pt x="553" y="496"/>
                    <a:pt x="618" y="490"/>
                  </a:cubicBezTo>
                  <a:lnTo>
                    <a:pt x="618" y="490"/>
                  </a:lnTo>
                  <a:cubicBezTo>
                    <a:pt x="505" y="518"/>
                    <a:pt x="397" y="559"/>
                    <a:pt x="298" y="609"/>
                  </a:cubicBezTo>
                  <a:cubicBezTo>
                    <a:pt x="420" y="650"/>
                    <a:pt x="547" y="671"/>
                    <a:pt x="675" y="671"/>
                  </a:cubicBezTo>
                  <a:cubicBezTo>
                    <a:pt x="799" y="671"/>
                    <a:pt x="923" y="652"/>
                    <a:pt x="1042" y="613"/>
                  </a:cubicBezTo>
                  <a:lnTo>
                    <a:pt x="1042" y="613"/>
                  </a:lnTo>
                  <a:cubicBezTo>
                    <a:pt x="1028" y="630"/>
                    <a:pt x="1016" y="649"/>
                    <a:pt x="1008" y="670"/>
                  </a:cubicBezTo>
                  <a:cubicBezTo>
                    <a:pt x="1093" y="688"/>
                    <a:pt x="1179" y="696"/>
                    <a:pt x="1264" y="696"/>
                  </a:cubicBezTo>
                  <a:cubicBezTo>
                    <a:pt x="1435" y="696"/>
                    <a:pt x="1604" y="661"/>
                    <a:pt x="1762" y="591"/>
                  </a:cubicBezTo>
                  <a:cubicBezTo>
                    <a:pt x="1999" y="495"/>
                    <a:pt x="2227" y="363"/>
                    <a:pt x="2437" y="223"/>
                  </a:cubicBezTo>
                  <a:cubicBezTo>
                    <a:pt x="2463" y="162"/>
                    <a:pt x="2384" y="109"/>
                    <a:pt x="2332" y="100"/>
                  </a:cubicBezTo>
                  <a:cubicBezTo>
                    <a:pt x="2062" y="34"/>
                    <a:pt x="1787" y="0"/>
                    <a:pt x="1512" y="0"/>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856;p42">
              <a:extLst>
                <a:ext uri="{FF2B5EF4-FFF2-40B4-BE49-F238E27FC236}">
                  <a16:creationId xmlns:a16="http://schemas.microsoft.com/office/drawing/2014/main" id="{BC263F0E-9EDB-6747-BD21-84147D377A24}"/>
                </a:ext>
              </a:extLst>
            </p:cNvPr>
            <p:cNvSpPr/>
            <p:nvPr/>
          </p:nvSpPr>
          <p:spPr>
            <a:xfrm>
              <a:off x="5610197" y="1676543"/>
              <a:ext cx="105889" cy="184421"/>
            </a:xfrm>
            <a:custGeom>
              <a:avLst/>
              <a:gdLst/>
              <a:ahLst/>
              <a:cxnLst/>
              <a:rect l="l" t="t" r="r" b="b"/>
              <a:pathLst>
                <a:path w="1587" h="2764" extrusionOk="0">
                  <a:moveTo>
                    <a:pt x="298" y="1"/>
                  </a:moveTo>
                  <a:cubicBezTo>
                    <a:pt x="298" y="1"/>
                    <a:pt x="0" y="1850"/>
                    <a:pt x="412" y="2560"/>
                  </a:cubicBezTo>
                  <a:cubicBezTo>
                    <a:pt x="497" y="2706"/>
                    <a:pt x="596" y="2764"/>
                    <a:pt x="700" y="2764"/>
                  </a:cubicBezTo>
                  <a:cubicBezTo>
                    <a:pt x="1105" y="2764"/>
                    <a:pt x="1587" y="1894"/>
                    <a:pt x="1587" y="1894"/>
                  </a:cubicBezTo>
                  <a:cubicBezTo>
                    <a:pt x="1587" y="1894"/>
                    <a:pt x="1298" y="115"/>
                    <a:pt x="298"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857;p42">
              <a:extLst>
                <a:ext uri="{FF2B5EF4-FFF2-40B4-BE49-F238E27FC236}">
                  <a16:creationId xmlns:a16="http://schemas.microsoft.com/office/drawing/2014/main" id="{26A0D00A-3C76-1149-A703-56C661F8E1DA}"/>
                </a:ext>
              </a:extLst>
            </p:cNvPr>
            <p:cNvSpPr/>
            <p:nvPr/>
          </p:nvSpPr>
          <p:spPr>
            <a:xfrm>
              <a:off x="5407222" y="1401774"/>
              <a:ext cx="415948" cy="445640"/>
            </a:xfrm>
            <a:custGeom>
              <a:avLst/>
              <a:gdLst/>
              <a:ahLst/>
              <a:cxnLst/>
              <a:rect l="l" t="t" r="r" b="b"/>
              <a:pathLst>
                <a:path w="6234" h="6679" extrusionOk="0">
                  <a:moveTo>
                    <a:pt x="2478" y="1"/>
                  </a:moveTo>
                  <a:cubicBezTo>
                    <a:pt x="1513" y="1"/>
                    <a:pt x="514" y="550"/>
                    <a:pt x="1" y="2050"/>
                  </a:cubicBezTo>
                  <a:cubicBezTo>
                    <a:pt x="1" y="2050"/>
                    <a:pt x="125" y="2024"/>
                    <a:pt x="332" y="2024"/>
                  </a:cubicBezTo>
                  <a:cubicBezTo>
                    <a:pt x="835" y="2024"/>
                    <a:pt x="1823" y="2174"/>
                    <a:pt x="2692" y="3198"/>
                  </a:cubicBezTo>
                  <a:cubicBezTo>
                    <a:pt x="3919" y="4636"/>
                    <a:pt x="4331" y="6678"/>
                    <a:pt x="4331" y="6678"/>
                  </a:cubicBezTo>
                  <a:cubicBezTo>
                    <a:pt x="4331" y="6678"/>
                    <a:pt x="5357" y="5863"/>
                    <a:pt x="5795" y="4995"/>
                  </a:cubicBezTo>
                  <a:cubicBezTo>
                    <a:pt x="6233" y="4119"/>
                    <a:pt x="5444" y="1778"/>
                    <a:pt x="4357" y="744"/>
                  </a:cubicBezTo>
                  <a:cubicBezTo>
                    <a:pt x="3891" y="303"/>
                    <a:pt x="3193" y="1"/>
                    <a:pt x="2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858;p42">
              <a:extLst>
                <a:ext uri="{FF2B5EF4-FFF2-40B4-BE49-F238E27FC236}">
                  <a16:creationId xmlns:a16="http://schemas.microsoft.com/office/drawing/2014/main" id="{8DB1F7F8-C02F-AF42-B8C6-122680A89471}"/>
                </a:ext>
              </a:extLst>
            </p:cNvPr>
            <p:cNvSpPr/>
            <p:nvPr/>
          </p:nvSpPr>
          <p:spPr>
            <a:xfrm>
              <a:off x="5616603" y="1803186"/>
              <a:ext cx="144588" cy="110693"/>
            </a:xfrm>
            <a:custGeom>
              <a:avLst/>
              <a:gdLst/>
              <a:ahLst/>
              <a:cxnLst/>
              <a:rect l="l" t="t" r="r" b="b"/>
              <a:pathLst>
                <a:path w="2167" h="1659" extrusionOk="0">
                  <a:moveTo>
                    <a:pt x="1164" y="0"/>
                  </a:moveTo>
                  <a:cubicBezTo>
                    <a:pt x="733" y="0"/>
                    <a:pt x="343" y="390"/>
                    <a:pt x="343" y="390"/>
                  </a:cubicBezTo>
                  <a:cubicBezTo>
                    <a:pt x="343" y="390"/>
                    <a:pt x="1" y="610"/>
                    <a:pt x="45" y="1206"/>
                  </a:cubicBezTo>
                  <a:cubicBezTo>
                    <a:pt x="228" y="1530"/>
                    <a:pt x="499" y="1659"/>
                    <a:pt x="777" y="1659"/>
                  </a:cubicBezTo>
                  <a:cubicBezTo>
                    <a:pt x="1452" y="1659"/>
                    <a:pt x="2167" y="897"/>
                    <a:pt x="1763" y="338"/>
                  </a:cubicBezTo>
                  <a:cubicBezTo>
                    <a:pt x="1578" y="86"/>
                    <a:pt x="1367" y="0"/>
                    <a:pt x="1164" y="0"/>
                  </a:cubicBezTo>
                  <a:close/>
                </a:path>
              </a:pathLst>
            </a:custGeom>
            <a:solidFill>
              <a:srgbClr val="EFC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859;p42">
              <a:extLst>
                <a:ext uri="{FF2B5EF4-FFF2-40B4-BE49-F238E27FC236}">
                  <a16:creationId xmlns:a16="http://schemas.microsoft.com/office/drawing/2014/main" id="{E7E46830-08C9-E04A-899A-8E1B01747517}"/>
                </a:ext>
              </a:extLst>
            </p:cNvPr>
            <p:cNvSpPr/>
            <p:nvPr/>
          </p:nvSpPr>
          <p:spPr>
            <a:xfrm>
              <a:off x="5346970" y="1735060"/>
              <a:ext cx="73195" cy="126372"/>
            </a:xfrm>
            <a:custGeom>
              <a:avLst/>
              <a:gdLst/>
              <a:ahLst/>
              <a:cxnLst/>
              <a:rect l="l" t="t" r="r" b="b"/>
              <a:pathLst>
                <a:path w="1097" h="1894" extrusionOk="0">
                  <a:moveTo>
                    <a:pt x="1096" y="0"/>
                  </a:moveTo>
                  <a:cubicBezTo>
                    <a:pt x="877" y="298"/>
                    <a:pt x="684" y="605"/>
                    <a:pt x="500" y="921"/>
                  </a:cubicBezTo>
                  <a:cubicBezTo>
                    <a:pt x="316" y="1236"/>
                    <a:pt x="150" y="1560"/>
                    <a:pt x="1" y="1894"/>
                  </a:cubicBezTo>
                  <a:cubicBezTo>
                    <a:pt x="220" y="1596"/>
                    <a:pt x="413" y="1289"/>
                    <a:pt x="597" y="973"/>
                  </a:cubicBezTo>
                  <a:cubicBezTo>
                    <a:pt x="781" y="658"/>
                    <a:pt x="947" y="333"/>
                    <a:pt x="1096" y="0"/>
                  </a:cubicBezTo>
                  <a:close/>
                </a:path>
              </a:pathLst>
            </a:custGeom>
            <a:solidFill>
              <a:srgbClr val="D29E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860;p42">
              <a:extLst>
                <a:ext uri="{FF2B5EF4-FFF2-40B4-BE49-F238E27FC236}">
                  <a16:creationId xmlns:a16="http://schemas.microsoft.com/office/drawing/2014/main" id="{338A3E57-1767-0649-B600-774FF8F9B77D}"/>
                </a:ext>
              </a:extLst>
            </p:cNvPr>
            <p:cNvSpPr/>
            <p:nvPr/>
          </p:nvSpPr>
          <p:spPr>
            <a:xfrm>
              <a:off x="5445255" y="1761350"/>
              <a:ext cx="25822" cy="38699"/>
            </a:xfrm>
            <a:custGeom>
              <a:avLst/>
              <a:gdLst/>
              <a:ahLst/>
              <a:cxnLst/>
              <a:rect l="l" t="t" r="r" b="b"/>
              <a:pathLst>
                <a:path w="387" h="580" extrusionOk="0">
                  <a:moveTo>
                    <a:pt x="193" y="1"/>
                  </a:moveTo>
                  <a:cubicBezTo>
                    <a:pt x="88" y="1"/>
                    <a:pt x="0" y="132"/>
                    <a:pt x="0" y="290"/>
                  </a:cubicBezTo>
                  <a:cubicBezTo>
                    <a:pt x="0" y="456"/>
                    <a:pt x="88" y="579"/>
                    <a:pt x="193" y="579"/>
                  </a:cubicBezTo>
                  <a:cubicBezTo>
                    <a:pt x="298" y="579"/>
                    <a:pt x="386" y="456"/>
                    <a:pt x="386" y="290"/>
                  </a:cubicBezTo>
                  <a:cubicBezTo>
                    <a:pt x="386" y="132"/>
                    <a:pt x="298" y="1"/>
                    <a:pt x="193"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861;p42">
              <a:extLst>
                <a:ext uri="{FF2B5EF4-FFF2-40B4-BE49-F238E27FC236}">
                  <a16:creationId xmlns:a16="http://schemas.microsoft.com/office/drawing/2014/main" id="{A7FF4375-A0B5-9C47-8E33-5CB5CE390082}"/>
                </a:ext>
              </a:extLst>
            </p:cNvPr>
            <p:cNvSpPr/>
            <p:nvPr/>
          </p:nvSpPr>
          <p:spPr>
            <a:xfrm>
              <a:off x="5370991" y="1735060"/>
              <a:ext cx="25221" cy="38632"/>
            </a:xfrm>
            <a:custGeom>
              <a:avLst/>
              <a:gdLst/>
              <a:ahLst/>
              <a:cxnLst/>
              <a:rect l="l" t="t" r="r" b="b"/>
              <a:pathLst>
                <a:path w="378" h="579" extrusionOk="0">
                  <a:moveTo>
                    <a:pt x="193" y="0"/>
                  </a:moveTo>
                  <a:cubicBezTo>
                    <a:pt x="88" y="0"/>
                    <a:pt x="0" y="132"/>
                    <a:pt x="0" y="289"/>
                  </a:cubicBezTo>
                  <a:cubicBezTo>
                    <a:pt x="0" y="447"/>
                    <a:pt x="88" y="579"/>
                    <a:pt x="193" y="579"/>
                  </a:cubicBezTo>
                  <a:cubicBezTo>
                    <a:pt x="298" y="579"/>
                    <a:pt x="377" y="447"/>
                    <a:pt x="377" y="289"/>
                  </a:cubicBezTo>
                  <a:cubicBezTo>
                    <a:pt x="377" y="123"/>
                    <a:pt x="298" y="0"/>
                    <a:pt x="193" y="0"/>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862;p42">
              <a:extLst>
                <a:ext uri="{FF2B5EF4-FFF2-40B4-BE49-F238E27FC236}">
                  <a16:creationId xmlns:a16="http://schemas.microsoft.com/office/drawing/2014/main" id="{1224A046-B38D-DB4B-B67F-5051973C565C}"/>
                </a:ext>
              </a:extLst>
            </p:cNvPr>
            <p:cNvSpPr/>
            <p:nvPr/>
          </p:nvSpPr>
          <p:spPr>
            <a:xfrm>
              <a:off x="5235274" y="1847357"/>
              <a:ext cx="255681" cy="294446"/>
            </a:xfrm>
            <a:custGeom>
              <a:avLst/>
              <a:gdLst/>
              <a:ahLst/>
              <a:cxnLst/>
              <a:rect l="l" t="t" r="r" b="b"/>
              <a:pathLst>
                <a:path w="3832" h="4413" extrusionOk="0">
                  <a:moveTo>
                    <a:pt x="1298" y="0"/>
                  </a:moveTo>
                  <a:cubicBezTo>
                    <a:pt x="965" y="894"/>
                    <a:pt x="579" y="1894"/>
                    <a:pt x="351" y="2341"/>
                  </a:cubicBezTo>
                  <a:cubicBezTo>
                    <a:pt x="0" y="3024"/>
                    <a:pt x="79" y="3480"/>
                    <a:pt x="623" y="3892"/>
                  </a:cubicBezTo>
                  <a:cubicBezTo>
                    <a:pt x="969" y="4154"/>
                    <a:pt x="1495" y="4413"/>
                    <a:pt x="2043" y="4413"/>
                  </a:cubicBezTo>
                  <a:cubicBezTo>
                    <a:pt x="2356" y="4413"/>
                    <a:pt x="2675" y="4328"/>
                    <a:pt x="2972" y="4111"/>
                  </a:cubicBezTo>
                  <a:cubicBezTo>
                    <a:pt x="3174" y="3954"/>
                    <a:pt x="3367" y="3770"/>
                    <a:pt x="3551" y="3585"/>
                  </a:cubicBezTo>
                  <a:lnTo>
                    <a:pt x="3831" y="1000"/>
                  </a:lnTo>
                  <a:lnTo>
                    <a:pt x="1298" y="0"/>
                  </a:lnTo>
                  <a:close/>
                </a:path>
              </a:pathLst>
            </a:custGeom>
            <a:solidFill>
              <a:srgbClr val="CDF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863;p42">
              <a:extLst>
                <a:ext uri="{FF2B5EF4-FFF2-40B4-BE49-F238E27FC236}">
                  <a16:creationId xmlns:a16="http://schemas.microsoft.com/office/drawing/2014/main" id="{FA16F365-9BF7-3446-8C40-D0733532BE9F}"/>
                </a:ext>
              </a:extLst>
            </p:cNvPr>
            <p:cNvSpPr/>
            <p:nvPr/>
          </p:nvSpPr>
          <p:spPr>
            <a:xfrm>
              <a:off x="5490894" y="1829208"/>
              <a:ext cx="148591" cy="84871"/>
            </a:xfrm>
            <a:custGeom>
              <a:avLst/>
              <a:gdLst/>
              <a:ahLst/>
              <a:cxnLst/>
              <a:rect l="l" t="t" r="r" b="b"/>
              <a:pathLst>
                <a:path w="2227" h="1272" extrusionOk="0">
                  <a:moveTo>
                    <a:pt x="2227" y="0"/>
                  </a:moveTo>
                  <a:lnTo>
                    <a:pt x="2227" y="0"/>
                  </a:lnTo>
                  <a:cubicBezTo>
                    <a:pt x="1832" y="176"/>
                    <a:pt x="1455" y="377"/>
                    <a:pt x="1087" y="588"/>
                  </a:cubicBezTo>
                  <a:cubicBezTo>
                    <a:pt x="719" y="798"/>
                    <a:pt x="351" y="1026"/>
                    <a:pt x="0" y="1272"/>
                  </a:cubicBezTo>
                  <a:cubicBezTo>
                    <a:pt x="395" y="1096"/>
                    <a:pt x="772" y="895"/>
                    <a:pt x="1140" y="684"/>
                  </a:cubicBezTo>
                  <a:cubicBezTo>
                    <a:pt x="1508" y="474"/>
                    <a:pt x="1876" y="255"/>
                    <a:pt x="2227" y="0"/>
                  </a:cubicBezTo>
                  <a:close/>
                </a:path>
              </a:pathLst>
            </a:custGeom>
            <a:solidFill>
              <a:srgbClr val="E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864;p42">
              <a:extLst>
                <a:ext uri="{FF2B5EF4-FFF2-40B4-BE49-F238E27FC236}">
                  <a16:creationId xmlns:a16="http://schemas.microsoft.com/office/drawing/2014/main" id="{544B0129-1F9C-C449-BB98-4688766FC9E2}"/>
                </a:ext>
              </a:extLst>
            </p:cNvPr>
            <p:cNvSpPr/>
            <p:nvPr/>
          </p:nvSpPr>
          <p:spPr>
            <a:xfrm>
              <a:off x="5473880" y="1894731"/>
              <a:ext cx="155063" cy="172611"/>
            </a:xfrm>
            <a:custGeom>
              <a:avLst/>
              <a:gdLst/>
              <a:ahLst/>
              <a:cxnLst/>
              <a:rect l="l" t="t" r="r" b="b"/>
              <a:pathLst>
                <a:path w="2324" h="2587" extrusionOk="0">
                  <a:moveTo>
                    <a:pt x="2324" y="0"/>
                  </a:moveTo>
                  <a:cubicBezTo>
                    <a:pt x="2113" y="202"/>
                    <a:pt x="1912" y="412"/>
                    <a:pt x="1710" y="623"/>
                  </a:cubicBezTo>
                  <a:cubicBezTo>
                    <a:pt x="1509" y="833"/>
                    <a:pt x="1316" y="1043"/>
                    <a:pt x="1123" y="1263"/>
                  </a:cubicBezTo>
                  <a:cubicBezTo>
                    <a:pt x="930" y="1482"/>
                    <a:pt x="737" y="1701"/>
                    <a:pt x="553" y="1920"/>
                  </a:cubicBezTo>
                  <a:lnTo>
                    <a:pt x="273" y="2244"/>
                  </a:lnTo>
                  <a:cubicBezTo>
                    <a:pt x="185" y="2358"/>
                    <a:pt x="89" y="2472"/>
                    <a:pt x="1" y="2586"/>
                  </a:cubicBezTo>
                  <a:cubicBezTo>
                    <a:pt x="106" y="2490"/>
                    <a:pt x="203" y="2385"/>
                    <a:pt x="308" y="2279"/>
                  </a:cubicBezTo>
                  <a:lnTo>
                    <a:pt x="615" y="1973"/>
                  </a:lnTo>
                  <a:cubicBezTo>
                    <a:pt x="816" y="1762"/>
                    <a:pt x="1009" y="1552"/>
                    <a:pt x="1202" y="1333"/>
                  </a:cubicBezTo>
                  <a:cubicBezTo>
                    <a:pt x="1395" y="1113"/>
                    <a:pt x="1588" y="894"/>
                    <a:pt x="1772" y="675"/>
                  </a:cubicBezTo>
                  <a:cubicBezTo>
                    <a:pt x="1956" y="456"/>
                    <a:pt x="2140" y="228"/>
                    <a:pt x="2324" y="0"/>
                  </a:cubicBezTo>
                  <a:close/>
                </a:path>
              </a:pathLst>
            </a:custGeom>
            <a:solidFill>
              <a:srgbClr val="E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865;p42">
              <a:extLst>
                <a:ext uri="{FF2B5EF4-FFF2-40B4-BE49-F238E27FC236}">
                  <a16:creationId xmlns:a16="http://schemas.microsoft.com/office/drawing/2014/main" id="{5BD8B97A-C047-0C48-A0F4-631864E4D49B}"/>
                </a:ext>
              </a:extLst>
            </p:cNvPr>
            <p:cNvSpPr/>
            <p:nvPr/>
          </p:nvSpPr>
          <p:spPr>
            <a:xfrm>
              <a:off x="5313074" y="1856698"/>
              <a:ext cx="95947" cy="57515"/>
            </a:xfrm>
            <a:custGeom>
              <a:avLst/>
              <a:gdLst/>
              <a:ahLst/>
              <a:cxnLst/>
              <a:rect l="l" t="t" r="r" b="b"/>
              <a:pathLst>
                <a:path w="1438" h="862" extrusionOk="0">
                  <a:moveTo>
                    <a:pt x="517" y="0"/>
                  </a:moveTo>
                  <a:lnTo>
                    <a:pt x="517" y="0"/>
                  </a:lnTo>
                  <a:cubicBezTo>
                    <a:pt x="351" y="263"/>
                    <a:pt x="193" y="518"/>
                    <a:pt x="44" y="781"/>
                  </a:cubicBezTo>
                  <a:lnTo>
                    <a:pt x="0" y="860"/>
                  </a:lnTo>
                  <a:lnTo>
                    <a:pt x="97" y="860"/>
                  </a:lnTo>
                  <a:cubicBezTo>
                    <a:pt x="171" y="861"/>
                    <a:pt x="246" y="862"/>
                    <a:pt x="320" y="862"/>
                  </a:cubicBezTo>
                  <a:cubicBezTo>
                    <a:pt x="693" y="862"/>
                    <a:pt x="1065" y="843"/>
                    <a:pt x="1438" y="807"/>
                  </a:cubicBezTo>
                  <a:cubicBezTo>
                    <a:pt x="1065" y="770"/>
                    <a:pt x="693" y="752"/>
                    <a:pt x="320" y="752"/>
                  </a:cubicBezTo>
                  <a:cubicBezTo>
                    <a:pt x="274" y="752"/>
                    <a:pt x="228" y="752"/>
                    <a:pt x="182" y="753"/>
                  </a:cubicBezTo>
                  <a:lnTo>
                    <a:pt x="182" y="753"/>
                  </a:lnTo>
                  <a:cubicBezTo>
                    <a:pt x="306" y="508"/>
                    <a:pt x="423" y="261"/>
                    <a:pt x="517" y="0"/>
                  </a:cubicBezTo>
                  <a:close/>
                </a:path>
              </a:pathLst>
            </a:custGeom>
            <a:solidFill>
              <a:srgbClr val="91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866;p42">
              <a:extLst>
                <a:ext uri="{FF2B5EF4-FFF2-40B4-BE49-F238E27FC236}">
                  <a16:creationId xmlns:a16="http://schemas.microsoft.com/office/drawing/2014/main" id="{70B437EB-B0C8-1F42-B861-FD2051C84FDD}"/>
                </a:ext>
              </a:extLst>
            </p:cNvPr>
            <p:cNvSpPr/>
            <p:nvPr/>
          </p:nvSpPr>
          <p:spPr>
            <a:xfrm>
              <a:off x="5354577" y="1980672"/>
              <a:ext cx="103620" cy="42769"/>
            </a:xfrm>
            <a:custGeom>
              <a:avLst/>
              <a:gdLst/>
              <a:ahLst/>
              <a:cxnLst/>
              <a:rect l="l" t="t" r="r" b="b"/>
              <a:pathLst>
                <a:path w="1553" h="641" extrusionOk="0">
                  <a:moveTo>
                    <a:pt x="1552" y="1"/>
                  </a:moveTo>
                  <a:lnTo>
                    <a:pt x="1552" y="1"/>
                  </a:lnTo>
                  <a:cubicBezTo>
                    <a:pt x="1500" y="62"/>
                    <a:pt x="1447" y="124"/>
                    <a:pt x="1386" y="176"/>
                  </a:cubicBezTo>
                  <a:cubicBezTo>
                    <a:pt x="1324" y="229"/>
                    <a:pt x="1272" y="281"/>
                    <a:pt x="1210" y="325"/>
                  </a:cubicBezTo>
                  <a:cubicBezTo>
                    <a:pt x="1096" y="422"/>
                    <a:pt x="965" y="483"/>
                    <a:pt x="816" y="518"/>
                  </a:cubicBezTo>
                  <a:cubicBezTo>
                    <a:pt x="774" y="526"/>
                    <a:pt x="731" y="530"/>
                    <a:pt x="688" y="530"/>
                  </a:cubicBezTo>
                  <a:cubicBezTo>
                    <a:pt x="587" y="530"/>
                    <a:pt x="485" y="508"/>
                    <a:pt x="386" y="465"/>
                  </a:cubicBezTo>
                  <a:cubicBezTo>
                    <a:pt x="246" y="404"/>
                    <a:pt x="115" y="316"/>
                    <a:pt x="1" y="211"/>
                  </a:cubicBezTo>
                  <a:lnTo>
                    <a:pt x="1" y="211"/>
                  </a:lnTo>
                  <a:cubicBezTo>
                    <a:pt x="88" y="343"/>
                    <a:pt x="211" y="457"/>
                    <a:pt x="351" y="544"/>
                  </a:cubicBezTo>
                  <a:cubicBezTo>
                    <a:pt x="467" y="606"/>
                    <a:pt x="594" y="641"/>
                    <a:pt x="723" y="641"/>
                  </a:cubicBezTo>
                  <a:cubicBezTo>
                    <a:pt x="760" y="641"/>
                    <a:pt x="797" y="638"/>
                    <a:pt x="833" y="632"/>
                  </a:cubicBezTo>
                  <a:cubicBezTo>
                    <a:pt x="1000" y="588"/>
                    <a:pt x="1149" y="509"/>
                    <a:pt x="1272" y="395"/>
                  </a:cubicBezTo>
                  <a:cubicBezTo>
                    <a:pt x="1324" y="334"/>
                    <a:pt x="1377" y="273"/>
                    <a:pt x="1430" y="211"/>
                  </a:cubicBezTo>
                  <a:cubicBezTo>
                    <a:pt x="1473" y="141"/>
                    <a:pt x="1508" y="71"/>
                    <a:pt x="1552" y="1"/>
                  </a:cubicBezTo>
                  <a:close/>
                </a:path>
              </a:pathLst>
            </a:custGeom>
            <a:solidFill>
              <a:srgbClr val="91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867;p42">
              <a:extLst>
                <a:ext uri="{FF2B5EF4-FFF2-40B4-BE49-F238E27FC236}">
                  <a16:creationId xmlns:a16="http://schemas.microsoft.com/office/drawing/2014/main" id="{4262ED12-DAD6-8048-AB06-E3C278186B0B}"/>
                </a:ext>
              </a:extLst>
            </p:cNvPr>
            <p:cNvSpPr/>
            <p:nvPr/>
          </p:nvSpPr>
          <p:spPr>
            <a:xfrm>
              <a:off x="5458133" y="1670672"/>
              <a:ext cx="93011" cy="72594"/>
            </a:xfrm>
            <a:custGeom>
              <a:avLst/>
              <a:gdLst/>
              <a:ahLst/>
              <a:cxnLst/>
              <a:rect l="l" t="t" r="r" b="b"/>
              <a:pathLst>
                <a:path w="1394" h="1088" extrusionOk="0">
                  <a:moveTo>
                    <a:pt x="237" y="1"/>
                  </a:moveTo>
                  <a:lnTo>
                    <a:pt x="0" y="395"/>
                  </a:lnTo>
                  <a:lnTo>
                    <a:pt x="1026" y="1088"/>
                  </a:lnTo>
                  <a:lnTo>
                    <a:pt x="1394" y="746"/>
                  </a:lnTo>
                  <a:lnTo>
                    <a:pt x="237" y="1"/>
                  </a:ln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868;p42">
              <a:extLst>
                <a:ext uri="{FF2B5EF4-FFF2-40B4-BE49-F238E27FC236}">
                  <a16:creationId xmlns:a16="http://schemas.microsoft.com/office/drawing/2014/main" id="{06DB0A07-18BD-9A43-A203-F2FF333DEB68}"/>
                </a:ext>
              </a:extLst>
            </p:cNvPr>
            <p:cNvSpPr/>
            <p:nvPr/>
          </p:nvSpPr>
          <p:spPr>
            <a:xfrm>
              <a:off x="5363918" y="1648452"/>
              <a:ext cx="56247" cy="34028"/>
            </a:xfrm>
            <a:custGeom>
              <a:avLst/>
              <a:gdLst/>
              <a:ahLst/>
              <a:cxnLst/>
              <a:rect l="l" t="t" r="r" b="b"/>
              <a:pathLst>
                <a:path w="843" h="510" extrusionOk="0">
                  <a:moveTo>
                    <a:pt x="54" y="1"/>
                  </a:moveTo>
                  <a:lnTo>
                    <a:pt x="1" y="422"/>
                  </a:lnTo>
                  <a:lnTo>
                    <a:pt x="676" y="509"/>
                  </a:lnTo>
                  <a:lnTo>
                    <a:pt x="842" y="1"/>
                  </a:ln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869;p42">
              <a:extLst>
                <a:ext uri="{FF2B5EF4-FFF2-40B4-BE49-F238E27FC236}">
                  <a16:creationId xmlns:a16="http://schemas.microsoft.com/office/drawing/2014/main" id="{B870218D-A061-194F-817A-F7216C9B17B3}"/>
                </a:ext>
              </a:extLst>
            </p:cNvPr>
            <p:cNvSpPr/>
            <p:nvPr/>
          </p:nvSpPr>
          <p:spPr>
            <a:xfrm>
              <a:off x="5170351" y="2122794"/>
              <a:ext cx="334013" cy="1189128"/>
            </a:xfrm>
            <a:custGeom>
              <a:avLst/>
              <a:gdLst/>
              <a:ahLst/>
              <a:cxnLst/>
              <a:rect l="l" t="t" r="r" b="b"/>
              <a:pathLst>
                <a:path w="5006" h="17822" extrusionOk="0">
                  <a:moveTo>
                    <a:pt x="5006" y="1"/>
                  </a:moveTo>
                  <a:lnTo>
                    <a:pt x="5006" y="1"/>
                  </a:lnTo>
                  <a:cubicBezTo>
                    <a:pt x="3787" y="1132"/>
                    <a:pt x="2586" y="2298"/>
                    <a:pt x="1456" y="3534"/>
                  </a:cubicBezTo>
                  <a:cubicBezTo>
                    <a:pt x="1315" y="3683"/>
                    <a:pt x="1175" y="3840"/>
                    <a:pt x="1044" y="3998"/>
                  </a:cubicBezTo>
                  <a:lnTo>
                    <a:pt x="842" y="4235"/>
                  </a:lnTo>
                  <a:cubicBezTo>
                    <a:pt x="772" y="4322"/>
                    <a:pt x="710" y="4401"/>
                    <a:pt x="640" y="4480"/>
                  </a:cubicBezTo>
                  <a:cubicBezTo>
                    <a:pt x="509" y="4647"/>
                    <a:pt x="395" y="4822"/>
                    <a:pt x="272" y="4997"/>
                  </a:cubicBezTo>
                  <a:lnTo>
                    <a:pt x="114" y="5269"/>
                  </a:lnTo>
                  <a:cubicBezTo>
                    <a:pt x="71" y="5366"/>
                    <a:pt x="44" y="5480"/>
                    <a:pt x="27" y="5585"/>
                  </a:cubicBezTo>
                  <a:cubicBezTo>
                    <a:pt x="0" y="6006"/>
                    <a:pt x="9" y="6426"/>
                    <a:pt x="62" y="6847"/>
                  </a:cubicBezTo>
                  <a:cubicBezTo>
                    <a:pt x="106" y="7259"/>
                    <a:pt x="167" y="7680"/>
                    <a:pt x="237" y="8092"/>
                  </a:cubicBezTo>
                  <a:cubicBezTo>
                    <a:pt x="377" y="8916"/>
                    <a:pt x="544" y="9731"/>
                    <a:pt x="719" y="10546"/>
                  </a:cubicBezTo>
                  <a:cubicBezTo>
                    <a:pt x="895" y="11361"/>
                    <a:pt x="1087" y="12177"/>
                    <a:pt x="1289" y="12983"/>
                  </a:cubicBezTo>
                  <a:cubicBezTo>
                    <a:pt x="1491" y="13798"/>
                    <a:pt x="1692" y="14605"/>
                    <a:pt x="1911" y="15411"/>
                  </a:cubicBezTo>
                  <a:cubicBezTo>
                    <a:pt x="2131" y="16209"/>
                    <a:pt x="2350" y="17015"/>
                    <a:pt x="2586" y="17822"/>
                  </a:cubicBezTo>
                  <a:cubicBezTo>
                    <a:pt x="2367" y="17015"/>
                    <a:pt x="2166" y="16200"/>
                    <a:pt x="1964" y="15394"/>
                  </a:cubicBezTo>
                  <a:cubicBezTo>
                    <a:pt x="1762" y="14587"/>
                    <a:pt x="1561" y="13772"/>
                    <a:pt x="1368" y="12966"/>
                  </a:cubicBezTo>
                  <a:cubicBezTo>
                    <a:pt x="991" y="11344"/>
                    <a:pt x="623" y="9713"/>
                    <a:pt x="342" y="8074"/>
                  </a:cubicBezTo>
                  <a:cubicBezTo>
                    <a:pt x="281" y="7662"/>
                    <a:pt x="211" y="7250"/>
                    <a:pt x="167" y="6838"/>
                  </a:cubicBezTo>
                  <a:cubicBezTo>
                    <a:pt x="114" y="6426"/>
                    <a:pt x="97" y="6014"/>
                    <a:pt x="132" y="5602"/>
                  </a:cubicBezTo>
                  <a:cubicBezTo>
                    <a:pt x="141" y="5497"/>
                    <a:pt x="158" y="5401"/>
                    <a:pt x="202" y="5313"/>
                  </a:cubicBezTo>
                  <a:lnTo>
                    <a:pt x="351" y="5041"/>
                  </a:lnTo>
                  <a:cubicBezTo>
                    <a:pt x="474" y="4866"/>
                    <a:pt x="588" y="4699"/>
                    <a:pt x="719" y="4542"/>
                  </a:cubicBezTo>
                  <a:cubicBezTo>
                    <a:pt x="781" y="4463"/>
                    <a:pt x="842" y="4375"/>
                    <a:pt x="912" y="4296"/>
                  </a:cubicBezTo>
                  <a:lnTo>
                    <a:pt x="1114" y="4060"/>
                  </a:lnTo>
                  <a:cubicBezTo>
                    <a:pt x="1236" y="3893"/>
                    <a:pt x="1385" y="3744"/>
                    <a:pt x="1517" y="3586"/>
                  </a:cubicBezTo>
                  <a:cubicBezTo>
                    <a:pt x="2069" y="2964"/>
                    <a:pt x="2648" y="2359"/>
                    <a:pt x="3235" y="1763"/>
                  </a:cubicBezTo>
                  <a:cubicBezTo>
                    <a:pt x="3814" y="1167"/>
                    <a:pt x="4410" y="579"/>
                    <a:pt x="5006" y="1"/>
                  </a:cubicBezTo>
                  <a:close/>
                </a:path>
              </a:pathLst>
            </a:custGeom>
            <a:solidFill>
              <a:srgbClr val="6DA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870;p42">
              <a:extLst>
                <a:ext uri="{FF2B5EF4-FFF2-40B4-BE49-F238E27FC236}">
                  <a16:creationId xmlns:a16="http://schemas.microsoft.com/office/drawing/2014/main" id="{6F8A7A53-926F-0142-B82C-E157A4D7D151}"/>
                </a:ext>
              </a:extLst>
            </p:cNvPr>
            <p:cNvSpPr/>
            <p:nvPr/>
          </p:nvSpPr>
          <p:spPr>
            <a:xfrm>
              <a:off x="5699074" y="2163762"/>
              <a:ext cx="252745" cy="395464"/>
            </a:xfrm>
            <a:custGeom>
              <a:avLst/>
              <a:gdLst/>
              <a:ahLst/>
              <a:cxnLst/>
              <a:rect l="l" t="t" r="r" b="b"/>
              <a:pathLst>
                <a:path w="3788" h="5927" extrusionOk="0">
                  <a:moveTo>
                    <a:pt x="3788" y="1"/>
                  </a:moveTo>
                  <a:cubicBezTo>
                    <a:pt x="3455" y="483"/>
                    <a:pt x="3130" y="965"/>
                    <a:pt x="2806" y="1456"/>
                  </a:cubicBezTo>
                  <a:cubicBezTo>
                    <a:pt x="2482" y="1947"/>
                    <a:pt x="2166" y="2437"/>
                    <a:pt x="1850" y="2928"/>
                  </a:cubicBezTo>
                  <a:cubicBezTo>
                    <a:pt x="1535" y="3428"/>
                    <a:pt x="1219" y="3919"/>
                    <a:pt x="912" y="4419"/>
                  </a:cubicBezTo>
                  <a:lnTo>
                    <a:pt x="457" y="5172"/>
                  </a:lnTo>
                  <a:cubicBezTo>
                    <a:pt x="299" y="5418"/>
                    <a:pt x="150" y="5672"/>
                    <a:pt x="1" y="5926"/>
                  </a:cubicBezTo>
                  <a:cubicBezTo>
                    <a:pt x="167" y="5690"/>
                    <a:pt x="334" y="5444"/>
                    <a:pt x="500" y="5199"/>
                  </a:cubicBezTo>
                  <a:lnTo>
                    <a:pt x="983" y="4462"/>
                  </a:lnTo>
                  <a:cubicBezTo>
                    <a:pt x="1307" y="3980"/>
                    <a:pt x="1631" y="3489"/>
                    <a:pt x="1938" y="2990"/>
                  </a:cubicBezTo>
                  <a:cubicBezTo>
                    <a:pt x="2254" y="2499"/>
                    <a:pt x="2569" y="1999"/>
                    <a:pt x="2876" y="1499"/>
                  </a:cubicBezTo>
                  <a:cubicBezTo>
                    <a:pt x="3183" y="1000"/>
                    <a:pt x="3490" y="500"/>
                    <a:pt x="3788" y="1"/>
                  </a:cubicBezTo>
                  <a:close/>
                </a:path>
              </a:pathLst>
            </a:custGeom>
            <a:solidFill>
              <a:srgbClr val="B3C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871;p42">
              <a:extLst>
                <a:ext uri="{FF2B5EF4-FFF2-40B4-BE49-F238E27FC236}">
                  <a16:creationId xmlns:a16="http://schemas.microsoft.com/office/drawing/2014/main" id="{F8267458-834A-B247-9B78-24AF51F6634A}"/>
                </a:ext>
              </a:extLst>
            </p:cNvPr>
            <p:cNvSpPr/>
            <p:nvPr/>
          </p:nvSpPr>
          <p:spPr>
            <a:xfrm>
              <a:off x="5643559" y="2714703"/>
              <a:ext cx="19350" cy="264488"/>
            </a:xfrm>
            <a:custGeom>
              <a:avLst/>
              <a:gdLst/>
              <a:ahLst/>
              <a:cxnLst/>
              <a:rect l="l" t="t" r="r" b="b"/>
              <a:pathLst>
                <a:path w="290" h="3964" extrusionOk="0">
                  <a:moveTo>
                    <a:pt x="0" y="1"/>
                  </a:moveTo>
                  <a:cubicBezTo>
                    <a:pt x="0" y="334"/>
                    <a:pt x="18" y="667"/>
                    <a:pt x="26" y="1000"/>
                  </a:cubicBezTo>
                  <a:cubicBezTo>
                    <a:pt x="44" y="1325"/>
                    <a:pt x="61" y="1658"/>
                    <a:pt x="88" y="1982"/>
                  </a:cubicBezTo>
                  <a:cubicBezTo>
                    <a:pt x="114" y="2315"/>
                    <a:pt x="140" y="2639"/>
                    <a:pt x="175" y="2973"/>
                  </a:cubicBezTo>
                  <a:lnTo>
                    <a:pt x="228" y="3463"/>
                  </a:lnTo>
                  <a:cubicBezTo>
                    <a:pt x="245" y="3630"/>
                    <a:pt x="263" y="3797"/>
                    <a:pt x="289" y="3963"/>
                  </a:cubicBezTo>
                  <a:cubicBezTo>
                    <a:pt x="289" y="3788"/>
                    <a:pt x="281" y="3630"/>
                    <a:pt x="281" y="3463"/>
                  </a:cubicBezTo>
                  <a:lnTo>
                    <a:pt x="263" y="2964"/>
                  </a:lnTo>
                  <a:cubicBezTo>
                    <a:pt x="245" y="2631"/>
                    <a:pt x="228" y="2306"/>
                    <a:pt x="202" y="1973"/>
                  </a:cubicBezTo>
                  <a:cubicBezTo>
                    <a:pt x="175" y="1649"/>
                    <a:pt x="149" y="1316"/>
                    <a:pt x="114" y="992"/>
                  </a:cubicBezTo>
                  <a:cubicBezTo>
                    <a:pt x="79" y="658"/>
                    <a:pt x="44" y="334"/>
                    <a:pt x="0" y="1"/>
                  </a:cubicBezTo>
                  <a:close/>
                </a:path>
              </a:pathLst>
            </a:custGeom>
            <a:solidFill>
              <a:srgbClr val="B3C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872;p42">
              <a:extLst>
                <a:ext uri="{FF2B5EF4-FFF2-40B4-BE49-F238E27FC236}">
                  <a16:creationId xmlns:a16="http://schemas.microsoft.com/office/drawing/2014/main" id="{CA9234A6-8EC2-CC41-9B62-E26D8C111267}"/>
                </a:ext>
              </a:extLst>
            </p:cNvPr>
            <p:cNvSpPr/>
            <p:nvPr/>
          </p:nvSpPr>
          <p:spPr>
            <a:xfrm>
              <a:off x="5734771" y="2701892"/>
              <a:ext cx="50375" cy="116431"/>
            </a:xfrm>
            <a:custGeom>
              <a:avLst/>
              <a:gdLst/>
              <a:ahLst/>
              <a:cxnLst/>
              <a:rect l="l" t="t" r="r" b="b"/>
              <a:pathLst>
                <a:path w="755" h="1745" extrusionOk="0">
                  <a:moveTo>
                    <a:pt x="0" y="0"/>
                  </a:moveTo>
                  <a:lnTo>
                    <a:pt x="0" y="0"/>
                  </a:lnTo>
                  <a:cubicBezTo>
                    <a:pt x="71" y="307"/>
                    <a:pt x="167" y="614"/>
                    <a:pt x="299" y="903"/>
                  </a:cubicBezTo>
                  <a:cubicBezTo>
                    <a:pt x="412" y="1201"/>
                    <a:pt x="561" y="1482"/>
                    <a:pt x="754" y="1745"/>
                  </a:cubicBezTo>
                  <a:lnTo>
                    <a:pt x="395" y="868"/>
                  </a:lnTo>
                  <a:cubicBezTo>
                    <a:pt x="272" y="579"/>
                    <a:pt x="150" y="281"/>
                    <a:pt x="0" y="0"/>
                  </a:cubicBezTo>
                  <a:close/>
                </a:path>
              </a:pathLst>
            </a:custGeom>
            <a:solidFill>
              <a:srgbClr val="B3C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873;p42">
              <a:extLst>
                <a:ext uri="{FF2B5EF4-FFF2-40B4-BE49-F238E27FC236}">
                  <a16:creationId xmlns:a16="http://schemas.microsoft.com/office/drawing/2014/main" id="{CEDF5ACD-A853-3446-A19E-7C1B04B83479}"/>
                </a:ext>
              </a:extLst>
            </p:cNvPr>
            <p:cNvSpPr/>
            <p:nvPr/>
          </p:nvSpPr>
          <p:spPr>
            <a:xfrm>
              <a:off x="5698473" y="2714703"/>
              <a:ext cx="19416" cy="116497"/>
            </a:xfrm>
            <a:custGeom>
              <a:avLst/>
              <a:gdLst/>
              <a:ahLst/>
              <a:cxnLst/>
              <a:rect l="l" t="t" r="r" b="b"/>
              <a:pathLst>
                <a:path w="291" h="1746" extrusionOk="0">
                  <a:moveTo>
                    <a:pt x="10" y="1"/>
                  </a:moveTo>
                  <a:lnTo>
                    <a:pt x="10" y="1"/>
                  </a:lnTo>
                  <a:cubicBezTo>
                    <a:pt x="1" y="299"/>
                    <a:pt x="19" y="597"/>
                    <a:pt x="62" y="886"/>
                  </a:cubicBezTo>
                  <a:cubicBezTo>
                    <a:pt x="80" y="1035"/>
                    <a:pt x="106" y="1184"/>
                    <a:pt x="150" y="1325"/>
                  </a:cubicBezTo>
                  <a:cubicBezTo>
                    <a:pt x="185" y="1474"/>
                    <a:pt x="229" y="1614"/>
                    <a:pt x="290" y="1745"/>
                  </a:cubicBezTo>
                  <a:cubicBezTo>
                    <a:pt x="273" y="1596"/>
                    <a:pt x="255" y="1447"/>
                    <a:pt x="229" y="1307"/>
                  </a:cubicBezTo>
                  <a:lnTo>
                    <a:pt x="168" y="869"/>
                  </a:lnTo>
                  <a:cubicBezTo>
                    <a:pt x="124" y="580"/>
                    <a:pt x="80" y="290"/>
                    <a:pt x="10" y="1"/>
                  </a:cubicBezTo>
                  <a:close/>
                </a:path>
              </a:pathLst>
            </a:custGeom>
            <a:solidFill>
              <a:srgbClr val="B3C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874;p42">
              <a:extLst>
                <a:ext uri="{FF2B5EF4-FFF2-40B4-BE49-F238E27FC236}">
                  <a16:creationId xmlns:a16="http://schemas.microsoft.com/office/drawing/2014/main" id="{6A763B8D-279C-8543-98A0-8B15E9FFBF5E}"/>
                </a:ext>
              </a:extLst>
            </p:cNvPr>
            <p:cNvSpPr/>
            <p:nvPr/>
          </p:nvSpPr>
          <p:spPr>
            <a:xfrm>
              <a:off x="4889042" y="2108782"/>
              <a:ext cx="188358" cy="657484"/>
            </a:xfrm>
            <a:custGeom>
              <a:avLst/>
              <a:gdLst/>
              <a:ahLst/>
              <a:cxnLst/>
              <a:rect l="l" t="t" r="r" b="b"/>
              <a:pathLst>
                <a:path w="2823" h="9854" extrusionOk="0">
                  <a:moveTo>
                    <a:pt x="2823" y="1"/>
                  </a:moveTo>
                  <a:cubicBezTo>
                    <a:pt x="2367" y="754"/>
                    <a:pt x="1920" y="1508"/>
                    <a:pt x="1490" y="2297"/>
                  </a:cubicBezTo>
                  <a:cubicBezTo>
                    <a:pt x="1280" y="2683"/>
                    <a:pt x="1069" y="3060"/>
                    <a:pt x="859" y="3454"/>
                  </a:cubicBezTo>
                  <a:cubicBezTo>
                    <a:pt x="657" y="3840"/>
                    <a:pt x="456" y="4234"/>
                    <a:pt x="272" y="4629"/>
                  </a:cubicBezTo>
                  <a:cubicBezTo>
                    <a:pt x="228" y="4734"/>
                    <a:pt x="184" y="4831"/>
                    <a:pt x="149" y="4936"/>
                  </a:cubicBezTo>
                  <a:cubicBezTo>
                    <a:pt x="105" y="5050"/>
                    <a:pt x="79" y="5155"/>
                    <a:pt x="61" y="5269"/>
                  </a:cubicBezTo>
                  <a:lnTo>
                    <a:pt x="44" y="5435"/>
                  </a:lnTo>
                  <a:cubicBezTo>
                    <a:pt x="35" y="5488"/>
                    <a:pt x="26" y="5541"/>
                    <a:pt x="26" y="5602"/>
                  </a:cubicBezTo>
                  <a:cubicBezTo>
                    <a:pt x="18" y="5707"/>
                    <a:pt x="9" y="5821"/>
                    <a:pt x="9" y="5926"/>
                  </a:cubicBezTo>
                  <a:cubicBezTo>
                    <a:pt x="0" y="6365"/>
                    <a:pt x="9" y="6803"/>
                    <a:pt x="53" y="7241"/>
                  </a:cubicBezTo>
                  <a:cubicBezTo>
                    <a:pt x="123" y="8118"/>
                    <a:pt x="237" y="8986"/>
                    <a:pt x="394" y="9853"/>
                  </a:cubicBezTo>
                  <a:cubicBezTo>
                    <a:pt x="342" y="9415"/>
                    <a:pt x="289" y="8986"/>
                    <a:pt x="245" y="8547"/>
                  </a:cubicBezTo>
                  <a:cubicBezTo>
                    <a:pt x="193" y="8109"/>
                    <a:pt x="158" y="7671"/>
                    <a:pt x="132" y="7232"/>
                  </a:cubicBezTo>
                  <a:cubicBezTo>
                    <a:pt x="105" y="6794"/>
                    <a:pt x="88" y="6356"/>
                    <a:pt x="105" y="5917"/>
                  </a:cubicBezTo>
                  <a:cubicBezTo>
                    <a:pt x="105" y="5804"/>
                    <a:pt x="114" y="5698"/>
                    <a:pt x="123" y="5584"/>
                  </a:cubicBezTo>
                  <a:cubicBezTo>
                    <a:pt x="132" y="5532"/>
                    <a:pt x="132" y="5479"/>
                    <a:pt x="140" y="5427"/>
                  </a:cubicBezTo>
                  <a:lnTo>
                    <a:pt x="167" y="5269"/>
                  </a:lnTo>
                  <a:cubicBezTo>
                    <a:pt x="184" y="5164"/>
                    <a:pt x="210" y="5058"/>
                    <a:pt x="245" y="4953"/>
                  </a:cubicBezTo>
                  <a:cubicBezTo>
                    <a:pt x="281" y="4857"/>
                    <a:pt x="324" y="4752"/>
                    <a:pt x="368" y="4655"/>
                  </a:cubicBezTo>
                  <a:cubicBezTo>
                    <a:pt x="728" y="3858"/>
                    <a:pt x="1157" y="3095"/>
                    <a:pt x="1569" y="2315"/>
                  </a:cubicBezTo>
                  <a:lnTo>
                    <a:pt x="2823" y="1"/>
                  </a:lnTo>
                  <a:close/>
                </a:path>
              </a:pathLst>
            </a:custGeom>
            <a:solidFill>
              <a:srgbClr val="B3C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875;p42">
              <a:extLst>
                <a:ext uri="{FF2B5EF4-FFF2-40B4-BE49-F238E27FC236}">
                  <a16:creationId xmlns:a16="http://schemas.microsoft.com/office/drawing/2014/main" id="{C26F05B6-153C-CF4B-9419-B400FB5B17F0}"/>
                </a:ext>
              </a:extLst>
            </p:cNvPr>
            <p:cNvSpPr/>
            <p:nvPr/>
          </p:nvSpPr>
          <p:spPr>
            <a:xfrm>
              <a:off x="4588984" y="2521737"/>
              <a:ext cx="120501" cy="341619"/>
            </a:xfrm>
            <a:custGeom>
              <a:avLst/>
              <a:gdLst/>
              <a:ahLst/>
              <a:cxnLst/>
              <a:rect l="l" t="t" r="r" b="b"/>
              <a:pathLst>
                <a:path w="1806" h="5120" extrusionOk="0">
                  <a:moveTo>
                    <a:pt x="1806" y="0"/>
                  </a:moveTo>
                  <a:cubicBezTo>
                    <a:pt x="1762" y="228"/>
                    <a:pt x="1745" y="456"/>
                    <a:pt x="1692" y="675"/>
                  </a:cubicBezTo>
                  <a:lnTo>
                    <a:pt x="1631" y="1008"/>
                  </a:lnTo>
                  <a:cubicBezTo>
                    <a:pt x="1604" y="1122"/>
                    <a:pt x="1578" y="1227"/>
                    <a:pt x="1552" y="1341"/>
                  </a:cubicBezTo>
                  <a:cubicBezTo>
                    <a:pt x="1499" y="1561"/>
                    <a:pt x="1455" y="1780"/>
                    <a:pt x="1376" y="1999"/>
                  </a:cubicBezTo>
                  <a:cubicBezTo>
                    <a:pt x="1306" y="2218"/>
                    <a:pt x="1245" y="2437"/>
                    <a:pt x="1157" y="2648"/>
                  </a:cubicBezTo>
                  <a:cubicBezTo>
                    <a:pt x="1008" y="3077"/>
                    <a:pt x="833" y="3498"/>
                    <a:pt x="640" y="3910"/>
                  </a:cubicBezTo>
                  <a:cubicBezTo>
                    <a:pt x="544" y="4120"/>
                    <a:pt x="438" y="4322"/>
                    <a:pt x="333" y="4523"/>
                  </a:cubicBezTo>
                  <a:cubicBezTo>
                    <a:pt x="228" y="4725"/>
                    <a:pt x="114" y="4927"/>
                    <a:pt x="0" y="5119"/>
                  </a:cubicBezTo>
                  <a:cubicBezTo>
                    <a:pt x="272" y="4751"/>
                    <a:pt x="509" y="4366"/>
                    <a:pt x="719" y="3954"/>
                  </a:cubicBezTo>
                  <a:cubicBezTo>
                    <a:pt x="929" y="3550"/>
                    <a:pt x="1113" y="3121"/>
                    <a:pt x="1271" y="2691"/>
                  </a:cubicBezTo>
                  <a:cubicBezTo>
                    <a:pt x="1350" y="2472"/>
                    <a:pt x="1429" y="2262"/>
                    <a:pt x="1482" y="2034"/>
                  </a:cubicBezTo>
                  <a:cubicBezTo>
                    <a:pt x="1525" y="1815"/>
                    <a:pt x="1604" y="1587"/>
                    <a:pt x="1639" y="1368"/>
                  </a:cubicBezTo>
                  <a:cubicBezTo>
                    <a:pt x="1727" y="912"/>
                    <a:pt x="1780" y="456"/>
                    <a:pt x="1806" y="0"/>
                  </a:cubicBezTo>
                  <a:close/>
                </a:path>
              </a:pathLst>
            </a:custGeom>
            <a:solidFill>
              <a:srgbClr val="B3C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876;p42">
              <a:extLst>
                <a:ext uri="{FF2B5EF4-FFF2-40B4-BE49-F238E27FC236}">
                  <a16:creationId xmlns:a16="http://schemas.microsoft.com/office/drawing/2014/main" id="{D893057C-C040-0A48-AF65-A7DBA6471BDA}"/>
                </a:ext>
              </a:extLst>
            </p:cNvPr>
            <p:cNvSpPr/>
            <p:nvPr/>
          </p:nvSpPr>
          <p:spPr>
            <a:xfrm>
              <a:off x="4553887" y="2733452"/>
              <a:ext cx="62652" cy="115897"/>
            </a:xfrm>
            <a:custGeom>
              <a:avLst/>
              <a:gdLst/>
              <a:ahLst/>
              <a:cxnLst/>
              <a:rect l="l" t="t" r="r" b="b"/>
              <a:pathLst>
                <a:path w="939" h="1737" extrusionOk="0">
                  <a:moveTo>
                    <a:pt x="938" y="0"/>
                  </a:moveTo>
                  <a:lnTo>
                    <a:pt x="938" y="0"/>
                  </a:lnTo>
                  <a:cubicBezTo>
                    <a:pt x="754" y="272"/>
                    <a:pt x="596" y="561"/>
                    <a:pt x="438" y="851"/>
                  </a:cubicBezTo>
                  <a:cubicBezTo>
                    <a:pt x="289" y="1140"/>
                    <a:pt x="140" y="1429"/>
                    <a:pt x="0" y="1736"/>
                  </a:cubicBezTo>
                  <a:cubicBezTo>
                    <a:pt x="211" y="1473"/>
                    <a:pt x="386" y="1193"/>
                    <a:pt x="544" y="903"/>
                  </a:cubicBezTo>
                  <a:cubicBezTo>
                    <a:pt x="693" y="614"/>
                    <a:pt x="833" y="307"/>
                    <a:pt x="938" y="0"/>
                  </a:cubicBezTo>
                  <a:close/>
                </a:path>
              </a:pathLst>
            </a:custGeom>
            <a:solidFill>
              <a:srgbClr val="B3C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877;p42">
              <a:extLst>
                <a:ext uri="{FF2B5EF4-FFF2-40B4-BE49-F238E27FC236}">
                  <a16:creationId xmlns:a16="http://schemas.microsoft.com/office/drawing/2014/main" id="{C580264A-4699-E346-AC45-621380D5540B}"/>
                </a:ext>
              </a:extLst>
            </p:cNvPr>
            <p:cNvSpPr/>
            <p:nvPr/>
          </p:nvSpPr>
          <p:spPr>
            <a:xfrm>
              <a:off x="4726969" y="2528743"/>
              <a:ext cx="34629" cy="144521"/>
            </a:xfrm>
            <a:custGeom>
              <a:avLst/>
              <a:gdLst/>
              <a:ahLst/>
              <a:cxnLst/>
              <a:rect l="l" t="t" r="r" b="b"/>
              <a:pathLst>
                <a:path w="519" h="2166" extrusionOk="0">
                  <a:moveTo>
                    <a:pt x="1" y="0"/>
                  </a:moveTo>
                  <a:lnTo>
                    <a:pt x="1" y="0"/>
                  </a:lnTo>
                  <a:cubicBezTo>
                    <a:pt x="71" y="176"/>
                    <a:pt x="124" y="351"/>
                    <a:pt x="176" y="526"/>
                  </a:cubicBezTo>
                  <a:cubicBezTo>
                    <a:pt x="220" y="710"/>
                    <a:pt x="255" y="886"/>
                    <a:pt x="299" y="1070"/>
                  </a:cubicBezTo>
                  <a:cubicBezTo>
                    <a:pt x="343" y="1254"/>
                    <a:pt x="378" y="1438"/>
                    <a:pt x="413" y="1622"/>
                  </a:cubicBezTo>
                  <a:lnTo>
                    <a:pt x="509" y="2166"/>
                  </a:lnTo>
                  <a:cubicBezTo>
                    <a:pt x="518" y="1789"/>
                    <a:pt x="483" y="1412"/>
                    <a:pt x="404" y="1052"/>
                  </a:cubicBezTo>
                  <a:cubicBezTo>
                    <a:pt x="334" y="675"/>
                    <a:pt x="202" y="316"/>
                    <a:pt x="1" y="0"/>
                  </a:cubicBezTo>
                  <a:close/>
                </a:path>
              </a:pathLst>
            </a:custGeom>
            <a:solidFill>
              <a:srgbClr val="B3C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878;p42">
              <a:extLst>
                <a:ext uri="{FF2B5EF4-FFF2-40B4-BE49-F238E27FC236}">
                  <a16:creationId xmlns:a16="http://schemas.microsoft.com/office/drawing/2014/main" id="{58D5BC7B-2086-474E-BA97-399361E3D9C9}"/>
                </a:ext>
              </a:extLst>
            </p:cNvPr>
            <p:cNvSpPr/>
            <p:nvPr/>
          </p:nvSpPr>
          <p:spPr>
            <a:xfrm>
              <a:off x="5551080" y="2436931"/>
              <a:ext cx="53311" cy="91276"/>
            </a:xfrm>
            <a:custGeom>
              <a:avLst/>
              <a:gdLst/>
              <a:ahLst/>
              <a:cxnLst/>
              <a:rect l="l" t="t" r="r" b="b"/>
              <a:pathLst>
                <a:path w="799" h="1368" extrusionOk="0">
                  <a:moveTo>
                    <a:pt x="404" y="0"/>
                  </a:moveTo>
                  <a:lnTo>
                    <a:pt x="1" y="1201"/>
                  </a:lnTo>
                  <a:lnTo>
                    <a:pt x="404" y="1368"/>
                  </a:lnTo>
                  <a:lnTo>
                    <a:pt x="799" y="184"/>
                  </a:lnTo>
                  <a:lnTo>
                    <a:pt x="404" y="0"/>
                  </a:ln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879;p42">
              <a:extLst>
                <a:ext uri="{FF2B5EF4-FFF2-40B4-BE49-F238E27FC236}">
                  <a16:creationId xmlns:a16="http://schemas.microsoft.com/office/drawing/2014/main" id="{4BD8CD65-E3D3-BA43-8D23-0FA2E1268B1C}"/>
                </a:ext>
              </a:extLst>
            </p:cNvPr>
            <p:cNvSpPr/>
            <p:nvPr/>
          </p:nvSpPr>
          <p:spPr>
            <a:xfrm>
              <a:off x="5412493" y="2475497"/>
              <a:ext cx="209442" cy="100084"/>
            </a:xfrm>
            <a:custGeom>
              <a:avLst/>
              <a:gdLst/>
              <a:ahLst/>
              <a:cxnLst/>
              <a:rect l="l" t="t" r="r" b="b"/>
              <a:pathLst>
                <a:path w="3139" h="1500" extrusionOk="0">
                  <a:moveTo>
                    <a:pt x="211" y="1"/>
                  </a:moveTo>
                  <a:lnTo>
                    <a:pt x="202" y="27"/>
                  </a:lnTo>
                  <a:cubicBezTo>
                    <a:pt x="167" y="132"/>
                    <a:pt x="132" y="246"/>
                    <a:pt x="97" y="351"/>
                  </a:cubicBezTo>
                  <a:cubicBezTo>
                    <a:pt x="62" y="465"/>
                    <a:pt x="36" y="571"/>
                    <a:pt x="0" y="684"/>
                  </a:cubicBezTo>
                  <a:cubicBezTo>
                    <a:pt x="44" y="579"/>
                    <a:pt x="88" y="465"/>
                    <a:pt x="132" y="360"/>
                  </a:cubicBezTo>
                  <a:cubicBezTo>
                    <a:pt x="172" y="272"/>
                    <a:pt x="212" y="176"/>
                    <a:pt x="246" y="80"/>
                  </a:cubicBezTo>
                  <a:lnTo>
                    <a:pt x="246" y="80"/>
                  </a:lnTo>
                  <a:cubicBezTo>
                    <a:pt x="474" y="156"/>
                    <a:pt x="702" y="232"/>
                    <a:pt x="930" y="308"/>
                  </a:cubicBezTo>
                  <a:cubicBezTo>
                    <a:pt x="1166" y="395"/>
                    <a:pt x="1412" y="465"/>
                    <a:pt x="1648" y="544"/>
                  </a:cubicBezTo>
                  <a:lnTo>
                    <a:pt x="2367" y="763"/>
                  </a:lnTo>
                  <a:cubicBezTo>
                    <a:pt x="2595" y="831"/>
                    <a:pt x="2831" y="890"/>
                    <a:pt x="3059" y="957"/>
                  </a:cubicBezTo>
                  <a:lnTo>
                    <a:pt x="3059" y="957"/>
                  </a:lnTo>
                  <a:lnTo>
                    <a:pt x="2972" y="1210"/>
                  </a:lnTo>
                  <a:cubicBezTo>
                    <a:pt x="2946" y="1307"/>
                    <a:pt x="2911" y="1403"/>
                    <a:pt x="2876" y="1500"/>
                  </a:cubicBezTo>
                  <a:cubicBezTo>
                    <a:pt x="2920" y="1412"/>
                    <a:pt x="2963" y="1316"/>
                    <a:pt x="3007" y="1228"/>
                  </a:cubicBezTo>
                  <a:lnTo>
                    <a:pt x="3130" y="947"/>
                  </a:lnTo>
                  <a:lnTo>
                    <a:pt x="3139" y="921"/>
                  </a:lnTo>
                  <a:lnTo>
                    <a:pt x="3104" y="912"/>
                  </a:lnTo>
                  <a:cubicBezTo>
                    <a:pt x="2867" y="833"/>
                    <a:pt x="2630" y="746"/>
                    <a:pt x="2394" y="667"/>
                  </a:cubicBezTo>
                  <a:lnTo>
                    <a:pt x="1684" y="439"/>
                  </a:lnTo>
                  <a:cubicBezTo>
                    <a:pt x="1438" y="360"/>
                    <a:pt x="1201" y="290"/>
                    <a:pt x="965" y="220"/>
                  </a:cubicBezTo>
                  <a:cubicBezTo>
                    <a:pt x="719" y="141"/>
                    <a:pt x="483" y="80"/>
                    <a:pt x="237" y="9"/>
                  </a:cubicBezTo>
                  <a:lnTo>
                    <a:pt x="211" y="1"/>
                  </a:lnTo>
                  <a:close/>
                </a:path>
              </a:pathLst>
            </a:custGeom>
            <a:solidFill>
              <a:srgbClr val="B3C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880;p42">
              <a:extLst>
                <a:ext uri="{FF2B5EF4-FFF2-40B4-BE49-F238E27FC236}">
                  <a16:creationId xmlns:a16="http://schemas.microsoft.com/office/drawing/2014/main" id="{3FC23652-A403-944F-97E8-9BDEDDA50463}"/>
                </a:ext>
              </a:extLst>
            </p:cNvPr>
            <p:cNvSpPr/>
            <p:nvPr/>
          </p:nvSpPr>
          <p:spPr>
            <a:xfrm>
              <a:off x="5551080" y="2043859"/>
              <a:ext cx="92477" cy="125839"/>
            </a:xfrm>
            <a:custGeom>
              <a:avLst/>
              <a:gdLst/>
              <a:ahLst/>
              <a:cxnLst/>
              <a:rect l="l" t="t" r="r" b="b"/>
              <a:pathLst>
                <a:path w="1386" h="1886" extrusionOk="0">
                  <a:moveTo>
                    <a:pt x="1167" y="1"/>
                  </a:moveTo>
                  <a:lnTo>
                    <a:pt x="211" y="526"/>
                  </a:lnTo>
                  <a:lnTo>
                    <a:pt x="1" y="1885"/>
                  </a:lnTo>
                  <a:lnTo>
                    <a:pt x="1386" y="1149"/>
                  </a:lnTo>
                  <a:lnTo>
                    <a:pt x="11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881;p42">
              <a:extLst>
                <a:ext uri="{FF2B5EF4-FFF2-40B4-BE49-F238E27FC236}">
                  <a16:creationId xmlns:a16="http://schemas.microsoft.com/office/drawing/2014/main" id="{C987C6D4-05D0-D148-85EE-29D8937F0A2F}"/>
                </a:ext>
              </a:extLst>
            </p:cNvPr>
            <p:cNvSpPr/>
            <p:nvPr/>
          </p:nvSpPr>
          <p:spPr>
            <a:xfrm>
              <a:off x="5538802" y="2452678"/>
              <a:ext cx="39300" cy="123503"/>
            </a:xfrm>
            <a:custGeom>
              <a:avLst/>
              <a:gdLst/>
              <a:ahLst/>
              <a:cxnLst/>
              <a:rect l="l" t="t" r="r" b="b"/>
              <a:pathLst>
                <a:path w="589" h="1851" fill="none" extrusionOk="0">
                  <a:moveTo>
                    <a:pt x="588" y="1"/>
                  </a:moveTo>
                  <a:lnTo>
                    <a:pt x="1" y="1850"/>
                  </a:lnTo>
                </a:path>
              </a:pathLst>
            </a:custGeom>
            <a:noFill/>
            <a:ln w="2850" cap="flat" cmpd="sng">
              <a:solidFill>
                <a:srgbClr val="2B4440"/>
              </a:solidFill>
              <a:prstDash val="solid"/>
              <a:miter lim="8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882;p42">
              <a:extLst>
                <a:ext uri="{FF2B5EF4-FFF2-40B4-BE49-F238E27FC236}">
                  <a16:creationId xmlns:a16="http://schemas.microsoft.com/office/drawing/2014/main" id="{8F8645EC-3530-3F49-A254-BB87962403E0}"/>
                </a:ext>
              </a:extLst>
            </p:cNvPr>
            <p:cNvSpPr/>
            <p:nvPr/>
          </p:nvSpPr>
          <p:spPr>
            <a:xfrm>
              <a:off x="4551485" y="1685017"/>
              <a:ext cx="378517" cy="398200"/>
            </a:xfrm>
            <a:custGeom>
              <a:avLst/>
              <a:gdLst/>
              <a:ahLst/>
              <a:cxnLst/>
              <a:rect l="l" t="t" r="r" b="b"/>
              <a:pathLst>
                <a:path w="5673" h="5968" extrusionOk="0">
                  <a:moveTo>
                    <a:pt x="948" y="1"/>
                  </a:moveTo>
                  <a:cubicBezTo>
                    <a:pt x="247" y="1"/>
                    <a:pt x="1" y="753"/>
                    <a:pt x="45" y="2337"/>
                  </a:cubicBezTo>
                  <a:cubicBezTo>
                    <a:pt x="106" y="4537"/>
                    <a:pt x="562" y="5019"/>
                    <a:pt x="562" y="5019"/>
                  </a:cubicBezTo>
                  <a:cubicBezTo>
                    <a:pt x="624" y="5117"/>
                    <a:pt x="799" y="5310"/>
                    <a:pt x="1015" y="5310"/>
                  </a:cubicBezTo>
                  <a:cubicBezTo>
                    <a:pt x="1168" y="5310"/>
                    <a:pt x="1341" y="5212"/>
                    <a:pt x="1509" y="4914"/>
                  </a:cubicBezTo>
                  <a:cubicBezTo>
                    <a:pt x="1676" y="4623"/>
                    <a:pt x="1805" y="4491"/>
                    <a:pt x="1906" y="4491"/>
                  </a:cubicBezTo>
                  <a:cubicBezTo>
                    <a:pt x="2056" y="4491"/>
                    <a:pt x="2144" y="4776"/>
                    <a:pt x="2201" y="5256"/>
                  </a:cubicBezTo>
                  <a:cubicBezTo>
                    <a:pt x="2254" y="5736"/>
                    <a:pt x="2532" y="5967"/>
                    <a:pt x="2838" y="5967"/>
                  </a:cubicBezTo>
                  <a:cubicBezTo>
                    <a:pt x="3046" y="5967"/>
                    <a:pt x="3267" y="5860"/>
                    <a:pt x="3437" y="5650"/>
                  </a:cubicBezTo>
                  <a:cubicBezTo>
                    <a:pt x="3867" y="5142"/>
                    <a:pt x="5673" y="1855"/>
                    <a:pt x="5015" y="785"/>
                  </a:cubicBezTo>
                  <a:cubicBezTo>
                    <a:pt x="4818" y="468"/>
                    <a:pt x="4602" y="372"/>
                    <a:pt x="4355" y="372"/>
                  </a:cubicBezTo>
                  <a:cubicBezTo>
                    <a:pt x="3978" y="372"/>
                    <a:pt x="3529" y="596"/>
                    <a:pt x="2971" y="596"/>
                  </a:cubicBezTo>
                  <a:cubicBezTo>
                    <a:pt x="2675" y="596"/>
                    <a:pt x="2347" y="532"/>
                    <a:pt x="1982" y="338"/>
                  </a:cubicBezTo>
                  <a:cubicBezTo>
                    <a:pt x="1562" y="115"/>
                    <a:pt x="1221" y="1"/>
                    <a:pt x="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883;p42">
              <a:extLst>
                <a:ext uri="{FF2B5EF4-FFF2-40B4-BE49-F238E27FC236}">
                  <a16:creationId xmlns:a16="http://schemas.microsoft.com/office/drawing/2014/main" id="{AA3B3D5E-20EA-CC4C-B7B8-9A0D6F943FFA}"/>
                </a:ext>
              </a:extLst>
            </p:cNvPr>
            <p:cNvSpPr/>
            <p:nvPr/>
          </p:nvSpPr>
          <p:spPr>
            <a:xfrm>
              <a:off x="5619539" y="1826739"/>
              <a:ext cx="96547" cy="56914"/>
            </a:xfrm>
            <a:custGeom>
              <a:avLst/>
              <a:gdLst/>
              <a:ahLst/>
              <a:cxnLst/>
              <a:rect l="l" t="t" r="r" b="b"/>
              <a:pathLst>
                <a:path w="1447" h="853" extrusionOk="0">
                  <a:moveTo>
                    <a:pt x="922" y="1"/>
                  </a:moveTo>
                  <a:cubicBezTo>
                    <a:pt x="863" y="1"/>
                    <a:pt x="803" y="10"/>
                    <a:pt x="746" y="29"/>
                  </a:cubicBezTo>
                  <a:cubicBezTo>
                    <a:pt x="614" y="64"/>
                    <a:pt x="500" y="125"/>
                    <a:pt x="386" y="213"/>
                  </a:cubicBezTo>
                  <a:cubicBezTo>
                    <a:pt x="342" y="257"/>
                    <a:pt x="290" y="292"/>
                    <a:pt x="237" y="335"/>
                  </a:cubicBezTo>
                  <a:lnTo>
                    <a:pt x="106" y="485"/>
                  </a:lnTo>
                  <a:lnTo>
                    <a:pt x="44" y="537"/>
                  </a:lnTo>
                  <a:lnTo>
                    <a:pt x="123" y="555"/>
                  </a:lnTo>
                  <a:cubicBezTo>
                    <a:pt x="167" y="563"/>
                    <a:pt x="211" y="581"/>
                    <a:pt x="255" y="607"/>
                  </a:cubicBezTo>
                  <a:cubicBezTo>
                    <a:pt x="272" y="616"/>
                    <a:pt x="272" y="625"/>
                    <a:pt x="272" y="634"/>
                  </a:cubicBezTo>
                  <a:cubicBezTo>
                    <a:pt x="272" y="651"/>
                    <a:pt x="264" y="669"/>
                    <a:pt x="246" y="686"/>
                  </a:cubicBezTo>
                  <a:cubicBezTo>
                    <a:pt x="176" y="756"/>
                    <a:pt x="88" y="809"/>
                    <a:pt x="1" y="853"/>
                  </a:cubicBezTo>
                  <a:cubicBezTo>
                    <a:pt x="53" y="844"/>
                    <a:pt x="106" y="826"/>
                    <a:pt x="150" y="809"/>
                  </a:cubicBezTo>
                  <a:cubicBezTo>
                    <a:pt x="202" y="783"/>
                    <a:pt x="246" y="756"/>
                    <a:pt x="290" y="730"/>
                  </a:cubicBezTo>
                  <a:cubicBezTo>
                    <a:pt x="316" y="704"/>
                    <a:pt x="334" y="677"/>
                    <a:pt x="342" y="642"/>
                  </a:cubicBezTo>
                  <a:cubicBezTo>
                    <a:pt x="351" y="607"/>
                    <a:pt x="334" y="563"/>
                    <a:pt x="307" y="546"/>
                  </a:cubicBezTo>
                  <a:cubicBezTo>
                    <a:pt x="280" y="527"/>
                    <a:pt x="252" y="511"/>
                    <a:pt x="224" y="498"/>
                  </a:cubicBezTo>
                  <a:lnTo>
                    <a:pt x="224" y="498"/>
                  </a:lnTo>
                  <a:lnTo>
                    <a:pt x="307" y="414"/>
                  </a:lnTo>
                  <a:cubicBezTo>
                    <a:pt x="360" y="371"/>
                    <a:pt x="404" y="335"/>
                    <a:pt x="456" y="292"/>
                  </a:cubicBezTo>
                  <a:cubicBezTo>
                    <a:pt x="509" y="257"/>
                    <a:pt x="553" y="230"/>
                    <a:pt x="605" y="195"/>
                  </a:cubicBezTo>
                  <a:cubicBezTo>
                    <a:pt x="658" y="169"/>
                    <a:pt x="719" y="143"/>
                    <a:pt x="781" y="125"/>
                  </a:cubicBezTo>
                  <a:cubicBezTo>
                    <a:pt x="840" y="100"/>
                    <a:pt x="908" y="90"/>
                    <a:pt x="976" y="90"/>
                  </a:cubicBezTo>
                  <a:cubicBezTo>
                    <a:pt x="1029" y="90"/>
                    <a:pt x="1082" y="96"/>
                    <a:pt x="1131" y="108"/>
                  </a:cubicBezTo>
                  <a:cubicBezTo>
                    <a:pt x="1193" y="125"/>
                    <a:pt x="1245" y="151"/>
                    <a:pt x="1298" y="186"/>
                  </a:cubicBezTo>
                  <a:cubicBezTo>
                    <a:pt x="1351" y="222"/>
                    <a:pt x="1403" y="265"/>
                    <a:pt x="1447" y="309"/>
                  </a:cubicBezTo>
                  <a:cubicBezTo>
                    <a:pt x="1377" y="195"/>
                    <a:pt x="1280" y="99"/>
                    <a:pt x="1149" y="46"/>
                  </a:cubicBezTo>
                  <a:cubicBezTo>
                    <a:pt x="1079" y="16"/>
                    <a:pt x="1001" y="1"/>
                    <a:pt x="922" y="1"/>
                  </a:cubicBezTo>
                  <a:close/>
                </a:path>
              </a:pathLst>
            </a:custGeom>
            <a:solidFill>
              <a:srgbClr val="AE8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884;p42">
              <a:extLst>
                <a:ext uri="{FF2B5EF4-FFF2-40B4-BE49-F238E27FC236}">
                  <a16:creationId xmlns:a16="http://schemas.microsoft.com/office/drawing/2014/main" id="{59DE49F4-BEB6-2149-8BB0-87E63F390208}"/>
                </a:ext>
              </a:extLst>
            </p:cNvPr>
            <p:cNvSpPr/>
            <p:nvPr/>
          </p:nvSpPr>
          <p:spPr>
            <a:xfrm>
              <a:off x="4518790" y="2036253"/>
              <a:ext cx="77265" cy="85872"/>
            </a:xfrm>
            <a:custGeom>
              <a:avLst/>
              <a:gdLst/>
              <a:ahLst/>
              <a:cxnLst/>
              <a:rect l="l" t="t" r="r" b="b"/>
              <a:pathLst>
                <a:path w="1158" h="1287" extrusionOk="0">
                  <a:moveTo>
                    <a:pt x="0" y="1"/>
                  </a:moveTo>
                  <a:lnTo>
                    <a:pt x="0" y="1"/>
                  </a:lnTo>
                  <a:cubicBezTo>
                    <a:pt x="149" y="97"/>
                    <a:pt x="290" y="185"/>
                    <a:pt x="430" y="281"/>
                  </a:cubicBezTo>
                  <a:cubicBezTo>
                    <a:pt x="570" y="377"/>
                    <a:pt x="710" y="483"/>
                    <a:pt x="833" y="597"/>
                  </a:cubicBezTo>
                  <a:cubicBezTo>
                    <a:pt x="956" y="702"/>
                    <a:pt x="1043" y="842"/>
                    <a:pt x="1070" y="1000"/>
                  </a:cubicBezTo>
                  <a:cubicBezTo>
                    <a:pt x="1087" y="1070"/>
                    <a:pt x="1070" y="1149"/>
                    <a:pt x="1017" y="1201"/>
                  </a:cubicBezTo>
                  <a:cubicBezTo>
                    <a:pt x="956" y="1247"/>
                    <a:pt x="888" y="1273"/>
                    <a:pt x="813" y="1273"/>
                  </a:cubicBezTo>
                  <a:cubicBezTo>
                    <a:pt x="803" y="1273"/>
                    <a:pt x="792" y="1273"/>
                    <a:pt x="780" y="1272"/>
                  </a:cubicBezTo>
                  <a:lnTo>
                    <a:pt x="780" y="1272"/>
                  </a:lnTo>
                  <a:cubicBezTo>
                    <a:pt x="813" y="1281"/>
                    <a:pt x="847" y="1286"/>
                    <a:pt x="881" y="1286"/>
                  </a:cubicBezTo>
                  <a:cubicBezTo>
                    <a:pt x="938" y="1286"/>
                    <a:pt x="994" y="1273"/>
                    <a:pt x="1043" y="1245"/>
                  </a:cubicBezTo>
                  <a:cubicBezTo>
                    <a:pt x="1087" y="1219"/>
                    <a:pt x="1122" y="1184"/>
                    <a:pt x="1140" y="1140"/>
                  </a:cubicBezTo>
                  <a:cubicBezTo>
                    <a:pt x="1149" y="1114"/>
                    <a:pt x="1157" y="1096"/>
                    <a:pt x="1157" y="1070"/>
                  </a:cubicBezTo>
                  <a:cubicBezTo>
                    <a:pt x="1157" y="1044"/>
                    <a:pt x="1157" y="1017"/>
                    <a:pt x="1157" y="1000"/>
                  </a:cubicBezTo>
                  <a:cubicBezTo>
                    <a:pt x="1149" y="903"/>
                    <a:pt x="1122" y="807"/>
                    <a:pt x="1078" y="728"/>
                  </a:cubicBezTo>
                  <a:cubicBezTo>
                    <a:pt x="1026" y="649"/>
                    <a:pt x="973" y="579"/>
                    <a:pt x="903" y="518"/>
                  </a:cubicBezTo>
                  <a:cubicBezTo>
                    <a:pt x="772" y="395"/>
                    <a:pt x="631" y="299"/>
                    <a:pt x="474" y="211"/>
                  </a:cubicBezTo>
                  <a:cubicBezTo>
                    <a:pt x="325" y="123"/>
                    <a:pt x="167" y="53"/>
                    <a:pt x="0" y="1"/>
                  </a:cubicBezTo>
                  <a:close/>
                </a:path>
              </a:pathLst>
            </a:custGeom>
            <a:solidFill>
              <a:srgbClr val="AE8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885;p42">
              <a:extLst>
                <a:ext uri="{FF2B5EF4-FFF2-40B4-BE49-F238E27FC236}">
                  <a16:creationId xmlns:a16="http://schemas.microsoft.com/office/drawing/2014/main" id="{38D7C3D2-404E-594C-A674-B91E589C78FC}"/>
                </a:ext>
              </a:extLst>
            </p:cNvPr>
            <p:cNvSpPr/>
            <p:nvPr/>
          </p:nvSpPr>
          <p:spPr>
            <a:xfrm>
              <a:off x="4446861" y="2091767"/>
              <a:ext cx="152127" cy="72060"/>
            </a:xfrm>
            <a:custGeom>
              <a:avLst/>
              <a:gdLst/>
              <a:ahLst/>
              <a:cxnLst/>
              <a:rect l="l" t="t" r="r" b="b"/>
              <a:pathLst>
                <a:path w="2280" h="1080" extrusionOk="0">
                  <a:moveTo>
                    <a:pt x="270" y="0"/>
                  </a:moveTo>
                  <a:cubicBezTo>
                    <a:pt x="180" y="0"/>
                    <a:pt x="90" y="3"/>
                    <a:pt x="0" y="10"/>
                  </a:cubicBezTo>
                  <a:cubicBezTo>
                    <a:pt x="175" y="28"/>
                    <a:pt x="351" y="36"/>
                    <a:pt x="526" y="71"/>
                  </a:cubicBezTo>
                  <a:cubicBezTo>
                    <a:pt x="701" y="89"/>
                    <a:pt x="868" y="124"/>
                    <a:pt x="1043" y="168"/>
                  </a:cubicBezTo>
                  <a:cubicBezTo>
                    <a:pt x="1210" y="203"/>
                    <a:pt x="1376" y="256"/>
                    <a:pt x="1534" y="326"/>
                  </a:cubicBezTo>
                  <a:cubicBezTo>
                    <a:pt x="1622" y="361"/>
                    <a:pt x="1692" y="396"/>
                    <a:pt x="1771" y="440"/>
                  </a:cubicBezTo>
                  <a:cubicBezTo>
                    <a:pt x="1841" y="475"/>
                    <a:pt x="1911" y="527"/>
                    <a:pt x="1981" y="580"/>
                  </a:cubicBezTo>
                  <a:cubicBezTo>
                    <a:pt x="2104" y="685"/>
                    <a:pt x="2253" y="852"/>
                    <a:pt x="2104" y="913"/>
                  </a:cubicBezTo>
                  <a:cubicBezTo>
                    <a:pt x="2025" y="948"/>
                    <a:pt x="1946" y="966"/>
                    <a:pt x="1867" y="974"/>
                  </a:cubicBezTo>
                  <a:cubicBezTo>
                    <a:pt x="1779" y="983"/>
                    <a:pt x="1692" y="992"/>
                    <a:pt x="1604" y="992"/>
                  </a:cubicBezTo>
                  <a:cubicBezTo>
                    <a:pt x="1557" y="994"/>
                    <a:pt x="1510" y="995"/>
                    <a:pt x="1463" y="995"/>
                  </a:cubicBezTo>
                  <a:cubicBezTo>
                    <a:pt x="1335" y="995"/>
                    <a:pt x="1207" y="987"/>
                    <a:pt x="1078" y="974"/>
                  </a:cubicBezTo>
                  <a:cubicBezTo>
                    <a:pt x="903" y="957"/>
                    <a:pt x="728" y="931"/>
                    <a:pt x="552" y="895"/>
                  </a:cubicBezTo>
                  <a:lnTo>
                    <a:pt x="552" y="895"/>
                  </a:lnTo>
                  <a:cubicBezTo>
                    <a:pt x="894" y="1009"/>
                    <a:pt x="1245" y="1071"/>
                    <a:pt x="1604" y="1080"/>
                  </a:cubicBezTo>
                  <a:cubicBezTo>
                    <a:pt x="1692" y="1080"/>
                    <a:pt x="1788" y="1080"/>
                    <a:pt x="1876" y="1071"/>
                  </a:cubicBezTo>
                  <a:cubicBezTo>
                    <a:pt x="1972" y="1062"/>
                    <a:pt x="2060" y="1044"/>
                    <a:pt x="2148" y="1001"/>
                  </a:cubicBezTo>
                  <a:cubicBezTo>
                    <a:pt x="2200" y="983"/>
                    <a:pt x="2244" y="931"/>
                    <a:pt x="2262" y="878"/>
                  </a:cubicBezTo>
                  <a:cubicBezTo>
                    <a:pt x="2279" y="825"/>
                    <a:pt x="2270" y="764"/>
                    <a:pt x="2235" y="711"/>
                  </a:cubicBezTo>
                  <a:cubicBezTo>
                    <a:pt x="2191" y="632"/>
                    <a:pt x="2130" y="554"/>
                    <a:pt x="2051" y="501"/>
                  </a:cubicBezTo>
                  <a:cubicBezTo>
                    <a:pt x="1911" y="387"/>
                    <a:pt x="1753" y="291"/>
                    <a:pt x="1578" y="229"/>
                  </a:cubicBezTo>
                  <a:cubicBezTo>
                    <a:pt x="1411" y="159"/>
                    <a:pt x="1236" y="107"/>
                    <a:pt x="1061" y="80"/>
                  </a:cubicBezTo>
                  <a:cubicBezTo>
                    <a:pt x="800" y="28"/>
                    <a:pt x="534" y="0"/>
                    <a:pt x="270" y="0"/>
                  </a:cubicBezTo>
                  <a:close/>
                </a:path>
              </a:pathLst>
            </a:custGeom>
            <a:solidFill>
              <a:srgbClr val="AE8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886;p42">
              <a:extLst>
                <a:ext uri="{FF2B5EF4-FFF2-40B4-BE49-F238E27FC236}">
                  <a16:creationId xmlns:a16="http://schemas.microsoft.com/office/drawing/2014/main" id="{D16B1F87-2DB5-474B-ACBC-3A8CFFA5657F}"/>
                </a:ext>
              </a:extLst>
            </p:cNvPr>
            <p:cNvSpPr/>
            <p:nvPr/>
          </p:nvSpPr>
          <p:spPr>
            <a:xfrm>
              <a:off x="4487763" y="2160827"/>
              <a:ext cx="21685" cy="24287"/>
            </a:xfrm>
            <a:custGeom>
              <a:avLst/>
              <a:gdLst/>
              <a:ahLst/>
              <a:cxnLst/>
              <a:rect l="l" t="t" r="r" b="b"/>
              <a:pathLst>
                <a:path w="325" h="364" extrusionOk="0">
                  <a:moveTo>
                    <a:pt x="325" y="1"/>
                  </a:moveTo>
                  <a:cubicBezTo>
                    <a:pt x="255" y="53"/>
                    <a:pt x="202" y="115"/>
                    <a:pt x="150" y="176"/>
                  </a:cubicBezTo>
                  <a:cubicBezTo>
                    <a:pt x="106" y="237"/>
                    <a:pt x="62" y="290"/>
                    <a:pt x="1" y="360"/>
                  </a:cubicBezTo>
                  <a:cubicBezTo>
                    <a:pt x="14" y="362"/>
                    <a:pt x="26" y="363"/>
                    <a:pt x="38" y="363"/>
                  </a:cubicBezTo>
                  <a:cubicBezTo>
                    <a:pt x="75" y="363"/>
                    <a:pt x="106" y="354"/>
                    <a:pt x="132" y="334"/>
                  </a:cubicBezTo>
                  <a:cubicBezTo>
                    <a:pt x="176" y="308"/>
                    <a:pt x="211" y="281"/>
                    <a:pt x="237" y="246"/>
                  </a:cubicBezTo>
                  <a:cubicBezTo>
                    <a:pt x="264" y="211"/>
                    <a:pt x="281" y="176"/>
                    <a:pt x="299" y="132"/>
                  </a:cubicBezTo>
                  <a:cubicBezTo>
                    <a:pt x="316" y="88"/>
                    <a:pt x="325" y="45"/>
                    <a:pt x="325" y="1"/>
                  </a:cubicBezTo>
                  <a:close/>
                </a:path>
              </a:pathLst>
            </a:custGeom>
            <a:solidFill>
              <a:srgbClr val="AE8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887;p42">
              <a:extLst>
                <a:ext uri="{FF2B5EF4-FFF2-40B4-BE49-F238E27FC236}">
                  <a16:creationId xmlns:a16="http://schemas.microsoft.com/office/drawing/2014/main" id="{57850453-84DB-1841-9232-3D88587414E4}"/>
                </a:ext>
              </a:extLst>
            </p:cNvPr>
            <p:cNvSpPr/>
            <p:nvPr/>
          </p:nvSpPr>
          <p:spPr>
            <a:xfrm>
              <a:off x="4553887" y="2240362"/>
              <a:ext cx="94813" cy="93678"/>
            </a:xfrm>
            <a:custGeom>
              <a:avLst/>
              <a:gdLst/>
              <a:ahLst/>
              <a:cxnLst/>
              <a:rect l="l" t="t" r="r" b="b"/>
              <a:pathLst>
                <a:path w="1421" h="1404" extrusionOk="0">
                  <a:moveTo>
                    <a:pt x="1315" y="1"/>
                  </a:moveTo>
                  <a:lnTo>
                    <a:pt x="0" y="544"/>
                  </a:lnTo>
                  <a:lnTo>
                    <a:pt x="0" y="1403"/>
                  </a:lnTo>
                  <a:lnTo>
                    <a:pt x="1420" y="921"/>
                  </a:lnTo>
                  <a:lnTo>
                    <a:pt x="1315" y="1"/>
                  </a:ln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888;p42">
              <a:extLst>
                <a:ext uri="{FF2B5EF4-FFF2-40B4-BE49-F238E27FC236}">
                  <a16:creationId xmlns:a16="http://schemas.microsoft.com/office/drawing/2014/main" id="{B9D30B89-3532-5648-AB43-0E48327F8AD9}"/>
                </a:ext>
              </a:extLst>
            </p:cNvPr>
            <p:cNvSpPr/>
            <p:nvPr/>
          </p:nvSpPr>
          <p:spPr>
            <a:xfrm>
              <a:off x="4581911" y="2249169"/>
              <a:ext cx="43970" cy="73195"/>
            </a:xfrm>
            <a:custGeom>
              <a:avLst/>
              <a:gdLst/>
              <a:ahLst/>
              <a:cxnLst/>
              <a:rect l="l" t="t" r="r" b="b"/>
              <a:pathLst>
                <a:path w="659" h="1097" fill="none" extrusionOk="0">
                  <a:moveTo>
                    <a:pt x="562" y="0"/>
                  </a:moveTo>
                  <a:lnTo>
                    <a:pt x="1" y="237"/>
                  </a:lnTo>
                  <a:lnTo>
                    <a:pt x="106" y="1096"/>
                  </a:lnTo>
                  <a:lnTo>
                    <a:pt x="658" y="903"/>
                  </a:lnTo>
                </a:path>
              </a:pathLst>
            </a:custGeom>
            <a:noFill/>
            <a:ln w="2850" cap="flat" cmpd="sng">
              <a:solidFill>
                <a:srgbClr val="B8B8B8"/>
              </a:solidFill>
              <a:prstDash val="solid"/>
              <a:miter lim="8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889;p42">
              <a:extLst>
                <a:ext uri="{FF2B5EF4-FFF2-40B4-BE49-F238E27FC236}">
                  <a16:creationId xmlns:a16="http://schemas.microsoft.com/office/drawing/2014/main" id="{146B8C1B-25E1-5F45-90B4-C3180B6BC4D6}"/>
                </a:ext>
              </a:extLst>
            </p:cNvPr>
            <p:cNvSpPr/>
            <p:nvPr/>
          </p:nvSpPr>
          <p:spPr>
            <a:xfrm>
              <a:off x="4577240" y="2287202"/>
              <a:ext cx="27023" cy="11143"/>
            </a:xfrm>
            <a:custGeom>
              <a:avLst/>
              <a:gdLst/>
              <a:ahLst/>
              <a:cxnLst/>
              <a:rect l="l" t="t" r="r" b="b"/>
              <a:pathLst>
                <a:path w="405" h="167" fill="none" extrusionOk="0">
                  <a:moveTo>
                    <a:pt x="404" y="0"/>
                  </a:moveTo>
                  <a:lnTo>
                    <a:pt x="1" y="167"/>
                  </a:lnTo>
                </a:path>
              </a:pathLst>
            </a:custGeom>
            <a:noFill/>
            <a:ln w="2850" cap="flat" cmpd="sng">
              <a:solidFill>
                <a:srgbClr val="B8B8B8"/>
              </a:solidFill>
              <a:prstDash val="solid"/>
              <a:miter lim="8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74338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350219-B3BB-5247-BB39-BC44B56ED7DE}"/>
              </a:ext>
            </a:extLst>
          </p:cNvPr>
          <p:cNvSpPr txBox="1"/>
          <p:nvPr/>
        </p:nvSpPr>
        <p:spPr>
          <a:xfrm>
            <a:off x="1070429" y="1140589"/>
            <a:ext cx="6576785" cy="2585323"/>
          </a:xfrm>
          <a:prstGeom prst="rect">
            <a:avLst/>
          </a:prstGeom>
          <a:noFill/>
        </p:spPr>
        <p:txBody>
          <a:bodyPr wrap="square">
            <a:spAutoFit/>
          </a:bodyPr>
          <a:lstStyle/>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GB" sz="1800" b="1"/>
              <a:t>At the same time, however, the patient who does not like the aesthetic result or does not think the condition has improved could consider the treatment a failure. </a:t>
            </a:r>
          </a:p>
          <a:p>
            <a:endParaRPr lang="en-GB" sz="1800" b="1"/>
          </a:p>
          <a:p>
            <a:pPr marL="285750" indent="-285750">
              <a:buFont typeface="Arial" panose="020B0604020202020204" pitchFamily="34" charset="0"/>
              <a:buChar char="•"/>
            </a:pPr>
            <a:r>
              <a:rPr lang="en-GB" sz="1800" b="1"/>
              <a:t>Therefore it is critical to inquire, as specifically as possible, about the patient’s expectations before initiating implant therapy and to appreciate the patient’s desires and values.</a:t>
            </a:r>
            <a:endParaRPr lang="en-US" sz="1800"/>
          </a:p>
        </p:txBody>
      </p:sp>
    </p:spTree>
    <p:extLst>
      <p:ext uri="{BB962C8B-B14F-4D97-AF65-F5344CB8AC3E}">
        <p14:creationId xmlns:p14="http://schemas.microsoft.com/office/powerpoint/2010/main" val="2820141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49353-EC69-4C4C-8CBD-F8228F50F9D3}"/>
              </a:ext>
            </a:extLst>
          </p:cNvPr>
          <p:cNvSpPr>
            <a:spLocks noGrp="1"/>
          </p:cNvSpPr>
          <p:nvPr>
            <p:ph type="title"/>
          </p:nvPr>
        </p:nvSpPr>
        <p:spPr>
          <a:xfrm>
            <a:off x="457200" y="-49103"/>
            <a:ext cx="8229600" cy="750571"/>
          </a:xfrm>
        </p:spPr>
        <p:txBody>
          <a:bodyPr/>
          <a:lstStyle/>
          <a:p>
            <a:r>
              <a:rPr lang="en-GB" b="1" u="sng"/>
              <a:t>Medical History </a:t>
            </a:r>
            <a:endParaRPr lang="en-US" b="1" u="sng"/>
          </a:p>
        </p:txBody>
      </p:sp>
      <p:sp>
        <p:nvSpPr>
          <p:cNvPr id="4" name="TextBox 3">
            <a:extLst>
              <a:ext uri="{FF2B5EF4-FFF2-40B4-BE49-F238E27FC236}">
                <a16:creationId xmlns:a16="http://schemas.microsoft.com/office/drawing/2014/main" id="{5AE080D8-F120-B846-AE39-481EB2749937}"/>
              </a:ext>
            </a:extLst>
          </p:cNvPr>
          <p:cNvSpPr txBox="1"/>
          <p:nvPr/>
        </p:nvSpPr>
        <p:spPr>
          <a:xfrm>
            <a:off x="389822" y="680473"/>
            <a:ext cx="6718300" cy="4524315"/>
          </a:xfrm>
          <a:prstGeom prst="rect">
            <a:avLst/>
          </a:prstGeom>
          <a:noFill/>
        </p:spPr>
        <p:txBody>
          <a:bodyPr wrap="square">
            <a:spAutoFit/>
          </a:bodyPr>
          <a:lstStyle/>
          <a:p>
            <a:pPr marL="285750" indent="-285750">
              <a:buFont typeface="Arial" panose="020B0604020202020204" pitchFamily="34" charset="0"/>
              <a:buChar char="•"/>
            </a:pPr>
            <a:r>
              <a:rPr lang="en-US" sz="1800" b="1"/>
              <a:t>A</a:t>
            </a:r>
            <a:r>
              <a:rPr lang="en-US" sz="1800" b="1">
                <a:solidFill>
                  <a:schemeClr val="accent2">
                    <a:lumMod val="50000"/>
                  </a:schemeClr>
                </a:solidFill>
              </a:rPr>
              <a:t> thorough medical history </a:t>
            </a:r>
            <a:r>
              <a:rPr lang="en-US" sz="1800" b="1"/>
              <a:t>is required for any patient in need of dental treatment, regardless of whether implants are part of the plan.</a:t>
            </a:r>
            <a:endParaRPr lang="en-GB" sz="1800" b="1"/>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GB" sz="1800" b="1">
                <a:solidFill>
                  <a:schemeClr val="accent2">
                    <a:lumMod val="50000"/>
                  </a:schemeClr>
                </a:solidFill>
              </a:rPr>
              <a:t>Patients must be in reasonably good health</a:t>
            </a:r>
            <a:r>
              <a:rPr lang="en-GB" sz="1800" b="1"/>
              <a:t> to undergo surgical therapy for the placement of dental implants. Any disorder that may impair the normal wound-healing process, especially as it relates to bone metabolism, should be carefully considered as a possible risk factor or contraindication to implant therapy</a:t>
            </a:r>
          </a:p>
          <a:p>
            <a:endParaRPr lang="en-GB" sz="1800" b="1"/>
          </a:p>
          <a:p>
            <a:pPr marL="285750" indent="-285750">
              <a:buFont typeface="Arial" panose="020B0604020202020204" pitchFamily="34" charset="0"/>
              <a:buChar char="•"/>
            </a:pPr>
            <a:r>
              <a:rPr lang="en-GB" sz="1800" b="1"/>
              <a:t>Appropriate laboratory tests should be requested to evaluate further any conditions that may affect the patient’s ability to undergo the planned surgical and restorative procedures safely and effectively.</a:t>
            </a:r>
          </a:p>
          <a:p>
            <a:pPr marL="285750" indent="-285750">
              <a:buFont typeface="Arial" panose="020B0604020202020204" pitchFamily="34" charset="0"/>
              <a:buChar char="•"/>
            </a:pPr>
            <a:endParaRPr lang="en-US" sz="1800" b="1"/>
          </a:p>
        </p:txBody>
      </p:sp>
      <p:grpSp>
        <p:nvGrpSpPr>
          <p:cNvPr id="215" name="Google Shape;1623;p38">
            <a:extLst>
              <a:ext uri="{FF2B5EF4-FFF2-40B4-BE49-F238E27FC236}">
                <a16:creationId xmlns:a16="http://schemas.microsoft.com/office/drawing/2014/main" id="{3C1C8088-5714-604C-A9C9-7DC6931B897D}"/>
              </a:ext>
            </a:extLst>
          </p:cNvPr>
          <p:cNvGrpSpPr/>
          <p:nvPr/>
        </p:nvGrpSpPr>
        <p:grpSpPr>
          <a:xfrm>
            <a:off x="6618266" y="2742330"/>
            <a:ext cx="2262663" cy="2330922"/>
            <a:chOff x="3574175" y="1229125"/>
            <a:chExt cx="1770348" cy="1926156"/>
          </a:xfrm>
        </p:grpSpPr>
        <p:sp>
          <p:nvSpPr>
            <p:cNvPr id="162" name="Google Shape;1624;p38">
              <a:extLst>
                <a:ext uri="{FF2B5EF4-FFF2-40B4-BE49-F238E27FC236}">
                  <a16:creationId xmlns:a16="http://schemas.microsoft.com/office/drawing/2014/main" id="{1FA88A8B-1A41-A44B-88C3-4041323D4D77}"/>
                </a:ext>
              </a:extLst>
            </p:cNvPr>
            <p:cNvSpPr/>
            <p:nvPr/>
          </p:nvSpPr>
          <p:spPr>
            <a:xfrm>
              <a:off x="4652134" y="1743749"/>
              <a:ext cx="219452" cy="37426"/>
            </a:xfrm>
            <a:custGeom>
              <a:avLst/>
              <a:gdLst/>
              <a:ahLst/>
              <a:cxnLst/>
              <a:rect l="l" t="t" r="r" b="b"/>
              <a:pathLst>
                <a:path w="1806" h="308" extrusionOk="0">
                  <a:moveTo>
                    <a:pt x="491" y="1"/>
                  </a:moveTo>
                  <a:lnTo>
                    <a:pt x="0" y="53"/>
                  </a:lnTo>
                  <a:lnTo>
                    <a:pt x="0" y="194"/>
                  </a:lnTo>
                  <a:lnTo>
                    <a:pt x="605" y="308"/>
                  </a:lnTo>
                  <a:lnTo>
                    <a:pt x="1788" y="176"/>
                  </a:lnTo>
                  <a:lnTo>
                    <a:pt x="1806" y="53"/>
                  </a:lnTo>
                  <a:lnTo>
                    <a:pt x="1482" y="1"/>
                  </a:lnTo>
                  <a:close/>
                </a:path>
              </a:pathLst>
            </a:custGeom>
            <a:solidFill>
              <a:srgbClr val="67A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25;p38">
              <a:extLst>
                <a:ext uri="{FF2B5EF4-FFF2-40B4-BE49-F238E27FC236}">
                  <a16:creationId xmlns:a16="http://schemas.microsoft.com/office/drawing/2014/main" id="{3B2255F1-C2B6-664F-A745-AC89BD5FC2E0}"/>
                </a:ext>
              </a:extLst>
            </p:cNvPr>
            <p:cNvSpPr/>
            <p:nvPr/>
          </p:nvSpPr>
          <p:spPr>
            <a:xfrm>
              <a:off x="4677652" y="1673512"/>
              <a:ext cx="154564" cy="109847"/>
            </a:xfrm>
            <a:custGeom>
              <a:avLst/>
              <a:gdLst/>
              <a:ahLst/>
              <a:cxnLst/>
              <a:rect l="l" t="t" r="r" b="b"/>
              <a:pathLst>
                <a:path w="1272" h="904" extrusionOk="0">
                  <a:moveTo>
                    <a:pt x="1" y="0"/>
                  </a:moveTo>
                  <a:lnTo>
                    <a:pt x="1" y="745"/>
                  </a:lnTo>
                  <a:cubicBezTo>
                    <a:pt x="202" y="824"/>
                    <a:pt x="421" y="877"/>
                    <a:pt x="640" y="903"/>
                  </a:cubicBezTo>
                  <a:cubicBezTo>
                    <a:pt x="851" y="877"/>
                    <a:pt x="1070" y="824"/>
                    <a:pt x="1272" y="745"/>
                  </a:cubicBezTo>
                  <a:lnTo>
                    <a:pt x="1272" y="0"/>
                  </a:lnTo>
                  <a:lnTo>
                    <a:pt x="640" y="88"/>
                  </a:lnTo>
                  <a:lnTo>
                    <a:pt x="1" y="0"/>
                  </a:lnTo>
                  <a:close/>
                </a:path>
              </a:pathLst>
            </a:custGeom>
            <a:solidFill>
              <a:srgbClr val="FFD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26;p38">
              <a:extLst>
                <a:ext uri="{FF2B5EF4-FFF2-40B4-BE49-F238E27FC236}">
                  <a16:creationId xmlns:a16="http://schemas.microsoft.com/office/drawing/2014/main" id="{1D8250C5-89B3-0344-A32F-E2CEC33086AE}"/>
                </a:ext>
              </a:extLst>
            </p:cNvPr>
            <p:cNvSpPr/>
            <p:nvPr/>
          </p:nvSpPr>
          <p:spPr>
            <a:xfrm>
              <a:off x="4676559" y="1716043"/>
              <a:ext cx="156751" cy="32079"/>
            </a:xfrm>
            <a:custGeom>
              <a:avLst/>
              <a:gdLst/>
              <a:ahLst/>
              <a:cxnLst/>
              <a:rect l="l" t="t" r="r" b="b"/>
              <a:pathLst>
                <a:path w="1290" h="264" extrusionOk="0">
                  <a:moveTo>
                    <a:pt x="237" y="1"/>
                  </a:moveTo>
                  <a:cubicBezTo>
                    <a:pt x="1" y="1"/>
                    <a:pt x="308" y="264"/>
                    <a:pt x="649" y="264"/>
                  </a:cubicBezTo>
                  <a:cubicBezTo>
                    <a:pt x="983" y="264"/>
                    <a:pt x="1289" y="1"/>
                    <a:pt x="1061" y="1"/>
                  </a:cubicBezTo>
                  <a:close/>
                </a:path>
              </a:pathLst>
            </a:custGeom>
            <a:solidFill>
              <a:srgbClr val="FDB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27;p38">
              <a:extLst>
                <a:ext uri="{FF2B5EF4-FFF2-40B4-BE49-F238E27FC236}">
                  <a16:creationId xmlns:a16="http://schemas.microsoft.com/office/drawing/2014/main" id="{10EC6188-C2A2-8A46-9868-ECF892E703FB}"/>
                </a:ext>
              </a:extLst>
            </p:cNvPr>
            <p:cNvSpPr/>
            <p:nvPr/>
          </p:nvSpPr>
          <p:spPr>
            <a:xfrm>
              <a:off x="4410563" y="1757845"/>
              <a:ext cx="689826" cy="1008311"/>
            </a:xfrm>
            <a:custGeom>
              <a:avLst/>
              <a:gdLst/>
              <a:ahLst/>
              <a:cxnLst/>
              <a:rect l="l" t="t" r="r" b="b"/>
              <a:pathLst>
                <a:path w="5677" h="8298" extrusionOk="0">
                  <a:moveTo>
                    <a:pt x="2843" y="1"/>
                  </a:moveTo>
                  <a:cubicBezTo>
                    <a:pt x="2264" y="1"/>
                    <a:pt x="1686" y="73"/>
                    <a:pt x="1120" y="218"/>
                  </a:cubicBezTo>
                  <a:cubicBezTo>
                    <a:pt x="68" y="472"/>
                    <a:pt x="305" y="4776"/>
                    <a:pt x="130" y="6740"/>
                  </a:cubicBezTo>
                  <a:cubicBezTo>
                    <a:pt x="1" y="8168"/>
                    <a:pt x="700" y="8298"/>
                    <a:pt x="1945" y="8298"/>
                  </a:cubicBezTo>
                  <a:cubicBezTo>
                    <a:pt x="2220" y="8298"/>
                    <a:pt x="2522" y="8291"/>
                    <a:pt x="2847" y="8291"/>
                  </a:cubicBezTo>
                  <a:cubicBezTo>
                    <a:pt x="3171" y="8291"/>
                    <a:pt x="3471" y="8298"/>
                    <a:pt x="3745" y="8298"/>
                  </a:cubicBezTo>
                  <a:cubicBezTo>
                    <a:pt x="4982" y="8298"/>
                    <a:pt x="5676" y="8168"/>
                    <a:pt x="5547" y="6740"/>
                  </a:cubicBezTo>
                  <a:cubicBezTo>
                    <a:pt x="5372" y="4767"/>
                    <a:pt x="5608" y="472"/>
                    <a:pt x="4565" y="218"/>
                  </a:cubicBezTo>
                  <a:cubicBezTo>
                    <a:pt x="4000" y="73"/>
                    <a:pt x="3421" y="1"/>
                    <a:pt x="2843" y="1"/>
                  </a:cubicBezTo>
                  <a:close/>
                </a:path>
              </a:pathLst>
            </a:custGeom>
            <a:solidFill>
              <a:srgbClr val="FFD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28;p38">
              <a:extLst>
                <a:ext uri="{FF2B5EF4-FFF2-40B4-BE49-F238E27FC236}">
                  <a16:creationId xmlns:a16="http://schemas.microsoft.com/office/drawing/2014/main" id="{F439C471-E391-F843-A2EE-7771D5B6C689}"/>
                </a:ext>
              </a:extLst>
            </p:cNvPr>
            <p:cNvSpPr/>
            <p:nvPr/>
          </p:nvSpPr>
          <p:spPr>
            <a:xfrm>
              <a:off x="4100821" y="1775344"/>
              <a:ext cx="522625" cy="529065"/>
            </a:xfrm>
            <a:custGeom>
              <a:avLst/>
              <a:gdLst/>
              <a:ahLst/>
              <a:cxnLst/>
              <a:rect l="l" t="t" r="r" b="b"/>
              <a:pathLst>
                <a:path w="4301" h="4354" extrusionOk="0">
                  <a:moveTo>
                    <a:pt x="3450" y="0"/>
                  </a:moveTo>
                  <a:cubicBezTo>
                    <a:pt x="2316" y="0"/>
                    <a:pt x="405" y="2882"/>
                    <a:pt x="110" y="3834"/>
                  </a:cubicBezTo>
                  <a:cubicBezTo>
                    <a:pt x="1" y="4197"/>
                    <a:pt x="37" y="4354"/>
                    <a:pt x="184" y="4354"/>
                  </a:cubicBezTo>
                  <a:cubicBezTo>
                    <a:pt x="482" y="4354"/>
                    <a:pt x="1241" y="3700"/>
                    <a:pt x="2153" y="2818"/>
                  </a:cubicBezTo>
                  <a:cubicBezTo>
                    <a:pt x="3520" y="1503"/>
                    <a:pt x="4300" y="714"/>
                    <a:pt x="3924" y="240"/>
                  </a:cubicBezTo>
                  <a:cubicBezTo>
                    <a:pt x="3792" y="74"/>
                    <a:pt x="3631" y="0"/>
                    <a:pt x="3450" y="0"/>
                  </a:cubicBezTo>
                  <a:close/>
                </a:path>
              </a:pathLst>
            </a:custGeom>
            <a:solidFill>
              <a:srgbClr val="E6D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29;p38">
              <a:extLst>
                <a:ext uri="{FF2B5EF4-FFF2-40B4-BE49-F238E27FC236}">
                  <a16:creationId xmlns:a16="http://schemas.microsoft.com/office/drawing/2014/main" id="{7F85AA5E-DD97-6740-8C8D-8615F5C3E1A8}"/>
                </a:ext>
              </a:extLst>
            </p:cNvPr>
            <p:cNvSpPr/>
            <p:nvPr/>
          </p:nvSpPr>
          <p:spPr>
            <a:xfrm>
              <a:off x="3740651" y="1799161"/>
              <a:ext cx="531253" cy="504884"/>
            </a:xfrm>
            <a:custGeom>
              <a:avLst/>
              <a:gdLst/>
              <a:ahLst/>
              <a:cxnLst/>
              <a:rect l="l" t="t" r="r" b="b"/>
              <a:pathLst>
                <a:path w="4372" h="4155" extrusionOk="0">
                  <a:moveTo>
                    <a:pt x="327" y="1"/>
                  </a:moveTo>
                  <a:cubicBezTo>
                    <a:pt x="1" y="1"/>
                    <a:pt x="496" y="890"/>
                    <a:pt x="1251" y="2052"/>
                  </a:cubicBezTo>
                  <a:cubicBezTo>
                    <a:pt x="2086" y="3356"/>
                    <a:pt x="2625" y="4155"/>
                    <a:pt x="3065" y="4155"/>
                  </a:cubicBezTo>
                  <a:cubicBezTo>
                    <a:pt x="3110" y="4155"/>
                    <a:pt x="3154" y="4146"/>
                    <a:pt x="3197" y="4129"/>
                  </a:cubicBezTo>
                  <a:cubicBezTo>
                    <a:pt x="4372" y="3656"/>
                    <a:pt x="1584" y="702"/>
                    <a:pt x="690" y="150"/>
                  </a:cubicBezTo>
                  <a:cubicBezTo>
                    <a:pt x="521" y="48"/>
                    <a:pt x="403" y="1"/>
                    <a:pt x="327" y="1"/>
                  </a:cubicBezTo>
                  <a:close/>
                </a:path>
              </a:pathLst>
            </a:custGeom>
            <a:solidFill>
              <a:srgbClr val="E6D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30;p38">
              <a:extLst>
                <a:ext uri="{FF2B5EF4-FFF2-40B4-BE49-F238E27FC236}">
                  <a16:creationId xmlns:a16="http://schemas.microsoft.com/office/drawing/2014/main" id="{83DCC1D8-E0A1-5643-BD56-33E7A3FBCDC1}"/>
                </a:ext>
              </a:extLst>
            </p:cNvPr>
            <p:cNvSpPr/>
            <p:nvPr/>
          </p:nvSpPr>
          <p:spPr>
            <a:xfrm>
              <a:off x="3574175" y="1705957"/>
              <a:ext cx="243997" cy="154685"/>
            </a:xfrm>
            <a:custGeom>
              <a:avLst/>
              <a:gdLst/>
              <a:ahLst/>
              <a:cxnLst/>
              <a:rect l="l" t="t" r="r" b="b"/>
              <a:pathLst>
                <a:path w="2008" h="1273" extrusionOk="0">
                  <a:moveTo>
                    <a:pt x="918" y="1"/>
                  </a:moveTo>
                  <a:cubicBezTo>
                    <a:pt x="862" y="1"/>
                    <a:pt x="821" y="15"/>
                    <a:pt x="807" y="49"/>
                  </a:cubicBezTo>
                  <a:cubicBezTo>
                    <a:pt x="728" y="207"/>
                    <a:pt x="1166" y="461"/>
                    <a:pt x="1122" y="487"/>
                  </a:cubicBezTo>
                  <a:cubicBezTo>
                    <a:pt x="1121" y="488"/>
                    <a:pt x="1119" y="488"/>
                    <a:pt x="1116" y="488"/>
                  </a:cubicBezTo>
                  <a:cubicBezTo>
                    <a:pt x="1040" y="488"/>
                    <a:pt x="414" y="209"/>
                    <a:pt x="167" y="209"/>
                  </a:cubicBezTo>
                  <a:cubicBezTo>
                    <a:pt x="116" y="209"/>
                    <a:pt x="80" y="221"/>
                    <a:pt x="70" y="250"/>
                  </a:cubicBezTo>
                  <a:cubicBezTo>
                    <a:pt x="0" y="417"/>
                    <a:pt x="377" y="934"/>
                    <a:pt x="798" y="1101"/>
                  </a:cubicBezTo>
                  <a:cubicBezTo>
                    <a:pt x="953" y="1161"/>
                    <a:pt x="1267" y="1272"/>
                    <a:pt x="1530" y="1272"/>
                  </a:cubicBezTo>
                  <a:cubicBezTo>
                    <a:pt x="1728" y="1272"/>
                    <a:pt x="1897" y="1209"/>
                    <a:pt x="1946" y="1013"/>
                  </a:cubicBezTo>
                  <a:cubicBezTo>
                    <a:pt x="2007" y="724"/>
                    <a:pt x="1920" y="566"/>
                    <a:pt x="1709" y="364"/>
                  </a:cubicBezTo>
                  <a:cubicBezTo>
                    <a:pt x="1551" y="199"/>
                    <a:pt x="1126" y="1"/>
                    <a:pt x="918" y="1"/>
                  </a:cubicBezTo>
                  <a:close/>
                </a:path>
              </a:pathLst>
            </a:custGeom>
            <a:solidFill>
              <a:srgbClr val="FFD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31;p38">
              <a:extLst>
                <a:ext uri="{FF2B5EF4-FFF2-40B4-BE49-F238E27FC236}">
                  <a16:creationId xmlns:a16="http://schemas.microsoft.com/office/drawing/2014/main" id="{21DAF080-54B3-4F4E-BA22-A70A5AABA5B4}"/>
                </a:ext>
              </a:extLst>
            </p:cNvPr>
            <p:cNvSpPr/>
            <p:nvPr/>
          </p:nvSpPr>
          <p:spPr>
            <a:xfrm>
              <a:off x="4899174" y="1775344"/>
              <a:ext cx="344366" cy="644867"/>
            </a:xfrm>
            <a:custGeom>
              <a:avLst/>
              <a:gdLst/>
              <a:ahLst/>
              <a:cxnLst/>
              <a:rect l="l" t="t" r="r" b="b"/>
              <a:pathLst>
                <a:path w="2834" h="5307" extrusionOk="0">
                  <a:moveTo>
                    <a:pt x="841" y="1"/>
                  </a:moveTo>
                  <a:cubicBezTo>
                    <a:pt x="739" y="1"/>
                    <a:pt x="634" y="29"/>
                    <a:pt x="527" y="91"/>
                  </a:cubicBezTo>
                  <a:cubicBezTo>
                    <a:pt x="1" y="398"/>
                    <a:pt x="439" y="1415"/>
                    <a:pt x="1219" y="3142"/>
                  </a:cubicBezTo>
                  <a:cubicBezTo>
                    <a:pt x="1778" y="4380"/>
                    <a:pt x="2270" y="5306"/>
                    <a:pt x="2539" y="5306"/>
                  </a:cubicBezTo>
                  <a:cubicBezTo>
                    <a:pt x="2646" y="5306"/>
                    <a:pt x="2717" y="5162"/>
                    <a:pt x="2745" y="4834"/>
                  </a:cubicBezTo>
                  <a:cubicBezTo>
                    <a:pt x="2833" y="3778"/>
                    <a:pt x="2010" y="1"/>
                    <a:pt x="841" y="1"/>
                  </a:cubicBezTo>
                  <a:close/>
                </a:path>
              </a:pathLst>
            </a:custGeom>
            <a:solidFill>
              <a:srgbClr val="E6D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632;p38">
              <a:extLst>
                <a:ext uri="{FF2B5EF4-FFF2-40B4-BE49-F238E27FC236}">
                  <a16:creationId xmlns:a16="http://schemas.microsoft.com/office/drawing/2014/main" id="{2D01F753-E55C-CA48-967F-4E99A901B21F}"/>
                </a:ext>
              </a:extLst>
            </p:cNvPr>
            <p:cNvSpPr/>
            <p:nvPr/>
          </p:nvSpPr>
          <p:spPr>
            <a:xfrm>
              <a:off x="5121790" y="2341005"/>
              <a:ext cx="202926" cy="611572"/>
            </a:xfrm>
            <a:custGeom>
              <a:avLst/>
              <a:gdLst/>
              <a:ahLst/>
              <a:cxnLst/>
              <a:rect l="l" t="t" r="r" b="b"/>
              <a:pathLst>
                <a:path w="1670" h="5033" extrusionOk="0">
                  <a:moveTo>
                    <a:pt x="640" y="0"/>
                  </a:moveTo>
                  <a:cubicBezTo>
                    <a:pt x="582" y="0"/>
                    <a:pt x="521" y="13"/>
                    <a:pt x="457" y="38"/>
                  </a:cubicBezTo>
                  <a:cubicBezTo>
                    <a:pt x="1" y="231"/>
                    <a:pt x="176" y="1222"/>
                    <a:pt x="501" y="2887"/>
                  </a:cubicBezTo>
                  <a:cubicBezTo>
                    <a:pt x="745" y="4116"/>
                    <a:pt x="985" y="5032"/>
                    <a:pt x="1199" y="5032"/>
                  </a:cubicBezTo>
                  <a:cubicBezTo>
                    <a:pt x="1276" y="5032"/>
                    <a:pt x="1351" y="4912"/>
                    <a:pt x="1421" y="4641"/>
                  </a:cubicBezTo>
                  <a:cubicBezTo>
                    <a:pt x="1670" y="3679"/>
                    <a:pt x="1636" y="0"/>
                    <a:pt x="640" y="0"/>
                  </a:cubicBezTo>
                  <a:close/>
                </a:path>
              </a:pathLst>
            </a:custGeom>
            <a:solidFill>
              <a:srgbClr val="E6D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633;p38">
              <a:extLst>
                <a:ext uri="{FF2B5EF4-FFF2-40B4-BE49-F238E27FC236}">
                  <a16:creationId xmlns:a16="http://schemas.microsoft.com/office/drawing/2014/main" id="{3A874AD8-910D-D84A-94B5-B71D68F1F4C1}"/>
                </a:ext>
              </a:extLst>
            </p:cNvPr>
            <p:cNvSpPr/>
            <p:nvPr/>
          </p:nvSpPr>
          <p:spPr>
            <a:xfrm>
              <a:off x="5203812" y="2908489"/>
              <a:ext cx="140711" cy="246792"/>
            </a:xfrm>
            <a:custGeom>
              <a:avLst/>
              <a:gdLst/>
              <a:ahLst/>
              <a:cxnLst/>
              <a:rect l="l" t="t" r="r" b="b"/>
              <a:pathLst>
                <a:path w="1158" h="2031" extrusionOk="0">
                  <a:moveTo>
                    <a:pt x="668" y="0"/>
                  </a:moveTo>
                  <a:cubicBezTo>
                    <a:pt x="648" y="0"/>
                    <a:pt x="627" y="2"/>
                    <a:pt x="606" y="6"/>
                  </a:cubicBezTo>
                  <a:cubicBezTo>
                    <a:pt x="316" y="67"/>
                    <a:pt x="211" y="207"/>
                    <a:pt x="106" y="470"/>
                  </a:cubicBezTo>
                  <a:cubicBezTo>
                    <a:pt x="1" y="742"/>
                    <a:pt x="10" y="1426"/>
                    <a:pt x="176" y="1434"/>
                  </a:cubicBezTo>
                  <a:cubicBezTo>
                    <a:pt x="178" y="1435"/>
                    <a:pt x="179" y="1435"/>
                    <a:pt x="180" y="1435"/>
                  </a:cubicBezTo>
                  <a:cubicBezTo>
                    <a:pt x="338" y="1435"/>
                    <a:pt x="400" y="968"/>
                    <a:pt x="443" y="968"/>
                  </a:cubicBezTo>
                  <a:cubicBezTo>
                    <a:pt x="445" y="968"/>
                    <a:pt x="446" y="969"/>
                    <a:pt x="448" y="970"/>
                  </a:cubicBezTo>
                  <a:cubicBezTo>
                    <a:pt x="492" y="1005"/>
                    <a:pt x="466" y="2031"/>
                    <a:pt x="647" y="2031"/>
                  </a:cubicBezTo>
                  <a:cubicBezTo>
                    <a:pt x="648" y="2031"/>
                    <a:pt x="649" y="2031"/>
                    <a:pt x="650" y="2031"/>
                  </a:cubicBezTo>
                  <a:cubicBezTo>
                    <a:pt x="825" y="2022"/>
                    <a:pt x="1158" y="1478"/>
                    <a:pt x="1140" y="1022"/>
                  </a:cubicBezTo>
                  <a:cubicBezTo>
                    <a:pt x="1132" y="755"/>
                    <a:pt x="1084" y="0"/>
                    <a:pt x="668" y="0"/>
                  </a:cubicBezTo>
                  <a:close/>
                </a:path>
              </a:pathLst>
            </a:custGeom>
            <a:solidFill>
              <a:srgbClr val="FFD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634;p38">
              <a:extLst>
                <a:ext uri="{FF2B5EF4-FFF2-40B4-BE49-F238E27FC236}">
                  <a16:creationId xmlns:a16="http://schemas.microsoft.com/office/drawing/2014/main" id="{9B41E3F5-B875-7D42-84C5-963D0426E069}"/>
                </a:ext>
              </a:extLst>
            </p:cNvPr>
            <p:cNvSpPr/>
            <p:nvPr/>
          </p:nvSpPr>
          <p:spPr>
            <a:xfrm>
              <a:off x="4590283" y="1280405"/>
              <a:ext cx="331365" cy="454943"/>
            </a:xfrm>
            <a:custGeom>
              <a:avLst/>
              <a:gdLst/>
              <a:ahLst/>
              <a:cxnLst/>
              <a:rect l="l" t="t" r="r" b="b"/>
              <a:pathLst>
                <a:path w="2727" h="3744" extrusionOk="0">
                  <a:moveTo>
                    <a:pt x="1333" y="1"/>
                  </a:moveTo>
                  <a:cubicBezTo>
                    <a:pt x="202" y="1"/>
                    <a:pt x="1" y="1070"/>
                    <a:pt x="9" y="1877"/>
                  </a:cubicBezTo>
                  <a:cubicBezTo>
                    <a:pt x="9" y="1955"/>
                    <a:pt x="9" y="2026"/>
                    <a:pt x="18" y="2087"/>
                  </a:cubicBezTo>
                  <a:lnTo>
                    <a:pt x="18" y="2113"/>
                  </a:lnTo>
                  <a:cubicBezTo>
                    <a:pt x="27" y="2920"/>
                    <a:pt x="527" y="3744"/>
                    <a:pt x="1333" y="3744"/>
                  </a:cubicBezTo>
                  <a:cubicBezTo>
                    <a:pt x="2157" y="3744"/>
                    <a:pt x="2727" y="2867"/>
                    <a:pt x="2692" y="2061"/>
                  </a:cubicBezTo>
                  <a:lnTo>
                    <a:pt x="2692" y="2008"/>
                  </a:lnTo>
                  <a:cubicBezTo>
                    <a:pt x="2692" y="1964"/>
                    <a:pt x="2692" y="1929"/>
                    <a:pt x="2701" y="1877"/>
                  </a:cubicBezTo>
                  <a:cubicBezTo>
                    <a:pt x="2727" y="1070"/>
                    <a:pt x="2543" y="1"/>
                    <a:pt x="1333" y="1"/>
                  </a:cubicBezTo>
                  <a:close/>
                </a:path>
              </a:pathLst>
            </a:custGeom>
            <a:solidFill>
              <a:srgbClr val="FFD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635;p38">
              <a:extLst>
                <a:ext uri="{FF2B5EF4-FFF2-40B4-BE49-F238E27FC236}">
                  <a16:creationId xmlns:a16="http://schemas.microsoft.com/office/drawing/2014/main" id="{067C003D-BAA5-2E43-8E38-4E2B75104CCE}"/>
                </a:ext>
              </a:extLst>
            </p:cNvPr>
            <p:cNvSpPr/>
            <p:nvPr/>
          </p:nvSpPr>
          <p:spPr>
            <a:xfrm>
              <a:off x="4778874" y="1488078"/>
              <a:ext cx="24546" cy="56625"/>
            </a:xfrm>
            <a:custGeom>
              <a:avLst/>
              <a:gdLst/>
              <a:ahLst/>
              <a:cxnLst/>
              <a:rect l="l" t="t" r="r" b="b"/>
              <a:pathLst>
                <a:path w="202" h="466" extrusionOk="0">
                  <a:moveTo>
                    <a:pt x="167" y="1"/>
                  </a:moveTo>
                  <a:cubicBezTo>
                    <a:pt x="0" y="62"/>
                    <a:pt x="18" y="466"/>
                    <a:pt x="18" y="466"/>
                  </a:cubicBezTo>
                  <a:cubicBezTo>
                    <a:pt x="18" y="466"/>
                    <a:pt x="132" y="89"/>
                    <a:pt x="202" y="36"/>
                  </a:cubicBezTo>
                  <a:lnTo>
                    <a:pt x="167" y="1"/>
                  </a:lnTo>
                  <a:close/>
                </a:path>
              </a:pathLst>
            </a:custGeom>
            <a:solidFill>
              <a:srgbClr val="FDB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636;p38">
              <a:extLst>
                <a:ext uri="{FF2B5EF4-FFF2-40B4-BE49-F238E27FC236}">
                  <a16:creationId xmlns:a16="http://schemas.microsoft.com/office/drawing/2014/main" id="{1AE074A8-3347-F840-811C-3D30910CDF49}"/>
                </a:ext>
              </a:extLst>
            </p:cNvPr>
            <p:cNvSpPr/>
            <p:nvPr/>
          </p:nvSpPr>
          <p:spPr>
            <a:xfrm>
              <a:off x="4705358" y="1488078"/>
              <a:ext cx="24667" cy="56625"/>
            </a:xfrm>
            <a:custGeom>
              <a:avLst/>
              <a:gdLst/>
              <a:ahLst/>
              <a:cxnLst/>
              <a:rect l="l" t="t" r="r" b="b"/>
              <a:pathLst>
                <a:path w="203" h="466" extrusionOk="0">
                  <a:moveTo>
                    <a:pt x="44" y="1"/>
                  </a:moveTo>
                  <a:lnTo>
                    <a:pt x="0" y="36"/>
                  </a:lnTo>
                  <a:cubicBezTo>
                    <a:pt x="88" y="89"/>
                    <a:pt x="193" y="466"/>
                    <a:pt x="193" y="466"/>
                  </a:cubicBezTo>
                  <a:cubicBezTo>
                    <a:pt x="193" y="466"/>
                    <a:pt x="202" y="62"/>
                    <a:pt x="44" y="1"/>
                  </a:cubicBezTo>
                  <a:close/>
                </a:path>
              </a:pathLst>
            </a:custGeom>
            <a:solidFill>
              <a:srgbClr val="FDB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637;p38">
              <a:extLst>
                <a:ext uri="{FF2B5EF4-FFF2-40B4-BE49-F238E27FC236}">
                  <a16:creationId xmlns:a16="http://schemas.microsoft.com/office/drawing/2014/main" id="{FFC61F8F-5F03-454D-835C-328B00FDCB15}"/>
                </a:ext>
              </a:extLst>
            </p:cNvPr>
            <p:cNvSpPr/>
            <p:nvPr/>
          </p:nvSpPr>
          <p:spPr>
            <a:xfrm>
              <a:off x="4795886" y="1479207"/>
              <a:ext cx="69384" cy="12273"/>
            </a:xfrm>
            <a:custGeom>
              <a:avLst/>
              <a:gdLst/>
              <a:ahLst/>
              <a:cxnLst/>
              <a:rect l="l" t="t" r="r" b="b"/>
              <a:pathLst>
                <a:path w="571" h="101" extrusionOk="0">
                  <a:moveTo>
                    <a:pt x="185" y="0"/>
                  </a:moveTo>
                  <a:cubicBezTo>
                    <a:pt x="115" y="0"/>
                    <a:pt x="55" y="10"/>
                    <a:pt x="27" y="39"/>
                  </a:cubicBezTo>
                  <a:cubicBezTo>
                    <a:pt x="1" y="56"/>
                    <a:pt x="27" y="100"/>
                    <a:pt x="27" y="100"/>
                  </a:cubicBezTo>
                  <a:lnTo>
                    <a:pt x="570" y="100"/>
                  </a:lnTo>
                  <a:lnTo>
                    <a:pt x="570" y="56"/>
                  </a:lnTo>
                  <a:cubicBezTo>
                    <a:pt x="570" y="56"/>
                    <a:pt x="350" y="0"/>
                    <a:pt x="1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638;p38">
              <a:extLst>
                <a:ext uri="{FF2B5EF4-FFF2-40B4-BE49-F238E27FC236}">
                  <a16:creationId xmlns:a16="http://schemas.microsoft.com/office/drawing/2014/main" id="{8BAD29B3-94FA-AA40-8830-C67A9AADCCEB}"/>
                </a:ext>
              </a:extLst>
            </p:cNvPr>
            <p:cNvSpPr/>
            <p:nvPr/>
          </p:nvSpPr>
          <p:spPr>
            <a:xfrm>
              <a:off x="4644600" y="1478964"/>
              <a:ext cx="68290" cy="13609"/>
            </a:xfrm>
            <a:custGeom>
              <a:avLst/>
              <a:gdLst/>
              <a:ahLst/>
              <a:cxnLst/>
              <a:rect l="l" t="t" r="r" b="b"/>
              <a:pathLst>
                <a:path w="562" h="112" extrusionOk="0">
                  <a:moveTo>
                    <a:pt x="370" y="0"/>
                  </a:moveTo>
                  <a:cubicBezTo>
                    <a:pt x="207" y="0"/>
                    <a:pt x="1" y="50"/>
                    <a:pt x="1" y="50"/>
                  </a:cubicBezTo>
                  <a:lnTo>
                    <a:pt x="1" y="111"/>
                  </a:lnTo>
                  <a:cubicBezTo>
                    <a:pt x="1" y="111"/>
                    <a:pt x="535" y="111"/>
                    <a:pt x="544" y="102"/>
                  </a:cubicBezTo>
                  <a:cubicBezTo>
                    <a:pt x="562" y="85"/>
                    <a:pt x="562" y="58"/>
                    <a:pt x="544" y="41"/>
                  </a:cubicBezTo>
                  <a:cubicBezTo>
                    <a:pt x="511" y="11"/>
                    <a:pt x="445"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639;p38">
              <a:extLst>
                <a:ext uri="{FF2B5EF4-FFF2-40B4-BE49-F238E27FC236}">
                  <a16:creationId xmlns:a16="http://schemas.microsoft.com/office/drawing/2014/main" id="{9A458237-F900-0749-9542-90DF3F545308}"/>
                </a:ext>
              </a:extLst>
            </p:cNvPr>
            <p:cNvSpPr/>
            <p:nvPr/>
          </p:nvSpPr>
          <p:spPr>
            <a:xfrm>
              <a:off x="4514701" y="1229125"/>
              <a:ext cx="451783" cy="295397"/>
            </a:xfrm>
            <a:custGeom>
              <a:avLst/>
              <a:gdLst/>
              <a:ahLst/>
              <a:cxnLst/>
              <a:rect l="l" t="t" r="r" b="b"/>
              <a:pathLst>
                <a:path w="3718" h="2431" extrusionOk="0">
                  <a:moveTo>
                    <a:pt x="2036" y="1"/>
                  </a:moveTo>
                  <a:cubicBezTo>
                    <a:pt x="2015" y="1"/>
                    <a:pt x="1994" y="1"/>
                    <a:pt x="1973" y="2"/>
                  </a:cubicBezTo>
                  <a:cubicBezTo>
                    <a:pt x="0" y="2"/>
                    <a:pt x="631" y="2430"/>
                    <a:pt x="631" y="2430"/>
                  </a:cubicBezTo>
                  <a:lnTo>
                    <a:pt x="816" y="1422"/>
                  </a:lnTo>
                  <a:cubicBezTo>
                    <a:pt x="816" y="1422"/>
                    <a:pt x="817" y="1422"/>
                    <a:pt x="821" y="1422"/>
                  </a:cubicBezTo>
                  <a:cubicBezTo>
                    <a:pt x="908" y="1422"/>
                    <a:pt x="1969" y="1414"/>
                    <a:pt x="2884" y="1027"/>
                  </a:cubicBezTo>
                  <a:cubicBezTo>
                    <a:pt x="3165" y="1431"/>
                    <a:pt x="3305" y="1922"/>
                    <a:pt x="3296" y="2412"/>
                  </a:cubicBezTo>
                  <a:cubicBezTo>
                    <a:pt x="3296" y="2412"/>
                    <a:pt x="3717" y="1150"/>
                    <a:pt x="3139" y="449"/>
                  </a:cubicBezTo>
                  <a:cubicBezTo>
                    <a:pt x="3105" y="410"/>
                    <a:pt x="3018" y="403"/>
                    <a:pt x="2960" y="403"/>
                  </a:cubicBezTo>
                  <a:cubicBezTo>
                    <a:pt x="2926" y="403"/>
                    <a:pt x="2902" y="405"/>
                    <a:pt x="2902" y="405"/>
                  </a:cubicBezTo>
                  <a:cubicBezTo>
                    <a:pt x="2902" y="405"/>
                    <a:pt x="2814" y="186"/>
                    <a:pt x="2727" y="142"/>
                  </a:cubicBezTo>
                  <a:cubicBezTo>
                    <a:pt x="2509" y="46"/>
                    <a:pt x="2270" y="1"/>
                    <a:pt x="2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640;p38">
              <a:extLst>
                <a:ext uri="{FF2B5EF4-FFF2-40B4-BE49-F238E27FC236}">
                  <a16:creationId xmlns:a16="http://schemas.microsoft.com/office/drawing/2014/main" id="{E7240C14-65DC-134C-93ED-2BD22E709485}"/>
                </a:ext>
              </a:extLst>
            </p:cNvPr>
            <p:cNvSpPr/>
            <p:nvPr/>
          </p:nvSpPr>
          <p:spPr>
            <a:xfrm>
              <a:off x="4809739" y="1513718"/>
              <a:ext cx="30986" cy="26611"/>
            </a:xfrm>
            <a:custGeom>
              <a:avLst/>
              <a:gdLst/>
              <a:ahLst/>
              <a:cxnLst/>
              <a:rect l="l" t="t" r="r" b="b"/>
              <a:pathLst>
                <a:path w="255" h="219" extrusionOk="0">
                  <a:moveTo>
                    <a:pt x="141" y="0"/>
                  </a:moveTo>
                  <a:cubicBezTo>
                    <a:pt x="44" y="0"/>
                    <a:pt x="0" y="114"/>
                    <a:pt x="71" y="184"/>
                  </a:cubicBezTo>
                  <a:cubicBezTo>
                    <a:pt x="91" y="208"/>
                    <a:pt x="118" y="219"/>
                    <a:pt x="146" y="219"/>
                  </a:cubicBezTo>
                  <a:cubicBezTo>
                    <a:pt x="200" y="219"/>
                    <a:pt x="255" y="176"/>
                    <a:pt x="255" y="106"/>
                  </a:cubicBezTo>
                  <a:cubicBezTo>
                    <a:pt x="255" y="44"/>
                    <a:pt x="202"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641;p38">
              <a:extLst>
                <a:ext uri="{FF2B5EF4-FFF2-40B4-BE49-F238E27FC236}">
                  <a16:creationId xmlns:a16="http://schemas.microsoft.com/office/drawing/2014/main" id="{6312F8AC-8CD1-774F-8200-B17D52476382}"/>
                </a:ext>
              </a:extLst>
            </p:cNvPr>
            <p:cNvSpPr/>
            <p:nvPr/>
          </p:nvSpPr>
          <p:spPr>
            <a:xfrm>
              <a:off x="4800139" y="1508614"/>
              <a:ext cx="54438" cy="7291"/>
            </a:xfrm>
            <a:custGeom>
              <a:avLst/>
              <a:gdLst/>
              <a:ahLst/>
              <a:cxnLst/>
              <a:rect l="l" t="t" r="r" b="b"/>
              <a:pathLst>
                <a:path w="448" h="60" extrusionOk="0">
                  <a:moveTo>
                    <a:pt x="221" y="1"/>
                  </a:moveTo>
                  <a:cubicBezTo>
                    <a:pt x="143" y="1"/>
                    <a:pt x="66" y="20"/>
                    <a:pt x="1" y="60"/>
                  </a:cubicBezTo>
                  <a:lnTo>
                    <a:pt x="448" y="60"/>
                  </a:lnTo>
                  <a:cubicBezTo>
                    <a:pt x="378" y="20"/>
                    <a:pt x="299"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642;p38">
              <a:extLst>
                <a:ext uri="{FF2B5EF4-FFF2-40B4-BE49-F238E27FC236}">
                  <a16:creationId xmlns:a16="http://schemas.microsoft.com/office/drawing/2014/main" id="{F6240348-3514-C14E-A98B-D8F5A43E23B6}"/>
                </a:ext>
              </a:extLst>
            </p:cNvPr>
            <p:cNvSpPr/>
            <p:nvPr/>
          </p:nvSpPr>
          <p:spPr>
            <a:xfrm>
              <a:off x="4663800" y="1513718"/>
              <a:ext cx="32079" cy="26611"/>
            </a:xfrm>
            <a:custGeom>
              <a:avLst/>
              <a:gdLst/>
              <a:ahLst/>
              <a:cxnLst/>
              <a:rect l="l" t="t" r="r" b="b"/>
              <a:pathLst>
                <a:path w="264" h="219" extrusionOk="0">
                  <a:moveTo>
                    <a:pt x="150" y="0"/>
                  </a:moveTo>
                  <a:cubicBezTo>
                    <a:pt x="53" y="0"/>
                    <a:pt x="1" y="114"/>
                    <a:pt x="71" y="184"/>
                  </a:cubicBezTo>
                  <a:cubicBezTo>
                    <a:pt x="94" y="208"/>
                    <a:pt x="123" y="219"/>
                    <a:pt x="152" y="219"/>
                  </a:cubicBezTo>
                  <a:cubicBezTo>
                    <a:pt x="209" y="219"/>
                    <a:pt x="264" y="176"/>
                    <a:pt x="264" y="106"/>
                  </a:cubicBezTo>
                  <a:cubicBezTo>
                    <a:pt x="264" y="44"/>
                    <a:pt x="211"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643;p38">
              <a:extLst>
                <a:ext uri="{FF2B5EF4-FFF2-40B4-BE49-F238E27FC236}">
                  <a16:creationId xmlns:a16="http://schemas.microsoft.com/office/drawing/2014/main" id="{37C314DF-AE5D-D146-B47C-00134FB20942}"/>
                </a:ext>
              </a:extLst>
            </p:cNvPr>
            <p:cNvSpPr/>
            <p:nvPr/>
          </p:nvSpPr>
          <p:spPr>
            <a:xfrm>
              <a:off x="4654200" y="1508614"/>
              <a:ext cx="55531" cy="7291"/>
            </a:xfrm>
            <a:custGeom>
              <a:avLst/>
              <a:gdLst/>
              <a:ahLst/>
              <a:cxnLst/>
              <a:rect l="l" t="t" r="r" b="b"/>
              <a:pathLst>
                <a:path w="457" h="60" extrusionOk="0">
                  <a:moveTo>
                    <a:pt x="229" y="1"/>
                  </a:moveTo>
                  <a:cubicBezTo>
                    <a:pt x="150" y="1"/>
                    <a:pt x="71" y="20"/>
                    <a:pt x="1" y="60"/>
                  </a:cubicBezTo>
                  <a:lnTo>
                    <a:pt x="456" y="60"/>
                  </a:lnTo>
                  <a:cubicBezTo>
                    <a:pt x="386" y="20"/>
                    <a:pt x="307"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644;p38">
              <a:extLst>
                <a:ext uri="{FF2B5EF4-FFF2-40B4-BE49-F238E27FC236}">
                  <a16:creationId xmlns:a16="http://schemas.microsoft.com/office/drawing/2014/main" id="{E7339F51-D2D8-CD48-A9AE-13B126641838}"/>
                </a:ext>
              </a:extLst>
            </p:cNvPr>
            <p:cNvSpPr/>
            <p:nvPr/>
          </p:nvSpPr>
          <p:spPr>
            <a:xfrm>
              <a:off x="4806580" y="1553089"/>
              <a:ext cx="53344" cy="24667"/>
            </a:xfrm>
            <a:custGeom>
              <a:avLst/>
              <a:gdLst/>
              <a:ahLst/>
              <a:cxnLst/>
              <a:rect l="l" t="t" r="r" b="b"/>
              <a:pathLst>
                <a:path w="439" h="203" extrusionOk="0">
                  <a:moveTo>
                    <a:pt x="219" y="1"/>
                  </a:moveTo>
                  <a:cubicBezTo>
                    <a:pt x="97" y="1"/>
                    <a:pt x="0" y="45"/>
                    <a:pt x="0" y="106"/>
                  </a:cubicBezTo>
                  <a:cubicBezTo>
                    <a:pt x="0" y="158"/>
                    <a:pt x="97" y="202"/>
                    <a:pt x="219" y="202"/>
                  </a:cubicBezTo>
                  <a:cubicBezTo>
                    <a:pt x="342" y="202"/>
                    <a:pt x="438" y="158"/>
                    <a:pt x="438" y="106"/>
                  </a:cubicBezTo>
                  <a:cubicBezTo>
                    <a:pt x="438" y="45"/>
                    <a:pt x="342" y="1"/>
                    <a:pt x="219" y="1"/>
                  </a:cubicBezTo>
                  <a:close/>
                </a:path>
              </a:pathLst>
            </a:custGeom>
            <a:solidFill>
              <a:srgbClr val="EF8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645;p38">
              <a:extLst>
                <a:ext uri="{FF2B5EF4-FFF2-40B4-BE49-F238E27FC236}">
                  <a16:creationId xmlns:a16="http://schemas.microsoft.com/office/drawing/2014/main" id="{5B1011A5-8396-9A49-BECC-5ED718DC9A9D}"/>
                </a:ext>
              </a:extLst>
            </p:cNvPr>
            <p:cNvSpPr/>
            <p:nvPr/>
          </p:nvSpPr>
          <p:spPr>
            <a:xfrm>
              <a:off x="4649947" y="1553089"/>
              <a:ext cx="53344" cy="24667"/>
            </a:xfrm>
            <a:custGeom>
              <a:avLst/>
              <a:gdLst/>
              <a:ahLst/>
              <a:cxnLst/>
              <a:rect l="l" t="t" r="r" b="b"/>
              <a:pathLst>
                <a:path w="439" h="203" extrusionOk="0">
                  <a:moveTo>
                    <a:pt x="220" y="1"/>
                  </a:moveTo>
                  <a:cubicBezTo>
                    <a:pt x="97" y="1"/>
                    <a:pt x="1" y="45"/>
                    <a:pt x="1" y="106"/>
                  </a:cubicBezTo>
                  <a:cubicBezTo>
                    <a:pt x="1" y="158"/>
                    <a:pt x="97" y="202"/>
                    <a:pt x="220" y="202"/>
                  </a:cubicBezTo>
                  <a:cubicBezTo>
                    <a:pt x="334" y="202"/>
                    <a:pt x="439" y="158"/>
                    <a:pt x="439" y="106"/>
                  </a:cubicBezTo>
                  <a:cubicBezTo>
                    <a:pt x="439" y="45"/>
                    <a:pt x="334" y="1"/>
                    <a:pt x="220" y="1"/>
                  </a:cubicBezTo>
                  <a:close/>
                </a:path>
              </a:pathLst>
            </a:custGeom>
            <a:solidFill>
              <a:srgbClr val="EF8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646;p38">
              <a:extLst>
                <a:ext uri="{FF2B5EF4-FFF2-40B4-BE49-F238E27FC236}">
                  <a16:creationId xmlns:a16="http://schemas.microsoft.com/office/drawing/2014/main" id="{30404CC3-B4F2-0342-BBB1-71043E23C4C7}"/>
                </a:ext>
              </a:extLst>
            </p:cNvPr>
            <p:cNvSpPr/>
            <p:nvPr/>
          </p:nvSpPr>
          <p:spPr>
            <a:xfrm>
              <a:off x="4730876" y="1593433"/>
              <a:ext cx="48119" cy="10936"/>
            </a:xfrm>
            <a:custGeom>
              <a:avLst/>
              <a:gdLst/>
              <a:ahLst/>
              <a:cxnLst/>
              <a:rect l="l" t="t" r="r" b="b"/>
              <a:pathLst>
                <a:path w="396" h="90" extrusionOk="0">
                  <a:moveTo>
                    <a:pt x="100" y="1"/>
                  </a:moveTo>
                  <a:cubicBezTo>
                    <a:pt x="40" y="1"/>
                    <a:pt x="1" y="5"/>
                    <a:pt x="1" y="28"/>
                  </a:cubicBezTo>
                  <a:cubicBezTo>
                    <a:pt x="1" y="54"/>
                    <a:pt x="88" y="89"/>
                    <a:pt x="202" y="89"/>
                  </a:cubicBezTo>
                  <a:cubicBezTo>
                    <a:pt x="308" y="89"/>
                    <a:pt x="395" y="54"/>
                    <a:pt x="395" y="28"/>
                  </a:cubicBezTo>
                  <a:cubicBezTo>
                    <a:pt x="395" y="5"/>
                    <a:pt x="356" y="1"/>
                    <a:pt x="299" y="1"/>
                  </a:cubicBezTo>
                  <a:cubicBezTo>
                    <a:pt x="271" y="1"/>
                    <a:pt x="237" y="2"/>
                    <a:pt x="202" y="2"/>
                  </a:cubicBezTo>
                  <a:cubicBezTo>
                    <a:pt x="164" y="2"/>
                    <a:pt x="129" y="1"/>
                    <a:pt x="100" y="1"/>
                  </a:cubicBezTo>
                  <a:close/>
                </a:path>
              </a:pathLst>
            </a:custGeom>
            <a:solidFill>
              <a:srgbClr val="FDB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647;p38">
              <a:extLst>
                <a:ext uri="{FF2B5EF4-FFF2-40B4-BE49-F238E27FC236}">
                  <a16:creationId xmlns:a16="http://schemas.microsoft.com/office/drawing/2014/main" id="{36157BE5-5AB7-1C4B-847D-692E2945DC95}"/>
                </a:ext>
              </a:extLst>
            </p:cNvPr>
            <p:cNvSpPr/>
            <p:nvPr/>
          </p:nvSpPr>
          <p:spPr>
            <a:xfrm>
              <a:off x="4733063" y="1658444"/>
              <a:ext cx="44838" cy="13002"/>
            </a:xfrm>
            <a:custGeom>
              <a:avLst/>
              <a:gdLst/>
              <a:ahLst/>
              <a:cxnLst/>
              <a:rect l="l" t="t" r="r" b="b"/>
              <a:pathLst>
                <a:path w="369" h="107" extrusionOk="0">
                  <a:moveTo>
                    <a:pt x="74" y="0"/>
                  </a:moveTo>
                  <a:cubicBezTo>
                    <a:pt x="29" y="0"/>
                    <a:pt x="0" y="3"/>
                    <a:pt x="0" y="19"/>
                  </a:cubicBezTo>
                  <a:cubicBezTo>
                    <a:pt x="0" y="45"/>
                    <a:pt x="79" y="107"/>
                    <a:pt x="184" y="107"/>
                  </a:cubicBezTo>
                  <a:cubicBezTo>
                    <a:pt x="281" y="107"/>
                    <a:pt x="369" y="45"/>
                    <a:pt x="369" y="19"/>
                  </a:cubicBezTo>
                  <a:cubicBezTo>
                    <a:pt x="369" y="3"/>
                    <a:pt x="337" y="0"/>
                    <a:pt x="291" y="0"/>
                  </a:cubicBezTo>
                  <a:cubicBezTo>
                    <a:pt x="260" y="0"/>
                    <a:pt x="223" y="2"/>
                    <a:pt x="184" y="2"/>
                  </a:cubicBezTo>
                  <a:cubicBezTo>
                    <a:pt x="142" y="2"/>
                    <a:pt x="104" y="0"/>
                    <a:pt x="74" y="0"/>
                  </a:cubicBezTo>
                  <a:close/>
                </a:path>
              </a:pathLst>
            </a:custGeom>
            <a:solidFill>
              <a:srgbClr val="FDB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648;p38">
              <a:extLst>
                <a:ext uri="{FF2B5EF4-FFF2-40B4-BE49-F238E27FC236}">
                  <a16:creationId xmlns:a16="http://schemas.microsoft.com/office/drawing/2014/main" id="{D4762E48-3E5F-A441-B726-6AFAAB2EA6F5}"/>
                </a:ext>
              </a:extLst>
            </p:cNvPr>
            <p:cNvSpPr/>
            <p:nvPr/>
          </p:nvSpPr>
          <p:spPr>
            <a:xfrm>
              <a:off x="4906708" y="1505819"/>
              <a:ext cx="40464" cy="98547"/>
            </a:xfrm>
            <a:custGeom>
              <a:avLst/>
              <a:gdLst/>
              <a:ahLst/>
              <a:cxnLst/>
              <a:rect l="l" t="t" r="r" b="b"/>
              <a:pathLst>
                <a:path w="333" h="811" extrusionOk="0">
                  <a:moveTo>
                    <a:pt x="206" y="1"/>
                  </a:moveTo>
                  <a:cubicBezTo>
                    <a:pt x="169" y="1"/>
                    <a:pt x="131" y="15"/>
                    <a:pt x="105" y="22"/>
                  </a:cubicBezTo>
                  <a:cubicBezTo>
                    <a:pt x="97" y="100"/>
                    <a:pt x="97" y="171"/>
                    <a:pt x="88" y="241"/>
                  </a:cubicBezTo>
                  <a:cubicBezTo>
                    <a:pt x="88" y="258"/>
                    <a:pt x="88" y="267"/>
                    <a:pt x="88" y="285"/>
                  </a:cubicBezTo>
                  <a:cubicBezTo>
                    <a:pt x="88" y="355"/>
                    <a:pt x="0" y="425"/>
                    <a:pt x="62" y="477"/>
                  </a:cubicBezTo>
                  <a:cubicBezTo>
                    <a:pt x="44" y="609"/>
                    <a:pt x="26" y="723"/>
                    <a:pt x="9" y="810"/>
                  </a:cubicBezTo>
                  <a:cubicBezTo>
                    <a:pt x="9" y="810"/>
                    <a:pt x="12" y="811"/>
                    <a:pt x="17" y="811"/>
                  </a:cubicBezTo>
                  <a:cubicBezTo>
                    <a:pt x="61" y="811"/>
                    <a:pt x="269" y="783"/>
                    <a:pt x="316" y="258"/>
                  </a:cubicBezTo>
                  <a:cubicBezTo>
                    <a:pt x="333" y="46"/>
                    <a:pt x="271" y="1"/>
                    <a:pt x="206" y="1"/>
                  </a:cubicBezTo>
                  <a:close/>
                </a:path>
              </a:pathLst>
            </a:custGeom>
            <a:solidFill>
              <a:srgbClr val="FFD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649;p38">
              <a:extLst>
                <a:ext uri="{FF2B5EF4-FFF2-40B4-BE49-F238E27FC236}">
                  <a16:creationId xmlns:a16="http://schemas.microsoft.com/office/drawing/2014/main" id="{8B60FF13-4EC5-9841-BDBB-26E3C522DD4F}"/>
                </a:ext>
              </a:extLst>
            </p:cNvPr>
            <p:cNvSpPr/>
            <p:nvPr/>
          </p:nvSpPr>
          <p:spPr>
            <a:xfrm>
              <a:off x="4915214" y="1525505"/>
              <a:ext cx="26733" cy="55288"/>
            </a:xfrm>
            <a:custGeom>
              <a:avLst/>
              <a:gdLst/>
              <a:ahLst/>
              <a:cxnLst/>
              <a:rect l="l" t="t" r="r" b="b"/>
              <a:pathLst>
                <a:path w="220" h="455" extrusionOk="0">
                  <a:moveTo>
                    <a:pt x="129" y="1"/>
                  </a:moveTo>
                  <a:cubicBezTo>
                    <a:pt x="74" y="1"/>
                    <a:pt x="18" y="70"/>
                    <a:pt x="18" y="70"/>
                  </a:cubicBezTo>
                  <a:lnTo>
                    <a:pt x="0" y="201"/>
                  </a:lnTo>
                  <a:cubicBezTo>
                    <a:pt x="0" y="228"/>
                    <a:pt x="35" y="236"/>
                    <a:pt x="79" y="289"/>
                  </a:cubicBezTo>
                  <a:cubicBezTo>
                    <a:pt x="114" y="342"/>
                    <a:pt x="9" y="412"/>
                    <a:pt x="18" y="438"/>
                  </a:cubicBezTo>
                  <a:cubicBezTo>
                    <a:pt x="20" y="449"/>
                    <a:pt x="27" y="454"/>
                    <a:pt x="36" y="454"/>
                  </a:cubicBezTo>
                  <a:cubicBezTo>
                    <a:pt x="58" y="454"/>
                    <a:pt x="92" y="424"/>
                    <a:pt x="123" y="350"/>
                  </a:cubicBezTo>
                  <a:cubicBezTo>
                    <a:pt x="176" y="236"/>
                    <a:pt x="219" y="52"/>
                    <a:pt x="158" y="9"/>
                  </a:cubicBezTo>
                  <a:cubicBezTo>
                    <a:pt x="149" y="3"/>
                    <a:pt x="139" y="1"/>
                    <a:pt x="129" y="1"/>
                  </a:cubicBezTo>
                  <a:close/>
                </a:path>
              </a:pathLst>
            </a:custGeom>
            <a:solidFill>
              <a:srgbClr val="FDB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650;p38">
              <a:extLst>
                <a:ext uri="{FF2B5EF4-FFF2-40B4-BE49-F238E27FC236}">
                  <a16:creationId xmlns:a16="http://schemas.microsoft.com/office/drawing/2014/main" id="{52E7D61F-DC52-954B-AE09-50F7D531330E}"/>
                </a:ext>
              </a:extLst>
            </p:cNvPr>
            <p:cNvSpPr/>
            <p:nvPr/>
          </p:nvSpPr>
          <p:spPr>
            <a:xfrm>
              <a:off x="4904521" y="1481759"/>
              <a:ext cx="18227" cy="115194"/>
            </a:xfrm>
            <a:custGeom>
              <a:avLst/>
              <a:gdLst/>
              <a:ahLst/>
              <a:cxnLst/>
              <a:rect l="l" t="t" r="r" b="b"/>
              <a:pathLst>
                <a:path w="150" h="948" extrusionOk="0">
                  <a:moveTo>
                    <a:pt x="71" y="0"/>
                  </a:moveTo>
                  <a:lnTo>
                    <a:pt x="71" y="0"/>
                  </a:lnTo>
                  <a:cubicBezTo>
                    <a:pt x="97" y="220"/>
                    <a:pt x="1" y="903"/>
                    <a:pt x="1" y="903"/>
                  </a:cubicBezTo>
                  <a:lnTo>
                    <a:pt x="36" y="947"/>
                  </a:lnTo>
                  <a:lnTo>
                    <a:pt x="150" y="149"/>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651;p38">
              <a:extLst>
                <a:ext uri="{FF2B5EF4-FFF2-40B4-BE49-F238E27FC236}">
                  <a16:creationId xmlns:a16="http://schemas.microsoft.com/office/drawing/2014/main" id="{0C3C7312-2E3E-B44F-9C70-AF8BE772BFFC}"/>
                </a:ext>
              </a:extLst>
            </p:cNvPr>
            <p:cNvSpPr/>
            <p:nvPr/>
          </p:nvSpPr>
          <p:spPr>
            <a:xfrm>
              <a:off x="4563064" y="1505819"/>
              <a:ext cx="41193" cy="98547"/>
            </a:xfrm>
            <a:custGeom>
              <a:avLst/>
              <a:gdLst/>
              <a:ahLst/>
              <a:cxnLst/>
              <a:rect l="l" t="t" r="r" b="b"/>
              <a:pathLst>
                <a:path w="339" h="811" extrusionOk="0">
                  <a:moveTo>
                    <a:pt x="131" y="1"/>
                  </a:moveTo>
                  <a:cubicBezTo>
                    <a:pt x="64" y="1"/>
                    <a:pt x="1" y="46"/>
                    <a:pt x="23" y="258"/>
                  </a:cubicBezTo>
                  <a:cubicBezTo>
                    <a:pt x="70" y="783"/>
                    <a:pt x="278" y="811"/>
                    <a:pt x="322" y="811"/>
                  </a:cubicBezTo>
                  <a:cubicBezTo>
                    <a:pt x="327" y="811"/>
                    <a:pt x="330" y="810"/>
                    <a:pt x="330" y="810"/>
                  </a:cubicBezTo>
                  <a:cubicBezTo>
                    <a:pt x="312" y="723"/>
                    <a:pt x="295" y="609"/>
                    <a:pt x="269" y="477"/>
                  </a:cubicBezTo>
                  <a:cubicBezTo>
                    <a:pt x="339" y="425"/>
                    <a:pt x="251" y="355"/>
                    <a:pt x="251" y="285"/>
                  </a:cubicBezTo>
                  <a:cubicBezTo>
                    <a:pt x="251" y="267"/>
                    <a:pt x="251" y="258"/>
                    <a:pt x="251" y="241"/>
                  </a:cubicBezTo>
                  <a:cubicBezTo>
                    <a:pt x="242" y="171"/>
                    <a:pt x="233" y="100"/>
                    <a:pt x="233" y="22"/>
                  </a:cubicBezTo>
                  <a:cubicBezTo>
                    <a:pt x="208" y="15"/>
                    <a:pt x="169" y="1"/>
                    <a:pt x="131" y="1"/>
                  </a:cubicBezTo>
                  <a:close/>
                </a:path>
              </a:pathLst>
            </a:custGeom>
            <a:solidFill>
              <a:srgbClr val="FFD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652;p38">
              <a:extLst>
                <a:ext uri="{FF2B5EF4-FFF2-40B4-BE49-F238E27FC236}">
                  <a16:creationId xmlns:a16="http://schemas.microsoft.com/office/drawing/2014/main" id="{CA950557-77F4-3049-80BA-ABB23C403078}"/>
                </a:ext>
              </a:extLst>
            </p:cNvPr>
            <p:cNvSpPr/>
            <p:nvPr/>
          </p:nvSpPr>
          <p:spPr>
            <a:xfrm>
              <a:off x="4569018" y="1525505"/>
              <a:ext cx="25639" cy="55288"/>
            </a:xfrm>
            <a:custGeom>
              <a:avLst/>
              <a:gdLst/>
              <a:ahLst/>
              <a:cxnLst/>
              <a:rect l="l" t="t" r="r" b="b"/>
              <a:pathLst>
                <a:path w="211" h="455" extrusionOk="0">
                  <a:moveTo>
                    <a:pt x="88" y="1"/>
                  </a:moveTo>
                  <a:cubicBezTo>
                    <a:pt x="79" y="1"/>
                    <a:pt x="70" y="3"/>
                    <a:pt x="62" y="9"/>
                  </a:cubicBezTo>
                  <a:cubicBezTo>
                    <a:pt x="0" y="52"/>
                    <a:pt x="44" y="236"/>
                    <a:pt x="88" y="350"/>
                  </a:cubicBezTo>
                  <a:cubicBezTo>
                    <a:pt x="119" y="424"/>
                    <a:pt x="153" y="454"/>
                    <a:pt x="178" y="454"/>
                  </a:cubicBezTo>
                  <a:cubicBezTo>
                    <a:pt x="188" y="454"/>
                    <a:pt x="197" y="449"/>
                    <a:pt x="202" y="438"/>
                  </a:cubicBezTo>
                  <a:cubicBezTo>
                    <a:pt x="211" y="412"/>
                    <a:pt x="106" y="342"/>
                    <a:pt x="141" y="289"/>
                  </a:cubicBezTo>
                  <a:cubicBezTo>
                    <a:pt x="176" y="236"/>
                    <a:pt x="211" y="228"/>
                    <a:pt x="211" y="201"/>
                  </a:cubicBezTo>
                  <a:lnTo>
                    <a:pt x="193" y="70"/>
                  </a:lnTo>
                  <a:cubicBezTo>
                    <a:pt x="193" y="70"/>
                    <a:pt x="137" y="1"/>
                    <a:pt x="88" y="1"/>
                  </a:cubicBezTo>
                  <a:close/>
                </a:path>
              </a:pathLst>
            </a:custGeom>
            <a:solidFill>
              <a:srgbClr val="FDB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653;p38">
              <a:extLst>
                <a:ext uri="{FF2B5EF4-FFF2-40B4-BE49-F238E27FC236}">
                  <a16:creationId xmlns:a16="http://schemas.microsoft.com/office/drawing/2014/main" id="{116733C0-898C-9946-95C6-AB2660982F96}"/>
                </a:ext>
              </a:extLst>
            </p:cNvPr>
            <p:cNvSpPr/>
            <p:nvPr/>
          </p:nvSpPr>
          <p:spPr>
            <a:xfrm>
              <a:off x="4588217" y="1481759"/>
              <a:ext cx="18227" cy="115194"/>
            </a:xfrm>
            <a:custGeom>
              <a:avLst/>
              <a:gdLst/>
              <a:ahLst/>
              <a:cxnLst/>
              <a:rect l="l" t="t" r="r" b="b"/>
              <a:pathLst>
                <a:path w="150" h="948" extrusionOk="0">
                  <a:moveTo>
                    <a:pt x="70" y="0"/>
                  </a:moveTo>
                  <a:lnTo>
                    <a:pt x="0" y="149"/>
                  </a:lnTo>
                  <a:lnTo>
                    <a:pt x="114" y="947"/>
                  </a:lnTo>
                  <a:lnTo>
                    <a:pt x="149" y="903"/>
                  </a:lnTo>
                  <a:cubicBezTo>
                    <a:pt x="149" y="903"/>
                    <a:pt x="53" y="220"/>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654;p38">
              <a:extLst>
                <a:ext uri="{FF2B5EF4-FFF2-40B4-BE49-F238E27FC236}">
                  <a16:creationId xmlns:a16="http://schemas.microsoft.com/office/drawing/2014/main" id="{7C379EE7-E2DC-644C-AEF1-8CC70A577734}"/>
                </a:ext>
              </a:extLst>
            </p:cNvPr>
            <p:cNvSpPr/>
            <p:nvPr/>
          </p:nvSpPr>
          <p:spPr>
            <a:xfrm>
              <a:off x="4693692" y="1624055"/>
              <a:ext cx="121513" cy="15432"/>
            </a:xfrm>
            <a:custGeom>
              <a:avLst/>
              <a:gdLst/>
              <a:ahLst/>
              <a:cxnLst/>
              <a:rect l="l" t="t" r="r" b="b"/>
              <a:pathLst>
                <a:path w="1000" h="127" extrusionOk="0">
                  <a:moveTo>
                    <a:pt x="973" y="1"/>
                  </a:moveTo>
                  <a:cubicBezTo>
                    <a:pt x="970" y="1"/>
                    <a:pt x="967" y="2"/>
                    <a:pt x="964" y="4"/>
                  </a:cubicBezTo>
                  <a:cubicBezTo>
                    <a:pt x="806" y="39"/>
                    <a:pt x="657" y="65"/>
                    <a:pt x="500" y="65"/>
                  </a:cubicBezTo>
                  <a:cubicBezTo>
                    <a:pt x="351" y="65"/>
                    <a:pt x="202" y="39"/>
                    <a:pt x="53" y="4"/>
                  </a:cubicBezTo>
                  <a:lnTo>
                    <a:pt x="44" y="4"/>
                  </a:lnTo>
                  <a:cubicBezTo>
                    <a:pt x="9" y="4"/>
                    <a:pt x="0" y="48"/>
                    <a:pt x="35" y="65"/>
                  </a:cubicBezTo>
                  <a:cubicBezTo>
                    <a:pt x="184" y="109"/>
                    <a:pt x="342" y="127"/>
                    <a:pt x="500" y="127"/>
                  </a:cubicBezTo>
                  <a:cubicBezTo>
                    <a:pt x="666" y="127"/>
                    <a:pt x="824" y="100"/>
                    <a:pt x="973" y="65"/>
                  </a:cubicBezTo>
                  <a:cubicBezTo>
                    <a:pt x="991" y="57"/>
                    <a:pt x="999" y="39"/>
                    <a:pt x="999" y="22"/>
                  </a:cubicBezTo>
                  <a:cubicBezTo>
                    <a:pt x="993" y="9"/>
                    <a:pt x="982"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655;p38">
              <a:extLst>
                <a:ext uri="{FF2B5EF4-FFF2-40B4-BE49-F238E27FC236}">
                  <a16:creationId xmlns:a16="http://schemas.microsoft.com/office/drawing/2014/main" id="{8D89766A-715D-124D-829F-0CF66547F06C}"/>
                </a:ext>
              </a:extLst>
            </p:cNvPr>
            <p:cNvSpPr/>
            <p:nvPr/>
          </p:nvSpPr>
          <p:spPr>
            <a:xfrm>
              <a:off x="4617989" y="1318804"/>
              <a:ext cx="235491" cy="104501"/>
            </a:xfrm>
            <a:custGeom>
              <a:avLst/>
              <a:gdLst/>
              <a:ahLst/>
              <a:cxnLst/>
              <a:rect l="l" t="t" r="r" b="b"/>
              <a:pathLst>
                <a:path w="1938" h="860" extrusionOk="0">
                  <a:moveTo>
                    <a:pt x="1938" y="0"/>
                  </a:moveTo>
                  <a:lnTo>
                    <a:pt x="342" y="395"/>
                  </a:lnTo>
                  <a:lnTo>
                    <a:pt x="1" y="859"/>
                  </a:lnTo>
                  <a:cubicBezTo>
                    <a:pt x="1" y="859"/>
                    <a:pt x="1526" y="333"/>
                    <a:pt x="1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656;p38">
              <a:extLst>
                <a:ext uri="{FF2B5EF4-FFF2-40B4-BE49-F238E27FC236}">
                  <a16:creationId xmlns:a16="http://schemas.microsoft.com/office/drawing/2014/main" id="{90EF28A5-7247-984A-8908-56DE54EC531C}"/>
                </a:ext>
              </a:extLst>
            </p:cNvPr>
            <p:cNvSpPr/>
            <p:nvPr/>
          </p:nvSpPr>
          <p:spPr>
            <a:xfrm>
              <a:off x="4661734" y="1333630"/>
              <a:ext cx="235491" cy="104501"/>
            </a:xfrm>
            <a:custGeom>
              <a:avLst/>
              <a:gdLst/>
              <a:ahLst/>
              <a:cxnLst/>
              <a:rect l="l" t="t" r="r" b="b"/>
              <a:pathLst>
                <a:path w="1938" h="860" extrusionOk="0">
                  <a:moveTo>
                    <a:pt x="1937" y="1"/>
                  </a:moveTo>
                  <a:lnTo>
                    <a:pt x="342" y="395"/>
                  </a:lnTo>
                  <a:lnTo>
                    <a:pt x="0" y="860"/>
                  </a:lnTo>
                  <a:cubicBezTo>
                    <a:pt x="0" y="860"/>
                    <a:pt x="1525" y="334"/>
                    <a:pt x="1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657;p38">
              <a:extLst>
                <a:ext uri="{FF2B5EF4-FFF2-40B4-BE49-F238E27FC236}">
                  <a16:creationId xmlns:a16="http://schemas.microsoft.com/office/drawing/2014/main" id="{141FB665-6F2A-9A43-B186-73B60D180878}"/>
                </a:ext>
              </a:extLst>
            </p:cNvPr>
            <p:cNvSpPr/>
            <p:nvPr/>
          </p:nvSpPr>
          <p:spPr>
            <a:xfrm>
              <a:off x="4755422" y="2815407"/>
              <a:ext cx="82142" cy="267449"/>
            </a:xfrm>
            <a:custGeom>
              <a:avLst/>
              <a:gdLst/>
              <a:ahLst/>
              <a:cxnLst/>
              <a:rect l="l" t="t" r="r" b="b"/>
              <a:pathLst>
                <a:path w="676" h="2201" extrusionOk="0">
                  <a:moveTo>
                    <a:pt x="0" y="0"/>
                  </a:moveTo>
                  <a:lnTo>
                    <a:pt x="0" y="2200"/>
                  </a:lnTo>
                  <a:lnTo>
                    <a:pt x="675" y="2200"/>
                  </a:lnTo>
                  <a:cubicBezTo>
                    <a:pt x="535" y="1043"/>
                    <a:pt x="386" y="0"/>
                    <a:pt x="386" y="0"/>
                  </a:cubicBezTo>
                  <a:close/>
                </a:path>
              </a:pathLst>
            </a:custGeom>
            <a:solidFill>
              <a:srgbClr val="DFE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658;p38">
              <a:extLst>
                <a:ext uri="{FF2B5EF4-FFF2-40B4-BE49-F238E27FC236}">
                  <a16:creationId xmlns:a16="http://schemas.microsoft.com/office/drawing/2014/main" id="{F23FA0F3-D8D8-0045-B5B3-5B44C72101F6}"/>
                </a:ext>
              </a:extLst>
            </p:cNvPr>
            <p:cNvSpPr/>
            <p:nvPr/>
          </p:nvSpPr>
          <p:spPr>
            <a:xfrm>
              <a:off x="4832098" y="1732084"/>
              <a:ext cx="127953" cy="688247"/>
            </a:xfrm>
            <a:custGeom>
              <a:avLst/>
              <a:gdLst/>
              <a:ahLst/>
              <a:cxnLst/>
              <a:rect l="l" t="t" r="r" b="b"/>
              <a:pathLst>
                <a:path w="1053" h="5664" extrusionOk="0">
                  <a:moveTo>
                    <a:pt x="1" y="0"/>
                  </a:moveTo>
                  <a:lnTo>
                    <a:pt x="1" y="149"/>
                  </a:lnTo>
                  <a:lnTo>
                    <a:pt x="88" y="158"/>
                  </a:lnTo>
                  <a:lnTo>
                    <a:pt x="281" y="176"/>
                  </a:lnTo>
                  <a:lnTo>
                    <a:pt x="439" y="193"/>
                  </a:lnTo>
                  <a:lnTo>
                    <a:pt x="290" y="5663"/>
                  </a:lnTo>
                  <a:lnTo>
                    <a:pt x="1052" y="2586"/>
                  </a:lnTo>
                  <a:lnTo>
                    <a:pt x="614" y="2244"/>
                  </a:lnTo>
                  <a:lnTo>
                    <a:pt x="1052" y="2008"/>
                  </a:lnTo>
                  <a:lnTo>
                    <a:pt x="816" y="237"/>
                  </a:lnTo>
                  <a:lnTo>
                    <a:pt x="1" y="0"/>
                  </a:lnTo>
                  <a:close/>
                </a:path>
              </a:pathLst>
            </a:custGeom>
            <a:solidFill>
              <a:srgbClr val="DFE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659;p38">
              <a:extLst>
                <a:ext uri="{FF2B5EF4-FFF2-40B4-BE49-F238E27FC236}">
                  <a16:creationId xmlns:a16="http://schemas.microsoft.com/office/drawing/2014/main" id="{C3ADEAA8-1293-7448-ADB2-1DD1F205D3D6}"/>
                </a:ext>
              </a:extLst>
            </p:cNvPr>
            <p:cNvSpPr/>
            <p:nvPr/>
          </p:nvSpPr>
          <p:spPr>
            <a:xfrm>
              <a:off x="4959932" y="2693890"/>
              <a:ext cx="123700" cy="242539"/>
            </a:xfrm>
            <a:custGeom>
              <a:avLst/>
              <a:gdLst/>
              <a:ahLst/>
              <a:cxnLst/>
              <a:rect l="l" t="t" r="r" b="b"/>
              <a:pathLst>
                <a:path w="1018" h="1996" extrusionOk="0">
                  <a:moveTo>
                    <a:pt x="1017" y="1"/>
                  </a:moveTo>
                  <a:lnTo>
                    <a:pt x="0" y="10"/>
                  </a:lnTo>
                  <a:lnTo>
                    <a:pt x="0" y="1982"/>
                  </a:lnTo>
                  <a:cubicBezTo>
                    <a:pt x="118" y="1991"/>
                    <a:pt x="237" y="1996"/>
                    <a:pt x="354" y="1996"/>
                  </a:cubicBezTo>
                  <a:cubicBezTo>
                    <a:pt x="577" y="1996"/>
                    <a:pt x="799" y="1978"/>
                    <a:pt x="1017" y="1938"/>
                  </a:cubicBezTo>
                  <a:lnTo>
                    <a:pt x="1017" y="1"/>
                  </a:lnTo>
                  <a:close/>
                </a:path>
              </a:pathLst>
            </a:custGeom>
            <a:solidFill>
              <a:srgbClr val="DFE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660;p38">
              <a:extLst>
                <a:ext uri="{FF2B5EF4-FFF2-40B4-BE49-F238E27FC236}">
                  <a16:creationId xmlns:a16="http://schemas.microsoft.com/office/drawing/2014/main" id="{7ECA9372-3EC6-8E4A-A548-1D0A9CE2DA2D}"/>
                </a:ext>
              </a:extLst>
            </p:cNvPr>
            <p:cNvSpPr/>
            <p:nvPr/>
          </p:nvSpPr>
          <p:spPr>
            <a:xfrm>
              <a:off x="5214506" y="2848338"/>
              <a:ext cx="108754" cy="84694"/>
            </a:xfrm>
            <a:custGeom>
              <a:avLst/>
              <a:gdLst/>
              <a:ahLst/>
              <a:cxnLst/>
              <a:rect l="l" t="t" r="r" b="b"/>
              <a:pathLst>
                <a:path w="895" h="697" extrusionOk="0">
                  <a:moveTo>
                    <a:pt x="860" y="1"/>
                  </a:moveTo>
                  <a:cubicBezTo>
                    <a:pt x="579" y="89"/>
                    <a:pt x="290" y="141"/>
                    <a:pt x="1" y="159"/>
                  </a:cubicBezTo>
                  <a:lnTo>
                    <a:pt x="106" y="693"/>
                  </a:lnTo>
                  <a:cubicBezTo>
                    <a:pt x="150" y="696"/>
                    <a:pt x="192" y="697"/>
                    <a:pt x="232" y="697"/>
                  </a:cubicBezTo>
                  <a:cubicBezTo>
                    <a:pt x="687" y="697"/>
                    <a:pt x="895" y="571"/>
                    <a:pt x="895" y="571"/>
                  </a:cubicBezTo>
                  <a:lnTo>
                    <a:pt x="8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661;p38">
              <a:extLst>
                <a:ext uri="{FF2B5EF4-FFF2-40B4-BE49-F238E27FC236}">
                  <a16:creationId xmlns:a16="http://schemas.microsoft.com/office/drawing/2014/main" id="{527720FA-F2EE-1A4E-8D05-D02D435655DD}"/>
                </a:ext>
              </a:extLst>
            </p:cNvPr>
            <p:cNvSpPr/>
            <p:nvPr/>
          </p:nvSpPr>
          <p:spPr>
            <a:xfrm>
              <a:off x="5046207" y="1774615"/>
              <a:ext cx="289807" cy="1094099"/>
            </a:xfrm>
            <a:custGeom>
              <a:avLst/>
              <a:gdLst/>
              <a:ahLst/>
              <a:cxnLst/>
              <a:rect l="l" t="t" r="r" b="b"/>
              <a:pathLst>
                <a:path w="2385" h="9004" extrusionOk="0">
                  <a:moveTo>
                    <a:pt x="1" y="1"/>
                  </a:moveTo>
                  <a:lnTo>
                    <a:pt x="1" y="1"/>
                  </a:lnTo>
                  <a:cubicBezTo>
                    <a:pt x="27" y="536"/>
                    <a:pt x="114" y="2017"/>
                    <a:pt x="220" y="3718"/>
                  </a:cubicBezTo>
                  <a:cubicBezTo>
                    <a:pt x="220" y="3718"/>
                    <a:pt x="518" y="4638"/>
                    <a:pt x="667" y="5392"/>
                  </a:cubicBezTo>
                  <a:cubicBezTo>
                    <a:pt x="833" y="6190"/>
                    <a:pt x="1315" y="9004"/>
                    <a:pt x="1315" y="9004"/>
                  </a:cubicBezTo>
                  <a:lnTo>
                    <a:pt x="1386" y="9004"/>
                  </a:lnTo>
                  <a:cubicBezTo>
                    <a:pt x="1684" y="8977"/>
                    <a:pt x="1973" y="8925"/>
                    <a:pt x="2245" y="8837"/>
                  </a:cubicBezTo>
                  <a:cubicBezTo>
                    <a:pt x="2332" y="8811"/>
                    <a:pt x="2376" y="8784"/>
                    <a:pt x="2376" y="8784"/>
                  </a:cubicBezTo>
                  <a:cubicBezTo>
                    <a:pt x="2385" y="8004"/>
                    <a:pt x="2341" y="7215"/>
                    <a:pt x="2245" y="6435"/>
                  </a:cubicBezTo>
                  <a:cubicBezTo>
                    <a:pt x="2034" y="4849"/>
                    <a:pt x="1675" y="3297"/>
                    <a:pt x="1166" y="1780"/>
                  </a:cubicBezTo>
                  <a:cubicBezTo>
                    <a:pt x="597" y="133"/>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662;p38">
              <a:extLst>
                <a:ext uri="{FF2B5EF4-FFF2-40B4-BE49-F238E27FC236}">
                  <a16:creationId xmlns:a16="http://schemas.microsoft.com/office/drawing/2014/main" id="{C05E49CE-FE91-7D43-9670-1E657F3E3E2E}"/>
                </a:ext>
              </a:extLst>
            </p:cNvPr>
            <p:cNvSpPr/>
            <p:nvPr/>
          </p:nvSpPr>
          <p:spPr>
            <a:xfrm>
              <a:off x="4849110" y="1760883"/>
              <a:ext cx="272796" cy="1357538"/>
            </a:xfrm>
            <a:custGeom>
              <a:avLst/>
              <a:gdLst/>
              <a:ahLst/>
              <a:cxnLst/>
              <a:rect l="l" t="t" r="r" b="b"/>
              <a:pathLst>
                <a:path w="2245" h="11172" extrusionOk="0">
                  <a:moveTo>
                    <a:pt x="1929" y="7679"/>
                  </a:moveTo>
                  <a:lnTo>
                    <a:pt x="1929" y="9616"/>
                  </a:lnTo>
                  <a:cubicBezTo>
                    <a:pt x="1725" y="9654"/>
                    <a:pt x="1516" y="9672"/>
                    <a:pt x="1307" y="9672"/>
                  </a:cubicBezTo>
                  <a:cubicBezTo>
                    <a:pt x="1176" y="9672"/>
                    <a:pt x="1044" y="9665"/>
                    <a:pt x="912" y="9651"/>
                  </a:cubicBezTo>
                  <a:lnTo>
                    <a:pt x="912" y="7679"/>
                  </a:lnTo>
                  <a:close/>
                  <a:moveTo>
                    <a:pt x="676" y="0"/>
                  </a:moveTo>
                  <a:lnTo>
                    <a:pt x="921" y="1771"/>
                  </a:lnTo>
                  <a:lnTo>
                    <a:pt x="483" y="2007"/>
                  </a:lnTo>
                  <a:lnTo>
                    <a:pt x="921" y="2349"/>
                  </a:lnTo>
                  <a:lnTo>
                    <a:pt x="150" y="5426"/>
                  </a:lnTo>
                  <a:lnTo>
                    <a:pt x="132" y="6206"/>
                  </a:lnTo>
                  <a:lnTo>
                    <a:pt x="124" y="6469"/>
                  </a:lnTo>
                  <a:lnTo>
                    <a:pt x="1" y="11141"/>
                  </a:lnTo>
                  <a:cubicBezTo>
                    <a:pt x="1" y="11141"/>
                    <a:pt x="135" y="11172"/>
                    <a:pt x="389" y="11172"/>
                  </a:cubicBezTo>
                  <a:cubicBezTo>
                    <a:pt x="744" y="11172"/>
                    <a:pt x="1335" y="11112"/>
                    <a:pt x="2122" y="10826"/>
                  </a:cubicBezTo>
                  <a:cubicBezTo>
                    <a:pt x="2166" y="10817"/>
                    <a:pt x="2201" y="10800"/>
                    <a:pt x="2245" y="10782"/>
                  </a:cubicBezTo>
                  <a:cubicBezTo>
                    <a:pt x="2245" y="10782"/>
                    <a:pt x="2017" y="6951"/>
                    <a:pt x="1842" y="3831"/>
                  </a:cubicBezTo>
                  <a:cubicBezTo>
                    <a:pt x="1736" y="2139"/>
                    <a:pt x="1649" y="657"/>
                    <a:pt x="1623" y="123"/>
                  </a:cubicBezTo>
                  <a:cubicBezTo>
                    <a:pt x="1333" y="79"/>
                    <a:pt x="983" y="35"/>
                    <a:pt x="67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663;p38">
              <a:extLst>
                <a:ext uri="{FF2B5EF4-FFF2-40B4-BE49-F238E27FC236}">
                  <a16:creationId xmlns:a16="http://schemas.microsoft.com/office/drawing/2014/main" id="{8CFCD8FE-7E5C-164D-B5F2-48933388C77E}"/>
                </a:ext>
              </a:extLst>
            </p:cNvPr>
            <p:cNvSpPr/>
            <p:nvPr/>
          </p:nvSpPr>
          <p:spPr>
            <a:xfrm>
              <a:off x="4755422" y="2546976"/>
              <a:ext cx="108754" cy="568922"/>
            </a:xfrm>
            <a:custGeom>
              <a:avLst/>
              <a:gdLst/>
              <a:ahLst/>
              <a:cxnLst/>
              <a:rect l="l" t="t" r="r" b="b"/>
              <a:pathLst>
                <a:path w="895" h="4682" extrusionOk="0">
                  <a:moveTo>
                    <a:pt x="0" y="0"/>
                  </a:moveTo>
                  <a:lnTo>
                    <a:pt x="0" y="2209"/>
                  </a:lnTo>
                  <a:lnTo>
                    <a:pt x="386" y="2209"/>
                  </a:lnTo>
                  <a:cubicBezTo>
                    <a:pt x="386" y="2209"/>
                    <a:pt x="535" y="3244"/>
                    <a:pt x="675" y="4409"/>
                  </a:cubicBezTo>
                  <a:lnTo>
                    <a:pt x="710" y="4681"/>
                  </a:lnTo>
                  <a:lnTo>
                    <a:pt x="772" y="4672"/>
                  </a:lnTo>
                  <a:lnTo>
                    <a:pt x="8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664;p38">
              <a:extLst>
                <a:ext uri="{FF2B5EF4-FFF2-40B4-BE49-F238E27FC236}">
                  <a16:creationId xmlns:a16="http://schemas.microsoft.com/office/drawing/2014/main" id="{8AC71C7A-4D2D-444B-9FDC-BA2520BCCF95}"/>
                </a:ext>
              </a:extLst>
            </p:cNvPr>
            <p:cNvSpPr/>
            <p:nvPr/>
          </p:nvSpPr>
          <p:spPr>
            <a:xfrm>
              <a:off x="4755422" y="2515017"/>
              <a:ext cx="109847" cy="32079"/>
            </a:xfrm>
            <a:custGeom>
              <a:avLst/>
              <a:gdLst/>
              <a:ahLst/>
              <a:cxnLst/>
              <a:rect l="l" t="t" r="r" b="b"/>
              <a:pathLst>
                <a:path w="904" h="264" extrusionOk="0">
                  <a:moveTo>
                    <a:pt x="0" y="0"/>
                  </a:moveTo>
                  <a:lnTo>
                    <a:pt x="0" y="263"/>
                  </a:lnTo>
                  <a:lnTo>
                    <a:pt x="895" y="263"/>
                  </a:lnTo>
                  <a:lnTo>
                    <a:pt x="9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665;p38">
              <a:extLst>
                <a:ext uri="{FF2B5EF4-FFF2-40B4-BE49-F238E27FC236}">
                  <a16:creationId xmlns:a16="http://schemas.microsoft.com/office/drawing/2014/main" id="{CE21D7AD-6C89-0A47-944F-9F2BCAEAEEB7}"/>
                </a:ext>
              </a:extLst>
            </p:cNvPr>
            <p:cNvSpPr/>
            <p:nvPr/>
          </p:nvSpPr>
          <p:spPr>
            <a:xfrm>
              <a:off x="4754328" y="1751283"/>
              <a:ext cx="112035" cy="105473"/>
            </a:xfrm>
            <a:custGeom>
              <a:avLst/>
              <a:gdLst/>
              <a:ahLst/>
              <a:cxnLst/>
              <a:rect l="l" t="t" r="r" b="b"/>
              <a:pathLst>
                <a:path w="922" h="868" extrusionOk="0">
                  <a:moveTo>
                    <a:pt x="728" y="0"/>
                  </a:moveTo>
                  <a:cubicBezTo>
                    <a:pt x="719" y="18"/>
                    <a:pt x="702" y="53"/>
                    <a:pt x="676" y="88"/>
                  </a:cubicBezTo>
                  <a:cubicBezTo>
                    <a:pt x="553" y="289"/>
                    <a:pt x="281" y="684"/>
                    <a:pt x="1" y="684"/>
                  </a:cubicBezTo>
                  <a:lnTo>
                    <a:pt x="1" y="868"/>
                  </a:lnTo>
                  <a:cubicBezTo>
                    <a:pt x="255" y="868"/>
                    <a:pt x="676" y="526"/>
                    <a:pt x="921" y="18"/>
                  </a:cubicBezTo>
                  <a:lnTo>
                    <a:pt x="7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666;p38">
              <a:extLst>
                <a:ext uri="{FF2B5EF4-FFF2-40B4-BE49-F238E27FC236}">
                  <a16:creationId xmlns:a16="http://schemas.microsoft.com/office/drawing/2014/main" id="{C4F7CE0D-B455-6A46-B944-550228E9B45F}"/>
                </a:ext>
              </a:extLst>
            </p:cNvPr>
            <p:cNvSpPr/>
            <p:nvPr/>
          </p:nvSpPr>
          <p:spPr>
            <a:xfrm>
              <a:off x="4755422" y="1753349"/>
              <a:ext cx="130018" cy="761762"/>
            </a:xfrm>
            <a:custGeom>
              <a:avLst/>
              <a:gdLst/>
              <a:ahLst/>
              <a:cxnLst/>
              <a:rect l="l" t="t" r="r" b="b"/>
              <a:pathLst>
                <a:path w="1070" h="6269" extrusionOk="0">
                  <a:moveTo>
                    <a:pt x="912" y="1"/>
                  </a:moveTo>
                  <a:cubicBezTo>
                    <a:pt x="667" y="509"/>
                    <a:pt x="246" y="842"/>
                    <a:pt x="0" y="842"/>
                  </a:cubicBezTo>
                  <a:lnTo>
                    <a:pt x="0" y="6268"/>
                  </a:lnTo>
                  <a:lnTo>
                    <a:pt x="903" y="6268"/>
                  </a:lnTo>
                  <a:lnTo>
                    <a:pt x="921" y="5488"/>
                  </a:lnTo>
                  <a:lnTo>
                    <a:pt x="1070" y="18"/>
                  </a:lnTo>
                  <a:lnTo>
                    <a:pt x="9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667;p38">
              <a:extLst>
                <a:ext uri="{FF2B5EF4-FFF2-40B4-BE49-F238E27FC236}">
                  <a16:creationId xmlns:a16="http://schemas.microsoft.com/office/drawing/2014/main" id="{FBB37C88-F418-2E47-AADB-A993EEC8D1DE}"/>
                </a:ext>
              </a:extLst>
            </p:cNvPr>
            <p:cNvSpPr/>
            <p:nvPr/>
          </p:nvSpPr>
          <p:spPr>
            <a:xfrm>
              <a:off x="4672306" y="2815407"/>
              <a:ext cx="83236" cy="267449"/>
            </a:xfrm>
            <a:custGeom>
              <a:avLst/>
              <a:gdLst/>
              <a:ahLst/>
              <a:cxnLst/>
              <a:rect l="l" t="t" r="r" b="b"/>
              <a:pathLst>
                <a:path w="685" h="2201" extrusionOk="0">
                  <a:moveTo>
                    <a:pt x="290" y="0"/>
                  </a:moveTo>
                  <a:cubicBezTo>
                    <a:pt x="290" y="0"/>
                    <a:pt x="150" y="1043"/>
                    <a:pt x="1" y="2200"/>
                  </a:cubicBezTo>
                  <a:lnTo>
                    <a:pt x="684" y="2200"/>
                  </a:lnTo>
                  <a:lnTo>
                    <a:pt x="684" y="0"/>
                  </a:lnTo>
                  <a:close/>
                </a:path>
              </a:pathLst>
            </a:custGeom>
            <a:solidFill>
              <a:srgbClr val="DFE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668;p38">
              <a:extLst>
                <a:ext uri="{FF2B5EF4-FFF2-40B4-BE49-F238E27FC236}">
                  <a16:creationId xmlns:a16="http://schemas.microsoft.com/office/drawing/2014/main" id="{2F7BA31C-5BCD-C844-B1D8-9E64B7BD55F8}"/>
                </a:ext>
              </a:extLst>
            </p:cNvPr>
            <p:cNvSpPr/>
            <p:nvPr/>
          </p:nvSpPr>
          <p:spPr>
            <a:xfrm>
              <a:off x="4549819" y="1732084"/>
              <a:ext cx="129046" cy="688247"/>
            </a:xfrm>
            <a:custGeom>
              <a:avLst/>
              <a:gdLst/>
              <a:ahLst/>
              <a:cxnLst/>
              <a:rect l="l" t="t" r="r" b="b"/>
              <a:pathLst>
                <a:path w="1062" h="5664" extrusionOk="0">
                  <a:moveTo>
                    <a:pt x="1061" y="0"/>
                  </a:moveTo>
                  <a:lnTo>
                    <a:pt x="246" y="237"/>
                  </a:lnTo>
                  <a:lnTo>
                    <a:pt x="1" y="2008"/>
                  </a:lnTo>
                  <a:lnTo>
                    <a:pt x="439" y="2244"/>
                  </a:lnTo>
                  <a:lnTo>
                    <a:pt x="1" y="2586"/>
                  </a:lnTo>
                  <a:lnTo>
                    <a:pt x="772" y="5663"/>
                  </a:lnTo>
                  <a:lnTo>
                    <a:pt x="623" y="193"/>
                  </a:lnTo>
                  <a:lnTo>
                    <a:pt x="781" y="176"/>
                  </a:lnTo>
                  <a:lnTo>
                    <a:pt x="965" y="158"/>
                  </a:lnTo>
                  <a:lnTo>
                    <a:pt x="1061" y="149"/>
                  </a:lnTo>
                  <a:lnTo>
                    <a:pt x="1061" y="0"/>
                  </a:lnTo>
                  <a:close/>
                </a:path>
              </a:pathLst>
            </a:custGeom>
            <a:solidFill>
              <a:srgbClr val="DFE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669;p38">
              <a:extLst>
                <a:ext uri="{FF2B5EF4-FFF2-40B4-BE49-F238E27FC236}">
                  <a16:creationId xmlns:a16="http://schemas.microsoft.com/office/drawing/2014/main" id="{17FD5E21-6233-E449-8CB0-9A066ABFA9AD}"/>
                </a:ext>
              </a:extLst>
            </p:cNvPr>
            <p:cNvSpPr/>
            <p:nvPr/>
          </p:nvSpPr>
          <p:spPr>
            <a:xfrm>
              <a:off x="4427332" y="2693890"/>
              <a:ext cx="123700" cy="242539"/>
            </a:xfrm>
            <a:custGeom>
              <a:avLst/>
              <a:gdLst/>
              <a:ahLst/>
              <a:cxnLst/>
              <a:rect l="l" t="t" r="r" b="b"/>
              <a:pathLst>
                <a:path w="1018" h="1996" extrusionOk="0">
                  <a:moveTo>
                    <a:pt x="1" y="1"/>
                  </a:moveTo>
                  <a:lnTo>
                    <a:pt x="1" y="1938"/>
                  </a:lnTo>
                  <a:cubicBezTo>
                    <a:pt x="219" y="1978"/>
                    <a:pt x="441" y="1996"/>
                    <a:pt x="664" y="1996"/>
                  </a:cubicBezTo>
                  <a:cubicBezTo>
                    <a:pt x="781" y="1996"/>
                    <a:pt x="899" y="1991"/>
                    <a:pt x="1017" y="1982"/>
                  </a:cubicBezTo>
                  <a:lnTo>
                    <a:pt x="1017" y="10"/>
                  </a:lnTo>
                  <a:lnTo>
                    <a:pt x="1" y="1"/>
                  </a:lnTo>
                  <a:close/>
                </a:path>
              </a:pathLst>
            </a:custGeom>
            <a:solidFill>
              <a:srgbClr val="DFE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670;p38">
              <a:extLst>
                <a:ext uri="{FF2B5EF4-FFF2-40B4-BE49-F238E27FC236}">
                  <a16:creationId xmlns:a16="http://schemas.microsoft.com/office/drawing/2014/main" id="{75F888EE-85BD-7145-B39E-F8128BF827F0}"/>
                </a:ext>
              </a:extLst>
            </p:cNvPr>
            <p:cNvSpPr/>
            <p:nvPr/>
          </p:nvSpPr>
          <p:spPr>
            <a:xfrm>
              <a:off x="4388933" y="1761855"/>
              <a:ext cx="272917" cy="1357659"/>
            </a:xfrm>
            <a:custGeom>
              <a:avLst/>
              <a:gdLst/>
              <a:ahLst/>
              <a:cxnLst/>
              <a:rect l="l" t="t" r="r" b="b"/>
              <a:pathLst>
                <a:path w="2246" h="11173" extrusionOk="0">
                  <a:moveTo>
                    <a:pt x="1325" y="7680"/>
                  </a:moveTo>
                  <a:lnTo>
                    <a:pt x="1325" y="9652"/>
                  </a:lnTo>
                  <a:cubicBezTo>
                    <a:pt x="1202" y="9661"/>
                    <a:pt x="1080" y="9666"/>
                    <a:pt x="959" y="9666"/>
                  </a:cubicBezTo>
                  <a:cubicBezTo>
                    <a:pt x="744" y="9666"/>
                    <a:pt x="530" y="9651"/>
                    <a:pt x="317" y="9617"/>
                  </a:cubicBezTo>
                  <a:lnTo>
                    <a:pt x="317" y="7680"/>
                  </a:lnTo>
                  <a:close/>
                  <a:moveTo>
                    <a:pt x="1561" y="1"/>
                  </a:moveTo>
                  <a:lnTo>
                    <a:pt x="1561" y="1"/>
                  </a:lnTo>
                  <a:cubicBezTo>
                    <a:pt x="1263" y="36"/>
                    <a:pt x="913" y="71"/>
                    <a:pt x="623" y="115"/>
                  </a:cubicBezTo>
                  <a:cubicBezTo>
                    <a:pt x="588" y="649"/>
                    <a:pt x="501" y="2131"/>
                    <a:pt x="404" y="3831"/>
                  </a:cubicBezTo>
                  <a:cubicBezTo>
                    <a:pt x="220" y="6943"/>
                    <a:pt x="1" y="10783"/>
                    <a:pt x="1" y="10783"/>
                  </a:cubicBezTo>
                  <a:cubicBezTo>
                    <a:pt x="45" y="10800"/>
                    <a:pt x="80" y="10809"/>
                    <a:pt x="124" y="10827"/>
                  </a:cubicBezTo>
                  <a:cubicBezTo>
                    <a:pt x="911" y="11113"/>
                    <a:pt x="1502" y="11173"/>
                    <a:pt x="1857" y="11173"/>
                  </a:cubicBezTo>
                  <a:cubicBezTo>
                    <a:pt x="2111" y="11173"/>
                    <a:pt x="2245" y="11142"/>
                    <a:pt x="2245" y="11142"/>
                  </a:cubicBezTo>
                  <a:lnTo>
                    <a:pt x="2122" y="6461"/>
                  </a:lnTo>
                  <a:lnTo>
                    <a:pt x="2114" y="6198"/>
                  </a:lnTo>
                  <a:lnTo>
                    <a:pt x="2096" y="5418"/>
                  </a:lnTo>
                  <a:lnTo>
                    <a:pt x="1325" y="2341"/>
                  </a:lnTo>
                  <a:lnTo>
                    <a:pt x="1763" y="2008"/>
                  </a:lnTo>
                  <a:lnTo>
                    <a:pt x="1325" y="1763"/>
                  </a:lnTo>
                  <a:lnTo>
                    <a:pt x="1561"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671;p38">
              <a:extLst>
                <a:ext uri="{FF2B5EF4-FFF2-40B4-BE49-F238E27FC236}">
                  <a16:creationId xmlns:a16="http://schemas.microsoft.com/office/drawing/2014/main" id="{3FAB7004-9BD7-5F42-94EC-B562EE9F2869}"/>
                </a:ext>
              </a:extLst>
            </p:cNvPr>
            <p:cNvSpPr/>
            <p:nvPr/>
          </p:nvSpPr>
          <p:spPr>
            <a:xfrm>
              <a:off x="4645694" y="2546976"/>
              <a:ext cx="109847" cy="568922"/>
            </a:xfrm>
            <a:custGeom>
              <a:avLst/>
              <a:gdLst/>
              <a:ahLst/>
              <a:cxnLst/>
              <a:rect l="l" t="t" r="r" b="b"/>
              <a:pathLst>
                <a:path w="904" h="4682" extrusionOk="0">
                  <a:moveTo>
                    <a:pt x="1" y="0"/>
                  </a:moveTo>
                  <a:lnTo>
                    <a:pt x="132" y="4672"/>
                  </a:lnTo>
                  <a:lnTo>
                    <a:pt x="185" y="4681"/>
                  </a:lnTo>
                  <a:lnTo>
                    <a:pt x="220" y="4409"/>
                  </a:lnTo>
                  <a:cubicBezTo>
                    <a:pt x="369" y="3244"/>
                    <a:pt x="509" y="2209"/>
                    <a:pt x="509" y="2209"/>
                  </a:cubicBezTo>
                  <a:lnTo>
                    <a:pt x="903" y="2209"/>
                  </a:lnTo>
                  <a:lnTo>
                    <a:pt x="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672;p38">
              <a:extLst>
                <a:ext uri="{FF2B5EF4-FFF2-40B4-BE49-F238E27FC236}">
                  <a16:creationId xmlns:a16="http://schemas.microsoft.com/office/drawing/2014/main" id="{D7418501-398C-9541-A397-225F34E130E1}"/>
                </a:ext>
              </a:extLst>
            </p:cNvPr>
            <p:cNvSpPr/>
            <p:nvPr/>
          </p:nvSpPr>
          <p:spPr>
            <a:xfrm>
              <a:off x="4644600" y="2515017"/>
              <a:ext cx="110941" cy="32079"/>
            </a:xfrm>
            <a:custGeom>
              <a:avLst/>
              <a:gdLst/>
              <a:ahLst/>
              <a:cxnLst/>
              <a:rect l="l" t="t" r="r" b="b"/>
              <a:pathLst>
                <a:path w="913" h="264" extrusionOk="0">
                  <a:moveTo>
                    <a:pt x="1" y="0"/>
                  </a:moveTo>
                  <a:lnTo>
                    <a:pt x="10" y="263"/>
                  </a:lnTo>
                  <a:lnTo>
                    <a:pt x="912" y="263"/>
                  </a:lnTo>
                  <a:lnTo>
                    <a:pt x="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673;p38">
              <a:extLst>
                <a:ext uri="{FF2B5EF4-FFF2-40B4-BE49-F238E27FC236}">
                  <a16:creationId xmlns:a16="http://schemas.microsoft.com/office/drawing/2014/main" id="{3FC4C8E9-AD2B-0A4A-8395-502D299CE921}"/>
                </a:ext>
              </a:extLst>
            </p:cNvPr>
            <p:cNvSpPr/>
            <p:nvPr/>
          </p:nvSpPr>
          <p:spPr>
            <a:xfrm>
              <a:off x="4643628" y="1751283"/>
              <a:ext cx="111913" cy="105473"/>
            </a:xfrm>
            <a:custGeom>
              <a:avLst/>
              <a:gdLst/>
              <a:ahLst/>
              <a:cxnLst/>
              <a:rect l="l" t="t" r="r" b="b"/>
              <a:pathLst>
                <a:path w="921" h="868" extrusionOk="0">
                  <a:moveTo>
                    <a:pt x="193" y="0"/>
                  </a:moveTo>
                  <a:lnTo>
                    <a:pt x="0" y="18"/>
                  </a:lnTo>
                  <a:cubicBezTo>
                    <a:pt x="245" y="526"/>
                    <a:pt x="666" y="868"/>
                    <a:pt x="920" y="868"/>
                  </a:cubicBezTo>
                  <a:lnTo>
                    <a:pt x="920" y="684"/>
                  </a:lnTo>
                  <a:cubicBezTo>
                    <a:pt x="640" y="684"/>
                    <a:pt x="368" y="289"/>
                    <a:pt x="245" y="88"/>
                  </a:cubicBezTo>
                  <a:cubicBezTo>
                    <a:pt x="219" y="53"/>
                    <a:pt x="202" y="18"/>
                    <a:pt x="1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674;p38">
              <a:extLst>
                <a:ext uri="{FF2B5EF4-FFF2-40B4-BE49-F238E27FC236}">
                  <a16:creationId xmlns:a16="http://schemas.microsoft.com/office/drawing/2014/main" id="{2EE33824-74A2-E046-B1E3-AF7B8A8710CA}"/>
                </a:ext>
              </a:extLst>
            </p:cNvPr>
            <p:cNvSpPr/>
            <p:nvPr/>
          </p:nvSpPr>
          <p:spPr>
            <a:xfrm>
              <a:off x="4624429" y="1753349"/>
              <a:ext cx="131112" cy="761762"/>
            </a:xfrm>
            <a:custGeom>
              <a:avLst/>
              <a:gdLst/>
              <a:ahLst/>
              <a:cxnLst/>
              <a:rect l="l" t="t" r="r" b="b"/>
              <a:pathLst>
                <a:path w="1079" h="6269" extrusionOk="0">
                  <a:moveTo>
                    <a:pt x="158" y="1"/>
                  </a:moveTo>
                  <a:lnTo>
                    <a:pt x="0" y="18"/>
                  </a:lnTo>
                  <a:lnTo>
                    <a:pt x="149" y="5488"/>
                  </a:lnTo>
                  <a:lnTo>
                    <a:pt x="167" y="6268"/>
                  </a:lnTo>
                  <a:lnTo>
                    <a:pt x="1078" y="6268"/>
                  </a:lnTo>
                  <a:lnTo>
                    <a:pt x="1078" y="842"/>
                  </a:lnTo>
                  <a:cubicBezTo>
                    <a:pt x="824" y="842"/>
                    <a:pt x="403" y="509"/>
                    <a:pt x="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675;p38">
              <a:extLst>
                <a:ext uri="{FF2B5EF4-FFF2-40B4-BE49-F238E27FC236}">
                  <a16:creationId xmlns:a16="http://schemas.microsoft.com/office/drawing/2014/main" id="{82D69311-8F49-DA4B-BE14-71FF26E835CE}"/>
                </a:ext>
              </a:extLst>
            </p:cNvPr>
            <p:cNvSpPr/>
            <p:nvPr/>
          </p:nvSpPr>
          <p:spPr>
            <a:xfrm>
              <a:off x="3780750" y="1775708"/>
              <a:ext cx="683994" cy="547535"/>
            </a:xfrm>
            <a:custGeom>
              <a:avLst/>
              <a:gdLst/>
              <a:ahLst/>
              <a:cxnLst/>
              <a:rect l="l" t="t" r="r" b="b"/>
              <a:pathLst>
                <a:path w="5629" h="4506" extrusionOk="0">
                  <a:moveTo>
                    <a:pt x="5628" y="1"/>
                  </a:moveTo>
                  <a:lnTo>
                    <a:pt x="5628" y="1"/>
                  </a:lnTo>
                  <a:cubicBezTo>
                    <a:pt x="5164" y="62"/>
                    <a:pt x="4235" y="1219"/>
                    <a:pt x="3779" y="1815"/>
                  </a:cubicBezTo>
                  <a:cubicBezTo>
                    <a:pt x="3332" y="2403"/>
                    <a:pt x="3025" y="2780"/>
                    <a:pt x="3025" y="2780"/>
                  </a:cubicBezTo>
                  <a:lnTo>
                    <a:pt x="2946" y="2648"/>
                  </a:lnTo>
                  <a:lnTo>
                    <a:pt x="2832" y="2727"/>
                  </a:lnTo>
                  <a:cubicBezTo>
                    <a:pt x="2832" y="2727"/>
                    <a:pt x="1666" y="1210"/>
                    <a:pt x="956" y="667"/>
                  </a:cubicBezTo>
                  <a:cubicBezTo>
                    <a:pt x="956" y="667"/>
                    <a:pt x="290" y="1175"/>
                    <a:pt x="1" y="1447"/>
                  </a:cubicBezTo>
                  <a:cubicBezTo>
                    <a:pt x="1" y="1447"/>
                    <a:pt x="1885" y="4208"/>
                    <a:pt x="2385" y="4428"/>
                  </a:cubicBezTo>
                  <a:cubicBezTo>
                    <a:pt x="2497" y="4477"/>
                    <a:pt x="2626" y="4505"/>
                    <a:pt x="2778" y="4505"/>
                  </a:cubicBezTo>
                  <a:cubicBezTo>
                    <a:pt x="3303" y="4505"/>
                    <a:pt x="4103" y="4165"/>
                    <a:pt x="5435" y="3165"/>
                  </a:cubicBezTo>
                  <a:lnTo>
                    <a:pt x="56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676;p38">
              <a:extLst>
                <a:ext uri="{FF2B5EF4-FFF2-40B4-BE49-F238E27FC236}">
                  <a16:creationId xmlns:a16="http://schemas.microsoft.com/office/drawing/2014/main" id="{203BD10C-9D7D-9047-B6FC-1E6E79AF17BC}"/>
                </a:ext>
              </a:extLst>
            </p:cNvPr>
            <p:cNvSpPr/>
            <p:nvPr/>
          </p:nvSpPr>
          <p:spPr>
            <a:xfrm>
              <a:off x="3773338" y="1818361"/>
              <a:ext cx="118353" cy="116166"/>
            </a:xfrm>
            <a:custGeom>
              <a:avLst/>
              <a:gdLst/>
              <a:ahLst/>
              <a:cxnLst/>
              <a:rect l="l" t="t" r="r" b="b"/>
              <a:pathLst>
                <a:path w="974" h="956" extrusionOk="0">
                  <a:moveTo>
                    <a:pt x="605" y="0"/>
                  </a:moveTo>
                  <a:cubicBezTo>
                    <a:pt x="377" y="167"/>
                    <a:pt x="176" y="360"/>
                    <a:pt x="0" y="570"/>
                  </a:cubicBezTo>
                  <a:lnTo>
                    <a:pt x="219" y="956"/>
                  </a:lnTo>
                  <a:lnTo>
                    <a:pt x="973" y="342"/>
                  </a:lnTo>
                  <a:lnTo>
                    <a:pt x="6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45683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CD968-315E-EA41-8DC9-31920FD77FBF}"/>
              </a:ext>
            </a:extLst>
          </p:cNvPr>
          <p:cNvSpPr>
            <a:spLocks noGrp="1"/>
          </p:cNvSpPr>
          <p:nvPr>
            <p:ph type="title"/>
          </p:nvPr>
        </p:nvSpPr>
        <p:spPr>
          <a:xfrm>
            <a:off x="508140" y="118222"/>
            <a:ext cx="8229600" cy="572700"/>
          </a:xfrm>
        </p:spPr>
        <p:txBody>
          <a:bodyPr/>
          <a:lstStyle/>
          <a:p>
            <a:r>
              <a:rPr lang="en-GB" b="1" u="sng"/>
              <a:t>Dental History</a:t>
            </a:r>
            <a:r>
              <a:rPr lang="en-GB" b="1"/>
              <a:t> </a:t>
            </a:r>
            <a:endParaRPr lang="en-US" b="1"/>
          </a:p>
        </p:txBody>
      </p:sp>
      <p:grpSp>
        <p:nvGrpSpPr>
          <p:cNvPr id="133" name="Google Shape;1014;p31">
            <a:extLst>
              <a:ext uri="{FF2B5EF4-FFF2-40B4-BE49-F238E27FC236}">
                <a16:creationId xmlns:a16="http://schemas.microsoft.com/office/drawing/2014/main" id="{E5EDABF6-281C-3644-B70D-26DFB7B9786B}"/>
              </a:ext>
            </a:extLst>
          </p:cNvPr>
          <p:cNvGrpSpPr/>
          <p:nvPr/>
        </p:nvGrpSpPr>
        <p:grpSpPr>
          <a:xfrm>
            <a:off x="5617601" y="1128128"/>
            <a:ext cx="3526399" cy="3197495"/>
            <a:chOff x="1241100" y="577725"/>
            <a:chExt cx="5125575" cy="4647525"/>
          </a:xfrm>
        </p:grpSpPr>
        <p:sp>
          <p:nvSpPr>
            <p:cNvPr id="4" name="Google Shape;1015;p31">
              <a:extLst>
                <a:ext uri="{FF2B5EF4-FFF2-40B4-BE49-F238E27FC236}">
                  <a16:creationId xmlns:a16="http://schemas.microsoft.com/office/drawing/2014/main" id="{F4017605-AFAE-5F47-98DD-88E56AF60066}"/>
                </a:ext>
              </a:extLst>
            </p:cNvPr>
            <p:cNvSpPr/>
            <p:nvPr/>
          </p:nvSpPr>
          <p:spPr>
            <a:xfrm>
              <a:off x="2830550" y="4217075"/>
              <a:ext cx="261600" cy="429900"/>
            </a:xfrm>
            <a:custGeom>
              <a:avLst/>
              <a:gdLst/>
              <a:ahLst/>
              <a:cxnLst/>
              <a:rect l="l" t="t" r="r" b="b"/>
              <a:pathLst>
                <a:path w="10464" h="17196" extrusionOk="0">
                  <a:moveTo>
                    <a:pt x="4437" y="1"/>
                  </a:moveTo>
                  <a:cubicBezTo>
                    <a:pt x="2968" y="888"/>
                    <a:pt x="1530" y="1775"/>
                    <a:pt x="0" y="2540"/>
                  </a:cubicBezTo>
                  <a:cubicBezTo>
                    <a:pt x="3274" y="10893"/>
                    <a:pt x="7496" y="15605"/>
                    <a:pt x="10464" y="17196"/>
                  </a:cubicBezTo>
                  <a:cubicBezTo>
                    <a:pt x="9944" y="14840"/>
                    <a:pt x="9362" y="12178"/>
                    <a:pt x="8842" y="9241"/>
                  </a:cubicBezTo>
                  <a:cubicBezTo>
                    <a:pt x="7680" y="8139"/>
                    <a:pt x="6119" y="4651"/>
                    <a:pt x="4437"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16;p31">
              <a:extLst>
                <a:ext uri="{FF2B5EF4-FFF2-40B4-BE49-F238E27FC236}">
                  <a16:creationId xmlns:a16="http://schemas.microsoft.com/office/drawing/2014/main" id="{8D980760-CBD1-AC48-9B66-ADD2732E55CB}"/>
                </a:ext>
              </a:extLst>
            </p:cNvPr>
            <p:cNvSpPr/>
            <p:nvPr/>
          </p:nvSpPr>
          <p:spPr>
            <a:xfrm>
              <a:off x="4389400" y="4132175"/>
              <a:ext cx="69625" cy="97175"/>
            </a:xfrm>
            <a:custGeom>
              <a:avLst/>
              <a:gdLst/>
              <a:ahLst/>
              <a:cxnLst/>
              <a:rect l="l" t="t" r="r" b="b"/>
              <a:pathLst>
                <a:path w="2785" h="3887" extrusionOk="0">
                  <a:moveTo>
                    <a:pt x="2784" y="1"/>
                  </a:moveTo>
                  <a:lnTo>
                    <a:pt x="2784" y="1"/>
                  </a:lnTo>
                  <a:cubicBezTo>
                    <a:pt x="1928" y="62"/>
                    <a:pt x="1102" y="184"/>
                    <a:pt x="245" y="307"/>
                  </a:cubicBezTo>
                  <a:cubicBezTo>
                    <a:pt x="184" y="1500"/>
                    <a:pt x="92" y="2724"/>
                    <a:pt x="0" y="3856"/>
                  </a:cubicBezTo>
                  <a:cubicBezTo>
                    <a:pt x="368" y="3843"/>
                    <a:pt x="741" y="3836"/>
                    <a:pt x="1116" y="3836"/>
                  </a:cubicBezTo>
                  <a:cubicBezTo>
                    <a:pt x="1648" y="3836"/>
                    <a:pt x="2186" y="3851"/>
                    <a:pt x="2723" y="3886"/>
                  </a:cubicBezTo>
                  <a:cubicBezTo>
                    <a:pt x="2754" y="2693"/>
                    <a:pt x="2784" y="1439"/>
                    <a:pt x="2784"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17;p31">
              <a:extLst>
                <a:ext uri="{FF2B5EF4-FFF2-40B4-BE49-F238E27FC236}">
                  <a16:creationId xmlns:a16="http://schemas.microsoft.com/office/drawing/2014/main" id="{7B66CBD7-02FE-6E42-A667-06EB4BE97138}"/>
                </a:ext>
              </a:extLst>
            </p:cNvPr>
            <p:cNvSpPr/>
            <p:nvPr/>
          </p:nvSpPr>
          <p:spPr>
            <a:xfrm>
              <a:off x="3141100" y="4079400"/>
              <a:ext cx="65025" cy="78050"/>
            </a:xfrm>
            <a:custGeom>
              <a:avLst/>
              <a:gdLst/>
              <a:ahLst/>
              <a:cxnLst/>
              <a:rect l="l" t="t" r="r" b="b"/>
              <a:pathLst>
                <a:path w="2601" h="3122" extrusionOk="0">
                  <a:moveTo>
                    <a:pt x="2478" y="1"/>
                  </a:moveTo>
                  <a:cubicBezTo>
                    <a:pt x="1928" y="82"/>
                    <a:pt x="1390" y="123"/>
                    <a:pt x="858" y="123"/>
                  </a:cubicBezTo>
                  <a:cubicBezTo>
                    <a:pt x="592" y="123"/>
                    <a:pt x="326" y="113"/>
                    <a:pt x="61" y="92"/>
                  </a:cubicBezTo>
                  <a:cubicBezTo>
                    <a:pt x="31" y="1041"/>
                    <a:pt x="0" y="1928"/>
                    <a:pt x="0" y="2815"/>
                  </a:cubicBezTo>
                  <a:cubicBezTo>
                    <a:pt x="887" y="2877"/>
                    <a:pt x="1744" y="2999"/>
                    <a:pt x="2601" y="3121"/>
                  </a:cubicBezTo>
                  <a:cubicBezTo>
                    <a:pt x="2540" y="2081"/>
                    <a:pt x="2509" y="1041"/>
                    <a:pt x="2478"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18;p31">
              <a:extLst>
                <a:ext uri="{FF2B5EF4-FFF2-40B4-BE49-F238E27FC236}">
                  <a16:creationId xmlns:a16="http://schemas.microsoft.com/office/drawing/2014/main" id="{DDC917F5-2431-8A46-940F-56057BB1D3B6}"/>
                </a:ext>
              </a:extLst>
            </p:cNvPr>
            <p:cNvSpPr/>
            <p:nvPr/>
          </p:nvSpPr>
          <p:spPr>
            <a:xfrm>
              <a:off x="4395525" y="4038100"/>
              <a:ext cx="63500" cy="91050"/>
            </a:xfrm>
            <a:custGeom>
              <a:avLst/>
              <a:gdLst/>
              <a:ahLst/>
              <a:cxnLst/>
              <a:rect l="l" t="t" r="r" b="b"/>
              <a:pathLst>
                <a:path w="2540" h="3642" extrusionOk="0">
                  <a:moveTo>
                    <a:pt x="2448" y="0"/>
                  </a:moveTo>
                  <a:cubicBezTo>
                    <a:pt x="1683" y="62"/>
                    <a:pt x="887" y="184"/>
                    <a:pt x="122" y="306"/>
                  </a:cubicBezTo>
                  <a:cubicBezTo>
                    <a:pt x="122" y="1377"/>
                    <a:pt x="61" y="2509"/>
                    <a:pt x="0" y="3641"/>
                  </a:cubicBezTo>
                  <a:cubicBezTo>
                    <a:pt x="857" y="3519"/>
                    <a:pt x="1713" y="3397"/>
                    <a:pt x="2539" y="3335"/>
                  </a:cubicBezTo>
                  <a:cubicBezTo>
                    <a:pt x="2539" y="2265"/>
                    <a:pt x="2509" y="1163"/>
                    <a:pt x="244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19;p31">
              <a:extLst>
                <a:ext uri="{FF2B5EF4-FFF2-40B4-BE49-F238E27FC236}">
                  <a16:creationId xmlns:a16="http://schemas.microsoft.com/office/drawing/2014/main" id="{F9BBF748-A188-8D4D-8D8B-39108EDEDA58}"/>
                </a:ext>
              </a:extLst>
            </p:cNvPr>
            <p:cNvSpPr/>
            <p:nvPr/>
          </p:nvSpPr>
          <p:spPr>
            <a:xfrm>
              <a:off x="4699950" y="4027400"/>
              <a:ext cx="141525" cy="75750"/>
            </a:xfrm>
            <a:custGeom>
              <a:avLst/>
              <a:gdLst/>
              <a:ahLst/>
              <a:cxnLst/>
              <a:rect l="l" t="t" r="r" b="b"/>
              <a:pathLst>
                <a:path w="5661" h="3030" extrusionOk="0">
                  <a:moveTo>
                    <a:pt x="796" y="0"/>
                  </a:moveTo>
                  <a:cubicBezTo>
                    <a:pt x="520" y="887"/>
                    <a:pt x="275" y="1775"/>
                    <a:pt x="0" y="2662"/>
                  </a:cubicBezTo>
                  <a:cubicBezTo>
                    <a:pt x="1683" y="2693"/>
                    <a:pt x="3366" y="2815"/>
                    <a:pt x="5048" y="3029"/>
                  </a:cubicBezTo>
                  <a:cubicBezTo>
                    <a:pt x="5263" y="2172"/>
                    <a:pt x="5477" y="1285"/>
                    <a:pt x="5660" y="398"/>
                  </a:cubicBezTo>
                  <a:cubicBezTo>
                    <a:pt x="4069" y="276"/>
                    <a:pt x="2417" y="92"/>
                    <a:pt x="796"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20;p31">
              <a:extLst>
                <a:ext uri="{FF2B5EF4-FFF2-40B4-BE49-F238E27FC236}">
                  <a16:creationId xmlns:a16="http://schemas.microsoft.com/office/drawing/2014/main" id="{E57816FE-9EB6-8D4F-9257-893558EA2313}"/>
                </a:ext>
              </a:extLst>
            </p:cNvPr>
            <p:cNvSpPr/>
            <p:nvPr/>
          </p:nvSpPr>
          <p:spPr>
            <a:xfrm>
              <a:off x="4398575" y="3944775"/>
              <a:ext cx="58150" cy="90300"/>
            </a:xfrm>
            <a:custGeom>
              <a:avLst/>
              <a:gdLst/>
              <a:ahLst/>
              <a:cxnLst/>
              <a:rect l="l" t="t" r="r" b="b"/>
              <a:pathLst>
                <a:path w="2326" h="3612" extrusionOk="0">
                  <a:moveTo>
                    <a:pt x="2050" y="1"/>
                  </a:moveTo>
                  <a:cubicBezTo>
                    <a:pt x="1347" y="31"/>
                    <a:pt x="674" y="93"/>
                    <a:pt x="0" y="215"/>
                  </a:cubicBezTo>
                  <a:cubicBezTo>
                    <a:pt x="31" y="1286"/>
                    <a:pt x="31" y="2418"/>
                    <a:pt x="31" y="3611"/>
                  </a:cubicBezTo>
                  <a:cubicBezTo>
                    <a:pt x="796" y="3489"/>
                    <a:pt x="1561" y="3366"/>
                    <a:pt x="2326" y="3305"/>
                  </a:cubicBezTo>
                  <a:cubicBezTo>
                    <a:pt x="2264" y="2234"/>
                    <a:pt x="2173" y="1133"/>
                    <a:pt x="205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21;p31">
              <a:extLst>
                <a:ext uri="{FF2B5EF4-FFF2-40B4-BE49-F238E27FC236}">
                  <a16:creationId xmlns:a16="http://schemas.microsoft.com/office/drawing/2014/main" id="{DDD49342-6906-D941-B9BD-7C5CE8F590D2}"/>
                </a:ext>
              </a:extLst>
            </p:cNvPr>
            <p:cNvSpPr/>
            <p:nvPr/>
          </p:nvSpPr>
          <p:spPr>
            <a:xfrm>
              <a:off x="4722875" y="3922600"/>
              <a:ext cx="138475" cy="104050"/>
            </a:xfrm>
            <a:custGeom>
              <a:avLst/>
              <a:gdLst/>
              <a:ahLst/>
              <a:cxnLst/>
              <a:rect l="l" t="t" r="r" b="b"/>
              <a:pathLst>
                <a:path w="5539" h="4162" extrusionOk="0">
                  <a:moveTo>
                    <a:pt x="1041" y="1"/>
                  </a:moveTo>
                  <a:cubicBezTo>
                    <a:pt x="705" y="1255"/>
                    <a:pt x="368" y="2540"/>
                    <a:pt x="1" y="3794"/>
                  </a:cubicBezTo>
                  <a:cubicBezTo>
                    <a:pt x="1623" y="3886"/>
                    <a:pt x="3244" y="4070"/>
                    <a:pt x="4835" y="4162"/>
                  </a:cubicBezTo>
                  <a:cubicBezTo>
                    <a:pt x="5080" y="2938"/>
                    <a:pt x="5325" y="1683"/>
                    <a:pt x="5539" y="368"/>
                  </a:cubicBezTo>
                  <a:cubicBezTo>
                    <a:pt x="4070" y="245"/>
                    <a:pt x="2540" y="62"/>
                    <a:pt x="1041"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22;p31">
              <a:extLst>
                <a:ext uri="{FF2B5EF4-FFF2-40B4-BE49-F238E27FC236}">
                  <a16:creationId xmlns:a16="http://schemas.microsoft.com/office/drawing/2014/main" id="{91EE6D4D-36CA-8841-9650-03B12CE299AC}"/>
                </a:ext>
              </a:extLst>
            </p:cNvPr>
            <p:cNvSpPr/>
            <p:nvPr/>
          </p:nvSpPr>
          <p:spPr>
            <a:xfrm>
              <a:off x="4656350" y="4106950"/>
              <a:ext cx="167525" cy="131575"/>
            </a:xfrm>
            <a:custGeom>
              <a:avLst/>
              <a:gdLst/>
              <a:ahLst/>
              <a:cxnLst/>
              <a:rect l="l" t="t" r="r" b="b"/>
              <a:pathLst>
                <a:path w="6701" h="5263" extrusionOk="0">
                  <a:moveTo>
                    <a:pt x="1561" y="0"/>
                  </a:moveTo>
                  <a:cubicBezTo>
                    <a:pt x="1040" y="1683"/>
                    <a:pt x="520" y="3274"/>
                    <a:pt x="0" y="4742"/>
                  </a:cubicBezTo>
                  <a:cubicBezTo>
                    <a:pt x="294" y="4727"/>
                    <a:pt x="587" y="4719"/>
                    <a:pt x="880" y="4719"/>
                  </a:cubicBezTo>
                  <a:cubicBezTo>
                    <a:pt x="2329" y="4719"/>
                    <a:pt x="3771" y="4906"/>
                    <a:pt x="5171" y="5263"/>
                  </a:cubicBezTo>
                  <a:cubicBezTo>
                    <a:pt x="5722" y="3702"/>
                    <a:pt x="6211" y="2050"/>
                    <a:pt x="6701" y="275"/>
                  </a:cubicBezTo>
                  <a:cubicBezTo>
                    <a:pt x="5293" y="153"/>
                    <a:pt x="3886" y="31"/>
                    <a:pt x="2509"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23;p31">
              <a:extLst>
                <a:ext uri="{FF2B5EF4-FFF2-40B4-BE49-F238E27FC236}">
                  <a16:creationId xmlns:a16="http://schemas.microsoft.com/office/drawing/2014/main" id="{23668A68-A62F-234C-A39F-C63C98ECA2F9}"/>
                </a:ext>
              </a:extLst>
            </p:cNvPr>
            <p:cNvSpPr/>
            <p:nvPr/>
          </p:nvSpPr>
          <p:spPr>
            <a:xfrm>
              <a:off x="3142625" y="3957025"/>
              <a:ext cx="59675" cy="114600"/>
            </a:xfrm>
            <a:custGeom>
              <a:avLst/>
              <a:gdLst/>
              <a:ahLst/>
              <a:cxnLst/>
              <a:rect l="l" t="t" r="r" b="b"/>
              <a:pathLst>
                <a:path w="2387" h="4584" extrusionOk="0">
                  <a:moveTo>
                    <a:pt x="306" y="0"/>
                  </a:moveTo>
                  <a:cubicBezTo>
                    <a:pt x="153" y="1561"/>
                    <a:pt x="61" y="3091"/>
                    <a:pt x="0" y="4559"/>
                  </a:cubicBezTo>
                  <a:cubicBezTo>
                    <a:pt x="222" y="4576"/>
                    <a:pt x="445" y="4584"/>
                    <a:pt x="667" y="4584"/>
                  </a:cubicBezTo>
                  <a:cubicBezTo>
                    <a:pt x="1240" y="4584"/>
                    <a:pt x="1813" y="4533"/>
                    <a:pt x="2387" y="4467"/>
                  </a:cubicBezTo>
                  <a:cubicBezTo>
                    <a:pt x="2356" y="3029"/>
                    <a:pt x="2356" y="1622"/>
                    <a:pt x="2387" y="306"/>
                  </a:cubicBezTo>
                  <a:cubicBezTo>
                    <a:pt x="1714" y="215"/>
                    <a:pt x="1010" y="92"/>
                    <a:pt x="306"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24;p31">
              <a:extLst>
                <a:ext uri="{FF2B5EF4-FFF2-40B4-BE49-F238E27FC236}">
                  <a16:creationId xmlns:a16="http://schemas.microsoft.com/office/drawing/2014/main" id="{196A30CA-26D5-6C4C-A04D-77C5FF05D820}"/>
                </a:ext>
              </a:extLst>
            </p:cNvPr>
            <p:cNvSpPr/>
            <p:nvPr/>
          </p:nvSpPr>
          <p:spPr>
            <a:xfrm>
              <a:off x="4348850" y="4238775"/>
              <a:ext cx="122400" cy="413550"/>
            </a:xfrm>
            <a:custGeom>
              <a:avLst/>
              <a:gdLst/>
              <a:ahLst/>
              <a:cxnLst/>
              <a:rect l="l" t="t" r="r" b="b"/>
              <a:pathLst>
                <a:path w="4896" h="16542" extrusionOk="0">
                  <a:moveTo>
                    <a:pt x="2702" y="0"/>
                  </a:moveTo>
                  <a:cubicBezTo>
                    <a:pt x="2321" y="0"/>
                    <a:pt x="1941" y="7"/>
                    <a:pt x="1561" y="20"/>
                  </a:cubicBezTo>
                  <a:cubicBezTo>
                    <a:pt x="1225" y="4181"/>
                    <a:pt x="766" y="7669"/>
                    <a:pt x="521" y="8587"/>
                  </a:cubicBezTo>
                  <a:cubicBezTo>
                    <a:pt x="1" y="10606"/>
                    <a:pt x="307" y="15134"/>
                    <a:pt x="2907" y="16542"/>
                  </a:cubicBezTo>
                  <a:cubicBezTo>
                    <a:pt x="3152" y="15808"/>
                    <a:pt x="3397" y="15043"/>
                    <a:pt x="3672" y="14247"/>
                  </a:cubicBezTo>
                  <a:cubicBezTo>
                    <a:pt x="4162" y="12595"/>
                    <a:pt x="4559" y="10882"/>
                    <a:pt x="4896" y="9199"/>
                  </a:cubicBezTo>
                  <a:cubicBezTo>
                    <a:pt x="4223" y="8648"/>
                    <a:pt x="3886" y="7333"/>
                    <a:pt x="4009" y="5344"/>
                  </a:cubicBezTo>
                  <a:cubicBezTo>
                    <a:pt x="4039" y="4273"/>
                    <a:pt x="4223" y="2437"/>
                    <a:pt x="4315" y="51"/>
                  </a:cubicBezTo>
                  <a:cubicBezTo>
                    <a:pt x="3777" y="15"/>
                    <a:pt x="3239" y="0"/>
                    <a:pt x="270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25;p31">
              <a:extLst>
                <a:ext uri="{FF2B5EF4-FFF2-40B4-BE49-F238E27FC236}">
                  <a16:creationId xmlns:a16="http://schemas.microsoft.com/office/drawing/2014/main" id="{71E46DA3-22EA-9A4C-A1CE-58F59BB03913}"/>
                </a:ext>
              </a:extLst>
            </p:cNvPr>
            <p:cNvSpPr/>
            <p:nvPr/>
          </p:nvSpPr>
          <p:spPr>
            <a:xfrm>
              <a:off x="3129625" y="4159725"/>
              <a:ext cx="121625" cy="492600"/>
            </a:xfrm>
            <a:custGeom>
              <a:avLst/>
              <a:gdLst/>
              <a:ahLst/>
              <a:cxnLst/>
              <a:rect l="l" t="t" r="r" b="b"/>
              <a:pathLst>
                <a:path w="4865" h="19704" extrusionOk="0">
                  <a:moveTo>
                    <a:pt x="459" y="0"/>
                  </a:moveTo>
                  <a:lnTo>
                    <a:pt x="459" y="0"/>
                  </a:lnTo>
                  <a:cubicBezTo>
                    <a:pt x="520" y="3947"/>
                    <a:pt x="796" y="7007"/>
                    <a:pt x="887" y="8506"/>
                  </a:cubicBezTo>
                  <a:cubicBezTo>
                    <a:pt x="979" y="10495"/>
                    <a:pt x="643" y="11780"/>
                    <a:pt x="0" y="12361"/>
                  </a:cubicBezTo>
                  <a:cubicBezTo>
                    <a:pt x="306" y="14074"/>
                    <a:pt x="734" y="15757"/>
                    <a:pt x="1224" y="17409"/>
                  </a:cubicBezTo>
                  <a:cubicBezTo>
                    <a:pt x="1469" y="18205"/>
                    <a:pt x="1744" y="18970"/>
                    <a:pt x="1989" y="19704"/>
                  </a:cubicBezTo>
                  <a:cubicBezTo>
                    <a:pt x="4589" y="18296"/>
                    <a:pt x="4865" y="13768"/>
                    <a:pt x="4375" y="11749"/>
                  </a:cubicBezTo>
                  <a:cubicBezTo>
                    <a:pt x="4069" y="10586"/>
                    <a:pt x="3427" y="5660"/>
                    <a:pt x="3090" y="337"/>
                  </a:cubicBezTo>
                  <a:cubicBezTo>
                    <a:pt x="2234" y="214"/>
                    <a:pt x="1346" y="92"/>
                    <a:pt x="459"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26;p31">
              <a:extLst>
                <a:ext uri="{FF2B5EF4-FFF2-40B4-BE49-F238E27FC236}">
                  <a16:creationId xmlns:a16="http://schemas.microsoft.com/office/drawing/2014/main" id="{767177FE-4B80-964B-98C9-CF8EF351F546}"/>
                </a:ext>
              </a:extLst>
            </p:cNvPr>
            <p:cNvSpPr/>
            <p:nvPr/>
          </p:nvSpPr>
          <p:spPr>
            <a:xfrm>
              <a:off x="3151025" y="3893525"/>
              <a:ext cx="55875" cy="60450"/>
            </a:xfrm>
            <a:custGeom>
              <a:avLst/>
              <a:gdLst/>
              <a:ahLst/>
              <a:cxnLst/>
              <a:rect l="l" t="t" r="r" b="b"/>
              <a:pathLst>
                <a:path w="2235" h="2418" extrusionOk="0">
                  <a:moveTo>
                    <a:pt x="276" y="1"/>
                  </a:moveTo>
                  <a:cubicBezTo>
                    <a:pt x="154" y="705"/>
                    <a:pt x="93" y="1408"/>
                    <a:pt x="1" y="2112"/>
                  </a:cubicBezTo>
                  <a:cubicBezTo>
                    <a:pt x="705" y="2204"/>
                    <a:pt x="1378" y="2326"/>
                    <a:pt x="2051" y="2418"/>
                  </a:cubicBezTo>
                  <a:cubicBezTo>
                    <a:pt x="2081" y="1622"/>
                    <a:pt x="2143" y="858"/>
                    <a:pt x="2234" y="154"/>
                  </a:cubicBezTo>
                  <a:cubicBezTo>
                    <a:pt x="1561" y="123"/>
                    <a:pt x="919" y="62"/>
                    <a:pt x="276"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27;p31">
              <a:extLst>
                <a:ext uri="{FF2B5EF4-FFF2-40B4-BE49-F238E27FC236}">
                  <a16:creationId xmlns:a16="http://schemas.microsoft.com/office/drawing/2014/main" id="{AC668BC7-1361-4545-9B7F-0AC9F24507AD}"/>
                </a:ext>
              </a:extLst>
            </p:cNvPr>
            <p:cNvSpPr/>
            <p:nvPr/>
          </p:nvSpPr>
          <p:spPr>
            <a:xfrm>
              <a:off x="2360125" y="577725"/>
              <a:ext cx="2879850" cy="3344125"/>
            </a:xfrm>
            <a:custGeom>
              <a:avLst/>
              <a:gdLst/>
              <a:ahLst/>
              <a:cxnLst/>
              <a:rect l="l" t="t" r="r" b="b"/>
              <a:pathLst>
                <a:path w="115194" h="133765" extrusionOk="0">
                  <a:moveTo>
                    <a:pt x="29281" y="0"/>
                  </a:moveTo>
                  <a:cubicBezTo>
                    <a:pt x="23927" y="0"/>
                    <a:pt x="19490" y="1347"/>
                    <a:pt x="16094" y="4009"/>
                  </a:cubicBezTo>
                  <a:cubicBezTo>
                    <a:pt x="1" y="16553"/>
                    <a:pt x="4437" y="34206"/>
                    <a:pt x="9149" y="46384"/>
                  </a:cubicBezTo>
                  <a:cubicBezTo>
                    <a:pt x="10832" y="50698"/>
                    <a:pt x="12300" y="54063"/>
                    <a:pt x="13616" y="57000"/>
                  </a:cubicBezTo>
                  <a:lnTo>
                    <a:pt x="15146" y="57000"/>
                  </a:lnTo>
                  <a:cubicBezTo>
                    <a:pt x="18297" y="64221"/>
                    <a:pt x="20072" y="68382"/>
                    <a:pt x="19735" y="76214"/>
                  </a:cubicBezTo>
                  <a:cubicBezTo>
                    <a:pt x="19276" y="87351"/>
                    <a:pt x="12086" y="106137"/>
                    <a:pt x="14626" y="130002"/>
                  </a:cubicBezTo>
                  <a:cubicBezTo>
                    <a:pt x="14748" y="131134"/>
                    <a:pt x="14901" y="132205"/>
                    <a:pt x="15054" y="133275"/>
                  </a:cubicBezTo>
                  <a:cubicBezTo>
                    <a:pt x="16461" y="132908"/>
                    <a:pt x="17869" y="132602"/>
                    <a:pt x="19276" y="132358"/>
                  </a:cubicBezTo>
                  <a:cubicBezTo>
                    <a:pt x="18787" y="130338"/>
                    <a:pt x="18297" y="128288"/>
                    <a:pt x="17869" y="126269"/>
                  </a:cubicBezTo>
                  <a:cubicBezTo>
                    <a:pt x="15207" y="113664"/>
                    <a:pt x="20316" y="94755"/>
                    <a:pt x="22275" y="79458"/>
                  </a:cubicBezTo>
                  <a:cubicBezTo>
                    <a:pt x="23284" y="71625"/>
                    <a:pt x="22856" y="67464"/>
                    <a:pt x="21448" y="62966"/>
                  </a:cubicBezTo>
                  <a:cubicBezTo>
                    <a:pt x="19429" y="57949"/>
                    <a:pt x="15666" y="52717"/>
                    <a:pt x="12545" y="42620"/>
                  </a:cubicBezTo>
                  <a:cubicBezTo>
                    <a:pt x="10985" y="37572"/>
                    <a:pt x="10159" y="32952"/>
                    <a:pt x="10862" y="28852"/>
                  </a:cubicBezTo>
                  <a:cubicBezTo>
                    <a:pt x="10465" y="20867"/>
                    <a:pt x="13035" y="13616"/>
                    <a:pt x="20653" y="7680"/>
                  </a:cubicBezTo>
                  <a:cubicBezTo>
                    <a:pt x="23793" y="5232"/>
                    <a:pt x="27729" y="4317"/>
                    <a:pt x="31860" y="4317"/>
                  </a:cubicBezTo>
                  <a:cubicBezTo>
                    <a:pt x="40326" y="4317"/>
                    <a:pt x="49608" y="8161"/>
                    <a:pt x="54522" y="10525"/>
                  </a:cubicBezTo>
                  <a:cubicBezTo>
                    <a:pt x="55991" y="10740"/>
                    <a:pt x="57062" y="10831"/>
                    <a:pt x="57613" y="10862"/>
                  </a:cubicBezTo>
                  <a:cubicBezTo>
                    <a:pt x="58163" y="10831"/>
                    <a:pt x="59234" y="10740"/>
                    <a:pt x="60703" y="10525"/>
                  </a:cubicBezTo>
                  <a:cubicBezTo>
                    <a:pt x="65613" y="8142"/>
                    <a:pt x="74883" y="4310"/>
                    <a:pt x="83342" y="4310"/>
                  </a:cubicBezTo>
                  <a:cubicBezTo>
                    <a:pt x="87481" y="4310"/>
                    <a:pt x="91426" y="5228"/>
                    <a:pt x="94572" y="7680"/>
                  </a:cubicBezTo>
                  <a:cubicBezTo>
                    <a:pt x="102191" y="13616"/>
                    <a:pt x="104761" y="20867"/>
                    <a:pt x="104363" y="28852"/>
                  </a:cubicBezTo>
                  <a:cubicBezTo>
                    <a:pt x="105067" y="32921"/>
                    <a:pt x="104240" y="37572"/>
                    <a:pt x="102680" y="42620"/>
                  </a:cubicBezTo>
                  <a:cubicBezTo>
                    <a:pt x="99529" y="52717"/>
                    <a:pt x="95796" y="57949"/>
                    <a:pt x="93746" y="62966"/>
                  </a:cubicBezTo>
                  <a:cubicBezTo>
                    <a:pt x="92339" y="67464"/>
                    <a:pt x="91941" y="71625"/>
                    <a:pt x="92951" y="79458"/>
                  </a:cubicBezTo>
                  <a:cubicBezTo>
                    <a:pt x="94909" y="94755"/>
                    <a:pt x="100018" y="113664"/>
                    <a:pt x="97356" y="126269"/>
                  </a:cubicBezTo>
                  <a:cubicBezTo>
                    <a:pt x="96836" y="128625"/>
                    <a:pt x="96286" y="131011"/>
                    <a:pt x="95674" y="133367"/>
                  </a:cubicBezTo>
                  <a:cubicBezTo>
                    <a:pt x="97142" y="133428"/>
                    <a:pt x="98641" y="133612"/>
                    <a:pt x="100110" y="133765"/>
                  </a:cubicBezTo>
                  <a:cubicBezTo>
                    <a:pt x="100294" y="132541"/>
                    <a:pt x="100447" y="131287"/>
                    <a:pt x="100569" y="130002"/>
                  </a:cubicBezTo>
                  <a:cubicBezTo>
                    <a:pt x="103139" y="106137"/>
                    <a:pt x="95949" y="87351"/>
                    <a:pt x="95490" y="76245"/>
                  </a:cubicBezTo>
                  <a:cubicBezTo>
                    <a:pt x="95153" y="68382"/>
                    <a:pt x="96928" y="64221"/>
                    <a:pt x="100079" y="57000"/>
                  </a:cubicBezTo>
                  <a:lnTo>
                    <a:pt x="101609" y="57000"/>
                  </a:lnTo>
                  <a:cubicBezTo>
                    <a:pt x="102894" y="54063"/>
                    <a:pt x="104363" y="50698"/>
                    <a:pt x="106046" y="46384"/>
                  </a:cubicBezTo>
                  <a:cubicBezTo>
                    <a:pt x="110788" y="34206"/>
                    <a:pt x="115194" y="16553"/>
                    <a:pt x="99131" y="4009"/>
                  </a:cubicBezTo>
                  <a:cubicBezTo>
                    <a:pt x="95735" y="1347"/>
                    <a:pt x="91298" y="0"/>
                    <a:pt x="85944" y="0"/>
                  </a:cubicBezTo>
                  <a:cubicBezTo>
                    <a:pt x="74287" y="0"/>
                    <a:pt x="61406" y="6364"/>
                    <a:pt x="57613" y="8414"/>
                  </a:cubicBezTo>
                  <a:cubicBezTo>
                    <a:pt x="53788" y="6364"/>
                    <a:pt x="40938" y="0"/>
                    <a:pt x="29281"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28;p31">
              <a:extLst>
                <a:ext uri="{FF2B5EF4-FFF2-40B4-BE49-F238E27FC236}">
                  <a16:creationId xmlns:a16="http://schemas.microsoft.com/office/drawing/2014/main" id="{E48F741F-1A40-4745-B3FF-2A1B558D7305}"/>
                </a:ext>
              </a:extLst>
            </p:cNvPr>
            <p:cNvSpPr/>
            <p:nvPr/>
          </p:nvSpPr>
          <p:spPr>
            <a:xfrm>
              <a:off x="3159450" y="2827275"/>
              <a:ext cx="1288875" cy="1112175"/>
            </a:xfrm>
            <a:custGeom>
              <a:avLst/>
              <a:gdLst/>
              <a:ahLst/>
              <a:cxnLst/>
              <a:rect l="l" t="t" r="r" b="b"/>
              <a:pathLst>
                <a:path w="51555" h="44487" extrusionOk="0">
                  <a:moveTo>
                    <a:pt x="25640" y="0"/>
                  </a:moveTo>
                  <a:cubicBezTo>
                    <a:pt x="24936" y="337"/>
                    <a:pt x="23896" y="857"/>
                    <a:pt x="22611" y="1530"/>
                  </a:cubicBezTo>
                  <a:cubicBezTo>
                    <a:pt x="20316" y="2815"/>
                    <a:pt x="10801" y="14503"/>
                    <a:pt x="4192" y="27965"/>
                  </a:cubicBezTo>
                  <a:cubicBezTo>
                    <a:pt x="1928" y="32585"/>
                    <a:pt x="643" y="37511"/>
                    <a:pt x="0" y="42223"/>
                  </a:cubicBezTo>
                  <a:cubicBezTo>
                    <a:pt x="643" y="42284"/>
                    <a:pt x="1285" y="42345"/>
                    <a:pt x="1958" y="42376"/>
                  </a:cubicBezTo>
                  <a:cubicBezTo>
                    <a:pt x="2020" y="41458"/>
                    <a:pt x="2264" y="40540"/>
                    <a:pt x="2601" y="39653"/>
                  </a:cubicBezTo>
                  <a:cubicBezTo>
                    <a:pt x="4681" y="35033"/>
                    <a:pt x="8843" y="25395"/>
                    <a:pt x="13248" y="17654"/>
                  </a:cubicBezTo>
                  <a:cubicBezTo>
                    <a:pt x="16644" y="11657"/>
                    <a:pt x="22947" y="6426"/>
                    <a:pt x="25640" y="4345"/>
                  </a:cubicBezTo>
                  <a:cubicBezTo>
                    <a:pt x="28332" y="6426"/>
                    <a:pt x="34635" y="11657"/>
                    <a:pt x="38031" y="17654"/>
                  </a:cubicBezTo>
                  <a:cubicBezTo>
                    <a:pt x="42437" y="25395"/>
                    <a:pt x="46598" y="35033"/>
                    <a:pt x="48678" y="39653"/>
                  </a:cubicBezTo>
                  <a:cubicBezTo>
                    <a:pt x="49137" y="40693"/>
                    <a:pt x="49412" y="42406"/>
                    <a:pt x="49535" y="44487"/>
                  </a:cubicBezTo>
                  <a:cubicBezTo>
                    <a:pt x="50208" y="44395"/>
                    <a:pt x="50881" y="44303"/>
                    <a:pt x="51554" y="44272"/>
                  </a:cubicBezTo>
                  <a:cubicBezTo>
                    <a:pt x="50973" y="39010"/>
                    <a:pt x="49688" y="33258"/>
                    <a:pt x="47057" y="27965"/>
                  </a:cubicBezTo>
                  <a:cubicBezTo>
                    <a:pt x="40448" y="14503"/>
                    <a:pt x="30963" y="2815"/>
                    <a:pt x="28638" y="1530"/>
                  </a:cubicBezTo>
                  <a:cubicBezTo>
                    <a:pt x="27353" y="857"/>
                    <a:pt x="26343" y="337"/>
                    <a:pt x="25640"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29;p31">
              <a:extLst>
                <a:ext uri="{FF2B5EF4-FFF2-40B4-BE49-F238E27FC236}">
                  <a16:creationId xmlns:a16="http://schemas.microsoft.com/office/drawing/2014/main" id="{7234CBDB-3421-E147-B11E-5C627CA37611}"/>
                </a:ext>
              </a:extLst>
            </p:cNvPr>
            <p:cNvSpPr/>
            <p:nvPr/>
          </p:nvSpPr>
          <p:spPr>
            <a:xfrm>
              <a:off x="4508725" y="4235275"/>
              <a:ext cx="273075" cy="411700"/>
            </a:xfrm>
            <a:custGeom>
              <a:avLst/>
              <a:gdLst/>
              <a:ahLst/>
              <a:cxnLst/>
              <a:rect l="l" t="t" r="r" b="b"/>
              <a:pathLst>
                <a:path w="10923" h="16468" extrusionOk="0">
                  <a:moveTo>
                    <a:pt x="6820" y="1"/>
                  </a:moveTo>
                  <a:cubicBezTo>
                    <a:pt x="6464" y="1"/>
                    <a:pt x="6108" y="13"/>
                    <a:pt x="5752" y="38"/>
                  </a:cubicBezTo>
                  <a:cubicBezTo>
                    <a:pt x="4161" y="4321"/>
                    <a:pt x="2693" y="7503"/>
                    <a:pt x="1622" y="8543"/>
                  </a:cubicBezTo>
                  <a:cubicBezTo>
                    <a:pt x="1071" y="11450"/>
                    <a:pt x="520" y="14112"/>
                    <a:pt x="0" y="16468"/>
                  </a:cubicBezTo>
                  <a:cubicBezTo>
                    <a:pt x="3090" y="14785"/>
                    <a:pt x="7619" y="9675"/>
                    <a:pt x="10923" y="527"/>
                  </a:cubicBezTo>
                  <a:cubicBezTo>
                    <a:pt x="9584" y="186"/>
                    <a:pt x="8206" y="1"/>
                    <a:pt x="682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30;p31">
              <a:extLst>
                <a:ext uri="{FF2B5EF4-FFF2-40B4-BE49-F238E27FC236}">
                  <a16:creationId xmlns:a16="http://schemas.microsoft.com/office/drawing/2014/main" id="{323A1EEA-27BF-214F-8E57-3633947D6ABD}"/>
                </a:ext>
              </a:extLst>
            </p:cNvPr>
            <p:cNvSpPr/>
            <p:nvPr/>
          </p:nvSpPr>
          <p:spPr>
            <a:xfrm>
              <a:off x="2792300" y="4119175"/>
              <a:ext cx="146125" cy="151475"/>
            </a:xfrm>
            <a:custGeom>
              <a:avLst/>
              <a:gdLst/>
              <a:ahLst/>
              <a:cxnLst/>
              <a:rect l="l" t="t" r="r" b="b"/>
              <a:pathLst>
                <a:path w="5845" h="6059" extrusionOk="0">
                  <a:moveTo>
                    <a:pt x="4651" y="1"/>
                  </a:moveTo>
                  <a:cubicBezTo>
                    <a:pt x="3121" y="674"/>
                    <a:pt x="1591" y="1408"/>
                    <a:pt x="0" y="1959"/>
                  </a:cubicBezTo>
                  <a:cubicBezTo>
                    <a:pt x="429" y="3397"/>
                    <a:pt x="888" y="4774"/>
                    <a:pt x="1377" y="6059"/>
                  </a:cubicBezTo>
                  <a:cubicBezTo>
                    <a:pt x="2907" y="5294"/>
                    <a:pt x="4376" y="4406"/>
                    <a:pt x="5844" y="3519"/>
                  </a:cubicBezTo>
                  <a:cubicBezTo>
                    <a:pt x="5446" y="2418"/>
                    <a:pt x="5049" y="1255"/>
                    <a:pt x="4651"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31;p31">
              <a:extLst>
                <a:ext uri="{FF2B5EF4-FFF2-40B4-BE49-F238E27FC236}">
                  <a16:creationId xmlns:a16="http://schemas.microsoft.com/office/drawing/2014/main" id="{23D524D9-E6AE-034F-A462-771B652932A7}"/>
                </a:ext>
              </a:extLst>
            </p:cNvPr>
            <p:cNvSpPr/>
            <p:nvPr/>
          </p:nvSpPr>
          <p:spPr>
            <a:xfrm>
              <a:off x="2760925" y="4002925"/>
              <a:ext cx="145375" cy="154525"/>
            </a:xfrm>
            <a:custGeom>
              <a:avLst/>
              <a:gdLst/>
              <a:ahLst/>
              <a:cxnLst/>
              <a:rect l="l" t="t" r="r" b="b"/>
              <a:pathLst>
                <a:path w="5815" h="6181" extrusionOk="0">
                  <a:moveTo>
                    <a:pt x="4529" y="0"/>
                  </a:moveTo>
                  <a:cubicBezTo>
                    <a:pt x="3061" y="643"/>
                    <a:pt x="1531" y="1224"/>
                    <a:pt x="1" y="1683"/>
                  </a:cubicBezTo>
                  <a:cubicBezTo>
                    <a:pt x="338" y="3274"/>
                    <a:pt x="735" y="4742"/>
                    <a:pt x="1133" y="6180"/>
                  </a:cubicBezTo>
                  <a:cubicBezTo>
                    <a:pt x="2724" y="5630"/>
                    <a:pt x="4254" y="4895"/>
                    <a:pt x="5814" y="4253"/>
                  </a:cubicBezTo>
                  <a:cubicBezTo>
                    <a:pt x="5355" y="2876"/>
                    <a:pt x="4927" y="1469"/>
                    <a:pt x="4529"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2;p31">
              <a:extLst>
                <a:ext uri="{FF2B5EF4-FFF2-40B4-BE49-F238E27FC236}">
                  <a16:creationId xmlns:a16="http://schemas.microsoft.com/office/drawing/2014/main" id="{F22A5854-D5AD-D445-A347-CC94F62900D8}"/>
                </a:ext>
              </a:extLst>
            </p:cNvPr>
            <p:cNvSpPr/>
            <p:nvPr/>
          </p:nvSpPr>
          <p:spPr>
            <a:xfrm>
              <a:off x="2738000" y="3896600"/>
              <a:ext cx="133100" cy="138475"/>
            </a:xfrm>
            <a:custGeom>
              <a:avLst/>
              <a:gdLst/>
              <a:ahLst/>
              <a:cxnLst/>
              <a:rect l="l" t="t" r="r" b="b"/>
              <a:pathLst>
                <a:path w="5324" h="5539" extrusionOk="0">
                  <a:moveTo>
                    <a:pt x="4284" y="0"/>
                  </a:moveTo>
                  <a:cubicBezTo>
                    <a:pt x="2846" y="276"/>
                    <a:pt x="1408" y="582"/>
                    <a:pt x="0" y="949"/>
                  </a:cubicBezTo>
                  <a:cubicBezTo>
                    <a:pt x="245" y="2540"/>
                    <a:pt x="520" y="4070"/>
                    <a:pt x="826" y="5538"/>
                  </a:cubicBezTo>
                  <a:cubicBezTo>
                    <a:pt x="2356" y="5079"/>
                    <a:pt x="3855" y="4498"/>
                    <a:pt x="5324" y="3855"/>
                  </a:cubicBezTo>
                  <a:cubicBezTo>
                    <a:pt x="4957" y="2601"/>
                    <a:pt x="4620" y="1316"/>
                    <a:pt x="4284"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33;p31">
              <a:extLst>
                <a:ext uri="{FF2B5EF4-FFF2-40B4-BE49-F238E27FC236}">
                  <a16:creationId xmlns:a16="http://schemas.microsoft.com/office/drawing/2014/main" id="{99FBB1C6-FB50-804E-8222-C0F053CD3D3D}"/>
                </a:ext>
              </a:extLst>
            </p:cNvPr>
            <p:cNvSpPr/>
            <p:nvPr/>
          </p:nvSpPr>
          <p:spPr>
            <a:xfrm>
              <a:off x="2621725" y="685475"/>
              <a:ext cx="2356650" cy="614325"/>
            </a:xfrm>
            <a:custGeom>
              <a:avLst/>
              <a:gdLst/>
              <a:ahLst/>
              <a:cxnLst/>
              <a:rect l="l" t="t" r="r" b="b"/>
              <a:pathLst>
                <a:path w="94266" h="24573" extrusionOk="0">
                  <a:moveTo>
                    <a:pt x="21419" y="0"/>
                  </a:moveTo>
                  <a:cubicBezTo>
                    <a:pt x="17280" y="0"/>
                    <a:pt x="13335" y="918"/>
                    <a:pt x="10189" y="3370"/>
                  </a:cubicBezTo>
                  <a:cubicBezTo>
                    <a:pt x="2571" y="9306"/>
                    <a:pt x="1" y="16587"/>
                    <a:pt x="429" y="24573"/>
                  </a:cubicBezTo>
                  <a:cubicBezTo>
                    <a:pt x="888" y="21636"/>
                    <a:pt x="2295" y="18943"/>
                    <a:pt x="4406" y="16863"/>
                  </a:cubicBezTo>
                  <a:cubicBezTo>
                    <a:pt x="6064" y="15215"/>
                    <a:pt x="8613" y="14611"/>
                    <a:pt x="11459" y="14611"/>
                  </a:cubicBezTo>
                  <a:cubicBezTo>
                    <a:pt x="18069" y="14611"/>
                    <a:pt x="26276" y="17868"/>
                    <a:pt x="28608" y="18851"/>
                  </a:cubicBezTo>
                  <a:cubicBezTo>
                    <a:pt x="31973" y="20228"/>
                    <a:pt x="46445" y="21177"/>
                    <a:pt x="46445" y="21177"/>
                  </a:cubicBezTo>
                  <a:lnTo>
                    <a:pt x="47852" y="21177"/>
                  </a:lnTo>
                  <a:cubicBezTo>
                    <a:pt x="47852" y="21177"/>
                    <a:pt x="62324" y="20228"/>
                    <a:pt x="65690" y="18851"/>
                  </a:cubicBezTo>
                  <a:cubicBezTo>
                    <a:pt x="68023" y="17888"/>
                    <a:pt x="76246" y="14617"/>
                    <a:pt x="82860" y="14617"/>
                  </a:cubicBezTo>
                  <a:cubicBezTo>
                    <a:pt x="85697" y="14617"/>
                    <a:pt x="88238" y="15219"/>
                    <a:pt x="89891" y="16863"/>
                  </a:cubicBezTo>
                  <a:cubicBezTo>
                    <a:pt x="92002" y="18943"/>
                    <a:pt x="93409" y="21636"/>
                    <a:pt x="93899" y="24573"/>
                  </a:cubicBezTo>
                  <a:cubicBezTo>
                    <a:pt x="94266" y="16587"/>
                    <a:pt x="91727" y="9306"/>
                    <a:pt x="84108" y="3401"/>
                  </a:cubicBezTo>
                  <a:cubicBezTo>
                    <a:pt x="80960" y="937"/>
                    <a:pt x="77012" y="16"/>
                    <a:pt x="72870" y="16"/>
                  </a:cubicBezTo>
                  <a:cubicBezTo>
                    <a:pt x="64413" y="16"/>
                    <a:pt x="55147" y="3854"/>
                    <a:pt x="50239" y="6215"/>
                  </a:cubicBezTo>
                  <a:cubicBezTo>
                    <a:pt x="52289" y="5909"/>
                    <a:pt x="54308" y="5451"/>
                    <a:pt x="56297" y="4900"/>
                  </a:cubicBezTo>
                  <a:cubicBezTo>
                    <a:pt x="62381" y="3206"/>
                    <a:pt x="70138" y="733"/>
                    <a:pt x="74671" y="733"/>
                  </a:cubicBezTo>
                  <a:cubicBezTo>
                    <a:pt x="76360" y="733"/>
                    <a:pt x="77602" y="1076"/>
                    <a:pt x="78142" y="1932"/>
                  </a:cubicBezTo>
                  <a:cubicBezTo>
                    <a:pt x="81538" y="7286"/>
                    <a:pt x="77622" y="10499"/>
                    <a:pt x="73859" y="11753"/>
                  </a:cubicBezTo>
                  <a:cubicBezTo>
                    <a:pt x="73319" y="11934"/>
                    <a:pt x="72657" y="12013"/>
                    <a:pt x="71903" y="12013"/>
                  </a:cubicBezTo>
                  <a:cubicBezTo>
                    <a:pt x="67436" y="12013"/>
                    <a:pt x="59750" y="9261"/>
                    <a:pt x="55379" y="8816"/>
                  </a:cubicBezTo>
                  <a:lnTo>
                    <a:pt x="47149" y="7959"/>
                  </a:lnTo>
                  <a:lnTo>
                    <a:pt x="38918" y="8816"/>
                  </a:lnTo>
                  <a:cubicBezTo>
                    <a:pt x="34547" y="9261"/>
                    <a:pt x="26861" y="12013"/>
                    <a:pt x="22394" y="12013"/>
                  </a:cubicBezTo>
                  <a:cubicBezTo>
                    <a:pt x="21640" y="12013"/>
                    <a:pt x="20978" y="11934"/>
                    <a:pt x="20439" y="11753"/>
                  </a:cubicBezTo>
                  <a:cubicBezTo>
                    <a:pt x="16675" y="10499"/>
                    <a:pt x="12759" y="7286"/>
                    <a:pt x="16125" y="1932"/>
                  </a:cubicBezTo>
                  <a:cubicBezTo>
                    <a:pt x="16674" y="1067"/>
                    <a:pt x="17924" y="719"/>
                    <a:pt x="19622" y="719"/>
                  </a:cubicBezTo>
                  <a:cubicBezTo>
                    <a:pt x="24166" y="719"/>
                    <a:pt x="31911" y="3207"/>
                    <a:pt x="37970" y="4900"/>
                  </a:cubicBezTo>
                  <a:cubicBezTo>
                    <a:pt x="39989" y="5451"/>
                    <a:pt x="42008" y="5879"/>
                    <a:pt x="44058" y="6215"/>
                  </a:cubicBezTo>
                  <a:cubicBezTo>
                    <a:pt x="39148" y="3832"/>
                    <a:pt x="29879" y="0"/>
                    <a:pt x="21419"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34;p31">
              <a:extLst>
                <a:ext uri="{FF2B5EF4-FFF2-40B4-BE49-F238E27FC236}">
                  <a16:creationId xmlns:a16="http://schemas.microsoft.com/office/drawing/2014/main" id="{DF9931D6-600F-BA40-A413-70349CB4C6C7}"/>
                </a:ext>
              </a:extLst>
            </p:cNvPr>
            <p:cNvSpPr/>
            <p:nvPr/>
          </p:nvSpPr>
          <p:spPr>
            <a:xfrm>
              <a:off x="2601075" y="1050750"/>
              <a:ext cx="2397975" cy="1101925"/>
            </a:xfrm>
            <a:custGeom>
              <a:avLst/>
              <a:gdLst/>
              <a:ahLst/>
              <a:cxnLst/>
              <a:rect l="l" t="t" r="r" b="b"/>
              <a:pathLst>
                <a:path w="95919" h="44077" extrusionOk="0">
                  <a:moveTo>
                    <a:pt x="83681" y="0"/>
                  </a:moveTo>
                  <a:cubicBezTo>
                    <a:pt x="77067" y="0"/>
                    <a:pt x="68868" y="3257"/>
                    <a:pt x="66516" y="4240"/>
                  </a:cubicBezTo>
                  <a:cubicBezTo>
                    <a:pt x="63150" y="5617"/>
                    <a:pt x="48678" y="6566"/>
                    <a:pt x="48678" y="6566"/>
                  </a:cubicBezTo>
                  <a:lnTo>
                    <a:pt x="47271" y="6566"/>
                  </a:lnTo>
                  <a:cubicBezTo>
                    <a:pt x="47271" y="6566"/>
                    <a:pt x="32799" y="5617"/>
                    <a:pt x="29434" y="4240"/>
                  </a:cubicBezTo>
                  <a:cubicBezTo>
                    <a:pt x="27078" y="3277"/>
                    <a:pt x="18864" y="6"/>
                    <a:pt x="12258" y="6"/>
                  </a:cubicBezTo>
                  <a:cubicBezTo>
                    <a:pt x="9424" y="6"/>
                    <a:pt x="6886" y="608"/>
                    <a:pt x="5232" y="2252"/>
                  </a:cubicBezTo>
                  <a:cubicBezTo>
                    <a:pt x="3121" y="4332"/>
                    <a:pt x="1714" y="7025"/>
                    <a:pt x="1255" y="9962"/>
                  </a:cubicBezTo>
                  <a:cubicBezTo>
                    <a:pt x="521" y="14031"/>
                    <a:pt x="1347" y="18651"/>
                    <a:pt x="2938" y="23730"/>
                  </a:cubicBezTo>
                  <a:cubicBezTo>
                    <a:pt x="6058" y="33826"/>
                    <a:pt x="9822" y="39058"/>
                    <a:pt x="11841" y="44076"/>
                  </a:cubicBezTo>
                  <a:cubicBezTo>
                    <a:pt x="10525" y="39793"/>
                    <a:pt x="8292" y="35203"/>
                    <a:pt x="5600" y="26851"/>
                  </a:cubicBezTo>
                  <a:cubicBezTo>
                    <a:pt x="0" y="9686"/>
                    <a:pt x="3886" y="6076"/>
                    <a:pt x="8353" y="3904"/>
                  </a:cubicBezTo>
                  <a:cubicBezTo>
                    <a:pt x="9356" y="3402"/>
                    <a:pt x="10658" y="3192"/>
                    <a:pt x="12129" y="3192"/>
                  </a:cubicBezTo>
                  <a:cubicBezTo>
                    <a:pt x="17570" y="3192"/>
                    <a:pt x="25338" y="6067"/>
                    <a:pt x="28975" y="7728"/>
                  </a:cubicBezTo>
                  <a:cubicBezTo>
                    <a:pt x="33625" y="9809"/>
                    <a:pt x="47852" y="10390"/>
                    <a:pt x="47852" y="10390"/>
                  </a:cubicBezTo>
                  <a:lnTo>
                    <a:pt x="48066" y="10390"/>
                  </a:lnTo>
                  <a:cubicBezTo>
                    <a:pt x="48066" y="10390"/>
                    <a:pt x="62324" y="9809"/>
                    <a:pt x="66974" y="7728"/>
                  </a:cubicBezTo>
                  <a:cubicBezTo>
                    <a:pt x="70611" y="6067"/>
                    <a:pt x="78360" y="3192"/>
                    <a:pt x="83808" y="3192"/>
                  </a:cubicBezTo>
                  <a:cubicBezTo>
                    <a:pt x="85281" y="3192"/>
                    <a:pt x="86586" y="3402"/>
                    <a:pt x="87596" y="3904"/>
                  </a:cubicBezTo>
                  <a:cubicBezTo>
                    <a:pt x="92063" y="6076"/>
                    <a:pt x="95918" y="9686"/>
                    <a:pt x="90380" y="26851"/>
                  </a:cubicBezTo>
                  <a:cubicBezTo>
                    <a:pt x="87688" y="35203"/>
                    <a:pt x="85454" y="39793"/>
                    <a:pt x="84108" y="44045"/>
                  </a:cubicBezTo>
                  <a:cubicBezTo>
                    <a:pt x="86158" y="39028"/>
                    <a:pt x="89891" y="33796"/>
                    <a:pt x="93042" y="23730"/>
                  </a:cubicBezTo>
                  <a:cubicBezTo>
                    <a:pt x="94602" y="18682"/>
                    <a:pt x="95429" y="14031"/>
                    <a:pt x="94725" y="9962"/>
                  </a:cubicBezTo>
                  <a:cubicBezTo>
                    <a:pt x="94235" y="7025"/>
                    <a:pt x="92858" y="4332"/>
                    <a:pt x="90747" y="2252"/>
                  </a:cubicBezTo>
                  <a:cubicBezTo>
                    <a:pt x="89081" y="604"/>
                    <a:pt x="86528" y="0"/>
                    <a:pt x="836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35;p31">
              <a:extLst>
                <a:ext uri="{FF2B5EF4-FFF2-40B4-BE49-F238E27FC236}">
                  <a16:creationId xmlns:a16="http://schemas.microsoft.com/office/drawing/2014/main" id="{1AC592FE-8F2E-9F41-BFE6-D1FFD615B21A}"/>
                </a:ext>
              </a:extLst>
            </p:cNvPr>
            <p:cNvSpPr/>
            <p:nvPr/>
          </p:nvSpPr>
          <p:spPr>
            <a:xfrm>
              <a:off x="2740275" y="2151875"/>
              <a:ext cx="369475" cy="1734800"/>
            </a:xfrm>
            <a:custGeom>
              <a:avLst/>
              <a:gdLst/>
              <a:ahLst/>
              <a:cxnLst/>
              <a:rect l="l" t="t" r="r" b="b"/>
              <a:pathLst>
                <a:path w="14779" h="69392" extrusionOk="0">
                  <a:moveTo>
                    <a:pt x="6273" y="0"/>
                  </a:moveTo>
                  <a:lnTo>
                    <a:pt x="6273" y="0"/>
                  </a:lnTo>
                  <a:cubicBezTo>
                    <a:pt x="7650" y="4498"/>
                    <a:pt x="8078" y="8659"/>
                    <a:pt x="7069" y="16492"/>
                  </a:cubicBezTo>
                  <a:cubicBezTo>
                    <a:pt x="5110" y="31789"/>
                    <a:pt x="1" y="50698"/>
                    <a:pt x="2663" y="63303"/>
                  </a:cubicBezTo>
                  <a:cubicBezTo>
                    <a:pt x="3091" y="65322"/>
                    <a:pt x="3581" y="67372"/>
                    <a:pt x="4070" y="69392"/>
                  </a:cubicBezTo>
                  <a:cubicBezTo>
                    <a:pt x="5233" y="69177"/>
                    <a:pt x="6395" y="68994"/>
                    <a:pt x="7589" y="68902"/>
                  </a:cubicBezTo>
                  <a:cubicBezTo>
                    <a:pt x="6334" y="62232"/>
                    <a:pt x="5386" y="54706"/>
                    <a:pt x="5325" y="48495"/>
                  </a:cubicBezTo>
                  <a:cubicBezTo>
                    <a:pt x="5233" y="35277"/>
                    <a:pt x="13677" y="15941"/>
                    <a:pt x="14595" y="10005"/>
                  </a:cubicBezTo>
                  <a:cubicBezTo>
                    <a:pt x="14779" y="8904"/>
                    <a:pt x="14748" y="7741"/>
                    <a:pt x="14503" y="6640"/>
                  </a:cubicBezTo>
                  <a:lnTo>
                    <a:pt x="7711" y="6701"/>
                  </a:lnTo>
                  <a:cubicBezTo>
                    <a:pt x="7650" y="4406"/>
                    <a:pt x="7160" y="2142"/>
                    <a:pt x="6273"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36;p31">
              <a:extLst>
                <a:ext uri="{FF2B5EF4-FFF2-40B4-BE49-F238E27FC236}">
                  <a16:creationId xmlns:a16="http://schemas.microsoft.com/office/drawing/2014/main" id="{C5ABBB5F-93CD-5648-A49B-AFD4E373FEA1}"/>
                </a:ext>
              </a:extLst>
            </p:cNvPr>
            <p:cNvSpPr/>
            <p:nvPr/>
          </p:nvSpPr>
          <p:spPr>
            <a:xfrm>
              <a:off x="2740275" y="2151875"/>
              <a:ext cx="369475" cy="1734800"/>
            </a:xfrm>
            <a:custGeom>
              <a:avLst/>
              <a:gdLst/>
              <a:ahLst/>
              <a:cxnLst/>
              <a:rect l="l" t="t" r="r" b="b"/>
              <a:pathLst>
                <a:path w="14779" h="69392" extrusionOk="0">
                  <a:moveTo>
                    <a:pt x="14595" y="10005"/>
                  </a:moveTo>
                  <a:cubicBezTo>
                    <a:pt x="14779" y="8904"/>
                    <a:pt x="14748" y="7741"/>
                    <a:pt x="14503" y="6640"/>
                  </a:cubicBezTo>
                  <a:lnTo>
                    <a:pt x="7711" y="6701"/>
                  </a:lnTo>
                  <a:cubicBezTo>
                    <a:pt x="7650" y="4406"/>
                    <a:pt x="7160" y="2142"/>
                    <a:pt x="6273" y="0"/>
                  </a:cubicBezTo>
                  <a:cubicBezTo>
                    <a:pt x="7650" y="4498"/>
                    <a:pt x="8078" y="8659"/>
                    <a:pt x="7069" y="16492"/>
                  </a:cubicBezTo>
                  <a:cubicBezTo>
                    <a:pt x="5110" y="31789"/>
                    <a:pt x="1" y="50698"/>
                    <a:pt x="2663" y="63303"/>
                  </a:cubicBezTo>
                  <a:cubicBezTo>
                    <a:pt x="3091" y="65322"/>
                    <a:pt x="3581" y="67372"/>
                    <a:pt x="4070" y="69392"/>
                  </a:cubicBezTo>
                  <a:cubicBezTo>
                    <a:pt x="5233" y="69177"/>
                    <a:pt x="6395" y="68994"/>
                    <a:pt x="7589" y="68902"/>
                  </a:cubicBezTo>
                  <a:cubicBezTo>
                    <a:pt x="6334" y="62232"/>
                    <a:pt x="5386" y="54706"/>
                    <a:pt x="5325" y="48495"/>
                  </a:cubicBezTo>
                  <a:cubicBezTo>
                    <a:pt x="5233" y="35277"/>
                    <a:pt x="13677" y="15941"/>
                    <a:pt x="14595" y="10005"/>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37;p31">
              <a:extLst>
                <a:ext uri="{FF2B5EF4-FFF2-40B4-BE49-F238E27FC236}">
                  <a16:creationId xmlns:a16="http://schemas.microsoft.com/office/drawing/2014/main" id="{D629B1B2-ECB9-1548-92E7-F338E25E6023}"/>
                </a:ext>
              </a:extLst>
            </p:cNvPr>
            <p:cNvSpPr/>
            <p:nvPr/>
          </p:nvSpPr>
          <p:spPr>
            <a:xfrm>
              <a:off x="4491125" y="2151875"/>
              <a:ext cx="369475" cy="1763875"/>
            </a:xfrm>
            <a:custGeom>
              <a:avLst/>
              <a:gdLst/>
              <a:ahLst/>
              <a:cxnLst/>
              <a:rect l="l" t="t" r="r" b="b"/>
              <a:pathLst>
                <a:path w="14779" h="70555" extrusionOk="0">
                  <a:moveTo>
                    <a:pt x="8506" y="0"/>
                  </a:moveTo>
                  <a:lnTo>
                    <a:pt x="8506" y="0"/>
                  </a:lnTo>
                  <a:cubicBezTo>
                    <a:pt x="7619" y="2112"/>
                    <a:pt x="7099" y="4406"/>
                    <a:pt x="7068" y="6701"/>
                  </a:cubicBezTo>
                  <a:lnTo>
                    <a:pt x="276" y="6640"/>
                  </a:lnTo>
                  <a:cubicBezTo>
                    <a:pt x="31" y="7741"/>
                    <a:pt x="0" y="8904"/>
                    <a:pt x="153" y="10005"/>
                  </a:cubicBezTo>
                  <a:cubicBezTo>
                    <a:pt x="1102" y="15941"/>
                    <a:pt x="9546" y="35247"/>
                    <a:pt x="9424" y="48495"/>
                  </a:cubicBezTo>
                  <a:cubicBezTo>
                    <a:pt x="9363" y="55226"/>
                    <a:pt x="8261" y="63517"/>
                    <a:pt x="6885" y="70554"/>
                  </a:cubicBezTo>
                  <a:cubicBezTo>
                    <a:pt x="7695" y="70426"/>
                    <a:pt x="8521" y="70373"/>
                    <a:pt x="9351" y="70373"/>
                  </a:cubicBezTo>
                  <a:cubicBezTo>
                    <a:pt x="9711" y="70373"/>
                    <a:pt x="10072" y="70383"/>
                    <a:pt x="10434" y="70401"/>
                  </a:cubicBezTo>
                  <a:cubicBezTo>
                    <a:pt x="11046" y="68045"/>
                    <a:pt x="11596" y="65659"/>
                    <a:pt x="12116" y="63303"/>
                  </a:cubicBezTo>
                  <a:cubicBezTo>
                    <a:pt x="14778" y="50698"/>
                    <a:pt x="9669" y="31789"/>
                    <a:pt x="7711" y="16492"/>
                  </a:cubicBezTo>
                  <a:cubicBezTo>
                    <a:pt x="6701" y="8659"/>
                    <a:pt x="7099" y="4498"/>
                    <a:pt x="8506"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38;p31">
              <a:extLst>
                <a:ext uri="{FF2B5EF4-FFF2-40B4-BE49-F238E27FC236}">
                  <a16:creationId xmlns:a16="http://schemas.microsoft.com/office/drawing/2014/main" id="{F35E42E4-BE7D-B642-A0AB-436DA58C4455}"/>
                </a:ext>
              </a:extLst>
            </p:cNvPr>
            <p:cNvSpPr/>
            <p:nvPr/>
          </p:nvSpPr>
          <p:spPr>
            <a:xfrm>
              <a:off x="4491125" y="2151875"/>
              <a:ext cx="369475" cy="1763875"/>
            </a:xfrm>
            <a:custGeom>
              <a:avLst/>
              <a:gdLst/>
              <a:ahLst/>
              <a:cxnLst/>
              <a:rect l="l" t="t" r="r" b="b"/>
              <a:pathLst>
                <a:path w="14779" h="70555" extrusionOk="0">
                  <a:moveTo>
                    <a:pt x="7711" y="16492"/>
                  </a:moveTo>
                  <a:cubicBezTo>
                    <a:pt x="6701" y="8659"/>
                    <a:pt x="7099" y="4498"/>
                    <a:pt x="8506" y="0"/>
                  </a:cubicBezTo>
                  <a:cubicBezTo>
                    <a:pt x="7619" y="2112"/>
                    <a:pt x="7099" y="4406"/>
                    <a:pt x="7068" y="6701"/>
                  </a:cubicBezTo>
                  <a:lnTo>
                    <a:pt x="276" y="6640"/>
                  </a:lnTo>
                  <a:cubicBezTo>
                    <a:pt x="31" y="7741"/>
                    <a:pt x="0" y="8904"/>
                    <a:pt x="153" y="10005"/>
                  </a:cubicBezTo>
                  <a:cubicBezTo>
                    <a:pt x="1102" y="15941"/>
                    <a:pt x="9546" y="35247"/>
                    <a:pt x="9424" y="48495"/>
                  </a:cubicBezTo>
                  <a:cubicBezTo>
                    <a:pt x="9363" y="55226"/>
                    <a:pt x="8261" y="63517"/>
                    <a:pt x="6885" y="70554"/>
                  </a:cubicBezTo>
                  <a:cubicBezTo>
                    <a:pt x="8047" y="70371"/>
                    <a:pt x="9240" y="70340"/>
                    <a:pt x="10434" y="70401"/>
                  </a:cubicBezTo>
                  <a:cubicBezTo>
                    <a:pt x="11046" y="68045"/>
                    <a:pt x="11596" y="65659"/>
                    <a:pt x="12116" y="63303"/>
                  </a:cubicBezTo>
                  <a:cubicBezTo>
                    <a:pt x="14778" y="50698"/>
                    <a:pt x="9669" y="31789"/>
                    <a:pt x="7711" y="16492"/>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39;p31">
              <a:extLst>
                <a:ext uri="{FF2B5EF4-FFF2-40B4-BE49-F238E27FC236}">
                  <a16:creationId xmlns:a16="http://schemas.microsoft.com/office/drawing/2014/main" id="{2BF438B1-99EA-7C4F-8302-F89B8323A15C}"/>
                </a:ext>
              </a:extLst>
            </p:cNvPr>
            <p:cNvSpPr/>
            <p:nvPr/>
          </p:nvSpPr>
          <p:spPr>
            <a:xfrm>
              <a:off x="3139550" y="2772200"/>
              <a:ext cx="1329425" cy="1161900"/>
            </a:xfrm>
            <a:custGeom>
              <a:avLst/>
              <a:gdLst/>
              <a:ahLst/>
              <a:cxnLst/>
              <a:rect l="l" t="t" r="r" b="b"/>
              <a:pathLst>
                <a:path w="53177" h="46476" extrusionOk="0">
                  <a:moveTo>
                    <a:pt x="26436" y="1"/>
                  </a:moveTo>
                  <a:cubicBezTo>
                    <a:pt x="24508" y="704"/>
                    <a:pt x="22795" y="1836"/>
                    <a:pt x="21357" y="3274"/>
                  </a:cubicBezTo>
                  <a:cubicBezTo>
                    <a:pt x="18787" y="5814"/>
                    <a:pt x="16247" y="9424"/>
                    <a:pt x="8017" y="21356"/>
                  </a:cubicBezTo>
                  <a:cubicBezTo>
                    <a:pt x="3428" y="28026"/>
                    <a:pt x="1102" y="36777"/>
                    <a:pt x="1" y="44303"/>
                  </a:cubicBezTo>
                  <a:lnTo>
                    <a:pt x="123" y="44334"/>
                  </a:lnTo>
                  <a:lnTo>
                    <a:pt x="796" y="44395"/>
                  </a:lnTo>
                  <a:cubicBezTo>
                    <a:pt x="1469" y="39714"/>
                    <a:pt x="2754" y="34757"/>
                    <a:pt x="4988" y="30137"/>
                  </a:cubicBezTo>
                  <a:cubicBezTo>
                    <a:pt x="11597" y="16706"/>
                    <a:pt x="21112" y="4988"/>
                    <a:pt x="23437" y="3733"/>
                  </a:cubicBezTo>
                  <a:cubicBezTo>
                    <a:pt x="24692" y="3030"/>
                    <a:pt x="25732" y="2509"/>
                    <a:pt x="26436" y="2203"/>
                  </a:cubicBezTo>
                  <a:cubicBezTo>
                    <a:pt x="27139" y="2540"/>
                    <a:pt x="28180" y="3030"/>
                    <a:pt x="29434" y="3733"/>
                  </a:cubicBezTo>
                  <a:cubicBezTo>
                    <a:pt x="31729" y="4988"/>
                    <a:pt x="41244" y="16706"/>
                    <a:pt x="47853" y="30137"/>
                  </a:cubicBezTo>
                  <a:cubicBezTo>
                    <a:pt x="50453" y="35461"/>
                    <a:pt x="51738" y="41213"/>
                    <a:pt x="52350" y="46475"/>
                  </a:cubicBezTo>
                  <a:cubicBezTo>
                    <a:pt x="52625" y="46445"/>
                    <a:pt x="52901" y="46445"/>
                    <a:pt x="53176" y="46445"/>
                  </a:cubicBezTo>
                  <a:cubicBezTo>
                    <a:pt x="52167" y="38490"/>
                    <a:pt x="49872" y="28669"/>
                    <a:pt x="44824" y="21326"/>
                  </a:cubicBezTo>
                  <a:cubicBezTo>
                    <a:pt x="36624" y="9424"/>
                    <a:pt x="34054" y="5814"/>
                    <a:pt x="31514" y="3274"/>
                  </a:cubicBezTo>
                  <a:cubicBezTo>
                    <a:pt x="30076" y="1836"/>
                    <a:pt x="28332" y="704"/>
                    <a:pt x="26436"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40;p31">
              <a:extLst>
                <a:ext uri="{FF2B5EF4-FFF2-40B4-BE49-F238E27FC236}">
                  <a16:creationId xmlns:a16="http://schemas.microsoft.com/office/drawing/2014/main" id="{C29453D0-59ED-A742-A83A-9F804F951F9C}"/>
                </a:ext>
              </a:extLst>
            </p:cNvPr>
            <p:cNvSpPr/>
            <p:nvPr/>
          </p:nvSpPr>
          <p:spPr>
            <a:xfrm>
              <a:off x="3139550" y="2772200"/>
              <a:ext cx="1329425" cy="1161900"/>
            </a:xfrm>
            <a:custGeom>
              <a:avLst/>
              <a:gdLst/>
              <a:ahLst/>
              <a:cxnLst/>
              <a:rect l="l" t="t" r="r" b="b"/>
              <a:pathLst>
                <a:path w="53177" h="46476" extrusionOk="0">
                  <a:moveTo>
                    <a:pt x="31514" y="3274"/>
                  </a:moveTo>
                  <a:cubicBezTo>
                    <a:pt x="30076" y="1836"/>
                    <a:pt x="28332" y="704"/>
                    <a:pt x="26436" y="1"/>
                  </a:cubicBezTo>
                  <a:cubicBezTo>
                    <a:pt x="24508" y="704"/>
                    <a:pt x="22795" y="1836"/>
                    <a:pt x="21357" y="3274"/>
                  </a:cubicBezTo>
                  <a:cubicBezTo>
                    <a:pt x="18787" y="5814"/>
                    <a:pt x="16247" y="9424"/>
                    <a:pt x="8017" y="21356"/>
                  </a:cubicBezTo>
                  <a:cubicBezTo>
                    <a:pt x="3428" y="28026"/>
                    <a:pt x="1102" y="36777"/>
                    <a:pt x="1" y="44303"/>
                  </a:cubicBezTo>
                  <a:lnTo>
                    <a:pt x="123" y="44334"/>
                  </a:lnTo>
                  <a:lnTo>
                    <a:pt x="796" y="44395"/>
                  </a:lnTo>
                  <a:cubicBezTo>
                    <a:pt x="1469" y="39714"/>
                    <a:pt x="2754" y="34757"/>
                    <a:pt x="4988" y="30137"/>
                  </a:cubicBezTo>
                  <a:cubicBezTo>
                    <a:pt x="11597" y="16706"/>
                    <a:pt x="21112" y="4988"/>
                    <a:pt x="23437" y="3733"/>
                  </a:cubicBezTo>
                  <a:cubicBezTo>
                    <a:pt x="24692" y="3030"/>
                    <a:pt x="25732" y="2509"/>
                    <a:pt x="26436" y="2203"/>
                  </a:cubicBezTo>
                  <a:cubicBezTo>
                    <a:pt x="27139" y="2540"/>
                    <a:pt x="28180" y="3030"/>
                    <a:pt x="29434" y="3733"/>
                  </a:cubicBezTo>
                  <a:cubicBezTo>
                    <a:pt x="31729" y="4988"/>
                    <a:pt x="41244" y="16706"/>
                    <a:pt x="47853" y="30137"/>
                  </a:cubicBezTo>
                  <a:cubicBezTo>
                    <a:pt x="50453" y="35461"/>
                    <a:pt x="51738" y="41213"/>
                    <a:pt x="52350" y="46475"/>
                  </a:cubicBezTo>
                  <a:cubicBezTo>
                    <a:pt x="52625" y="46445"/>
                    <a:pt x="52901" y="46445"/>
                    <a:pt x="53176" y="46445"/>
                  </a:cubicBezTo>
                  <a:cubicBezTo>
                    <a:pt x="52167" y="38490"/>
                    <a:pt x="49872" y="28669"/>
                    <a:pt x="44824" y="21326"/>
                  </a:cubicBezTo>
                  <a:cubicBezTo>
                    <a:pt x="36624" y="9424"/>
                    <a:pt x="34054" y="5814"/>
                    <a:pt x="31514" y="3274"/>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41;p31">
              <a:extLst>
                <a:ext uri="{FF2B5EF4-FFF2-40B4-BE49-F238E27FC236}">
                  <a16:creationId xmlns:a16="http://schemas.microsoft.com/office/drawing/2014/main" id="{6B7E6BDB-5AFB-104D-99F2-F73C90E03803}"/>
                </a:ext>
              </a:extLst>
            </p:cNvPr>
            <p:cNvSpPr/>
            <p:nvPr/>
          </p:nvSpPr>
          <p:spPr>
            <a:xfrm>
              <a:off x="2845075" y="3885125"/>
              <a:ext cx="102525" cy="108625"/>
            </a:xfrm>
            <a:custGeom>
              <a:avLst/>
              <a:gdLst/>
              <a:ahLst/>
              <a:cxnLst/>
              <a:rect l="l" t="t" r="r" b="b"/>
              <a:pathLst>
                <a:path w="4101" h="4345" extrusionOk="0">
                  <a:moveTo>
                    <a:pt x="3458" y="0"/>
                  </a:moveTo>
                  <a:cubicBezTo>
                    <a:pt x="2295" y="123"/>
                    <a:pt x="1133" y="276"/>
                    <a:pt x="1" y="490"/>
                  </a:cubicBezTo>
                  <a:cubicBezTo>
                    <a:pt x="337" y="1775"/>
                    <a:pt x="674" y="3060"/>
                    <a:pt x="1041" y="4345"/>
                  </a:cubicBezTo>
                  <a:cubicBezTo>
                    <a:pt x="2020" y="3917"/>
                    <a:pt x="3060" y="3549"/>
                    <a:pt x="4100" y="3274"/>
                  </a:cubicBezTo>
                  <a:cubicBezTo>
                    <a:pt x="3886" y="2203"/>
                    <a:pt x="3672" y="1132"/>
                    <a:pt x="345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42;p31">
              <a:extLst>
                <a:ext uri="{FF2B5EF4-FFF2-40B4-BE49-F238E27FC236}">
                  <a16:creationId xmlns:a16="http://schemas.microsoft.com/office/drawing/2014/main" id="{07C7804E-74AD-B64F-B3BD-871CD4150316}"/>
                </a:ext>
              </a:extLst>
            </p:cNvPr>
            <p:cNvSpPr/>
            <p:nvPr/>
          </p:nvSpPr>
          <p:spPr>
            <a:xfrm>
              <a:off x="2845075" y="3885125"/>
              <a:ext cx="102525" cy="108625"/>
            </a:xfrm>
            <a:custGeom>
              <a:avLst/>
              <a:gdLst/>
              <a:ahLst/>
              <a:cxnLst/>
              <a:rect l="l" t="t" r="r" b="b"/>
              <a:pathLst>
                <a:path w="4101" h="4345" extrusionOk="0">
                  <a:moveTo>
                    <a:pt x="4100" y="3274"/>
                  </a:moveTo>
                  <a:cubicBezTo>
                    <a:pt x="3886" y="2203"/>
                    <a:pt x="3672" y="1132"/>
                    <a:pt x="3458" y="0"/>
                  </a:cubicBezTo>
                  <a:cubicBezTo>
                    <a:pt x="2295" y="123"/>
                    <a:pt x="1133" y="276"/>
                    <a:pt x="1" y="490"/>
                  </a:cubicBezTo>
                  <a:cubicBezTo>
                    <a:pt x="337" y="1775"/>
                    <a:pt x="674" y="3060"/>
                    <a:pt x="1041" y="4345"/>
                  </a:cubicBezTo>
                  <a:cubicBezTo>
                    <a:pt x="2020" y="3917"/>
                    <a:pt x="3060" y="3549"/>
                    <a:pt x="4100" y="3274"/>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43;p31">
              <a:extLst>
                <a:ext uri="{FF2B5EF4-FFF2-40B4-BE49-F238E27FC236}">
                  <a16:creationId xmlns:a16="http://schemas.microsoft.com/office/drawing/2014/main" id="{E3ABF424-1EBD-2548-AD93-C34B0C9E712C}"/>
                </a:ext>
              </a:extLst>
            </p:cNvPr>
            <p:cNvSpPr/>
            <p:nvPr/>
          </p:nvSpPr>
          <p:spPr>
            <a:xfrm>
              <a:off x="3107425" y="4158950"/>
              <a:ext cx="47450" cy="309800"/>
            </a:xfrm>
            <a:custGeom>
              <a:avLst/>
              <a:gdLst/>
              <a:ahLst/>
              <a:cxnLst/>
              <a:rect l="l" t="t" r="r" b="b"/>
              <a:pathLst>
                <a:path w="1898" h="12392" extrusionOk="0">
                  <a:moveTo>
                    <a:pt x="276" y="1"/>
                  </a:moveTo>
                  <a:cubicBezTo>
                    <a:pt x="246" y="1071"/>
                    <a:pt x="246" y="1989"/>
                    <a:pt x="276" y="2724"/>
                  </a:cubicBezTo>
                  <a:cubicBezTo>
                    <a:pt x="307" y="4835"/>
                    <a:pt x="215" y="6212"/>
                    <a:pt x="1" y="6976"/>
                  </a:cubicBezTo>
                  <a:cubicBezTo>
                    <a:pt x="276" y="8904"/>
                    <a:pt x="582" y="10709"/>
                    <a:pt x="888" y="12392"/>
                  </a:cubicBezTo>
                  <a:cubicBezTo>
                    <a:pt x="1531" y="11841"/>
                    <a:pt x="1898" y="10526"/>
                    <a:pt x="1775" y="8537"/>
                  </a:cubicBezTo>
                  <a:cubicBezTo>
                    <a:pt x="1684" y="7038"/>
                    <a:pt x="1378" y="3978"/>
                    <a:pt x="1378" y="31"/>
                  </a:cubicBezTo>
                  <a:cubicBezTo>
                    <a:pt x="1011" y="31"/>
                    <a:pt x="643" y="1"/>
                    <a:pt x="276"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44;p31">
              <a:extLst>
                <a:ext uri="{FF2B5EF4-FFF2-40B4-BE49-F238E27FC236}">
                  <a16:creationId xmlns:a16="http://schemas.microsoft.com/office/drawing/2014/main" id="{777F9407-6348-9641-8036-D96BD11B7D72}"/>
                </a:ext>
              </a:extLst>
            </p:cNvPr>
            <p:cNvSpPr/>
            <p:nvPr/>
          </p:nvSpPr>
          <p:spPr>
            <a:xfrm>
              <a:off x="3107425" y="4158950"/>
              <a:ext cx="47450" cy="309800"/>
            </a:xfrm>
            <a:custGeom>
              <a:avLst/>
              <a:gdLst/>
              <a:ahLst/>
              <a:cxnLst/>
              <a:rect l="l" t="t" r="r" b="b"/>
              <a:pathLst>
                <a:path w="1898" h="12392" extrusionOk="0">
                  <a:moveTo>
                    <a:pt x="1775" y="8537"/>
                  </a:moveTo>
                  <a:cubicBezTo>
                    <a:pt x="1684" y="7038"/>
                    <a:pt x="1378" y="3978"/>
                    <a:pt x="1378" y="31"/>
                  </a:cubicBezTo>
                  <a:cubicBezTo>
                    <a:pt x="1011" y="31"/>
                    <a:pt x="643" y="1"/>
                    <a:pt x="276" y="1"/>
                  </a:cubicBezTo>
                  <a:cubicBezTo>
                    <a:pt x="246" y="1071"/>
                    <a:pt x="246" y="1989"/>
                    <a:pt x="276" y="2724"/>
                  </a:cubicBezTo>
                  <a:cubicBezTo>
                    <a:pt x="307" y="4835"/>
                    <a:pt x="215" y="6212"/>
                    <a:pt x="1" y="6976"/>
                  </a:cubicBezTo>
                  <a:cubicBezTo>
                    <a:pt x="276" y="8904"/>
                    <a:pt x="582" y="10709"/>
                    <a:pt x="888" y="12392"/>
                  </a:cubicBezTo>
                  <a:cubicBezTo>
                    <a:pt x="1531" y="11841"/>
                    <a:pt x="1898" y="10526"/>
                    <a:pt x="1775" y="8537"/>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45;p31">
              <a:extLst>
                <a:ext uri="{FF2B5EF4-FFF2-40B4-BE49-F238E27FC236}">
                  <a16:creationId xmlns:a16="http://schemas.microsoft.com/office/drawing/2014/main" id="{85635AF8-6F93-A44F-A38C-6082D3D39473}"/>
                </a:ext>
              </a:extLst>
            </p:cNvPr>
            <p:cNvSpPr/>
            <p:nvPr/>
          </p:nvSpPr>
          <p:spPr>
            <a:xfrm>
              <a:off x="2941450" y="4184200"/>
              <a:ext cx="110175" cy="264675"/>
            </a:xfrm>
            <a:custGeom>
              <a:avLst/>
              <a:gdLst/>
              <a:ahLst/>
              <a:cxnLst/>
              <a:rect l="l" t="t" r="r" b="b"/>
              <a:pathLst>
                <a:path w="4407" h="10587" extrusionOk="0">
                  <a:moveTo>
                    <a:pt x="2418" y="0"/>
                  </a:moveTo>
                  <a:cubicBezTo>
                    <a:pt x="1592" y="398"/>
                    <a:pt x="796" y="888"/>
                    <a:pt x="1" y="1316"/>
                  </a:cubicBezTo>
                  <a:cubicBezTo>
                    <a:pt x="1683" y="5997"/>
                    <a:pt x="3274" y="9485"/>
                    <a:pt x="4406" y="10586"/>
                  </a:cubicBezTo>
                  <a:cubicBezTo>
                    <a:pt x="3917" y="7863"/>
                    <a:pt x="3427" y="4987"/>
                    <a:pt x="3030" y="1897"/>
                  </a:cubicBezTo>
                  <a:cubicBezTo>
                    <a:pt x="2846" y="1346"/>
                    <a:pt x="2632" y="704"/>
                    <a:pt x="241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46;p31">
              <a:extLst>
                <a:ext uri="{FF2B5EF4-FFF2-40B4-BE49-F238E27FC236}">
                  <a16:creationId xmlns:a16="http://schemas.microsoft.com/office/drawing/2014/main" id="{68A31A38-07D5-5243-8E89-989FCF6753DB}"/>
                </a:ext>
              </a:extLst>
            </p:cNvPr>
            <p:cNvSpPr/>
            <p:nvPr/>
          </p:nvSpPr>
          <p:spPr>
            <a:xfrm>
              <a:off x="2941450" y="4184200"/>
              <a:ext cx="110175" cy="264675"/>
            </a:xfrm>
            <a:custGeom>
              <a:avLst/>
              <a:gdLst/>
              <a:ahLst/>
              <a:cxnLst/>
              <a:rect l="l" t="t" r="r" b="b"/>
              <a:pathLst>
                <a:path w="4407" h="10587" extrusionOk="0">
                  <a:moveTo>
                    <a:pt x="1" y="1316"/>
                  </a:moveTo>
                  <a:cubicBezTo>
                    <a:pt x="1683" y="5997"/>
                    <a:pt x="3274" y="9485"/>
                    <a:pt x="4406" y="10586"/>
                  </a:cubicBezTo>
                  <a:cubicBezTo>
                    <a:pt x="3917" y="7863"/>
                    <a:pt x="3427" y="4987"/>
                    <a:pt x="3030" y="1897"/>
                  </a:cubicBezTo>
                  <a:cubicBezTo>
                    <a:pt x="2846" y="1346"/>
                    <a:pt x="2632" y="704"/>
                    <a:pt x="2418" y="0"/>
                  </a:cubicBezTo>
                  <a:cubicBezTo>
                    <a:pt x="1592" y="398"/>
                    <a:pt x="796" y="888"/>
                    <a:pt x="1" y="1316"/>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47;p31">
              <a:extLst>
                <a:ext uri="{FF2B5EF4-FFF2-40B4-BE49-F238E27FC236}">
                  <a16:creationId xmlns:a16="http://schemas.microsoft.com/office/drawing/2014/main" id="{5B4C3A4C-B147-0E46-9DA7-64142816F3E0}"/>
                </a:ext>
              </a:extLst>
            </p:cNvPr>
            <p:cNvSpPr/>
            <p:nvPr/>
          </p:nvSpPr>
          <p:spPr>
            <a:xfrm>
              <a:off x="4549250" y="4236200"/>
              <a:ext cx="103300" cy="212675"/>
            </a:xfrm>
            <a:custGeom>
              <a:avLst/>
              <a:gdLst/>
              <a:ahLst/>
              <a:cxnLst/>
              <a:rect l="l" t="t" r="r" b="b"/>
              <a:pathLst>
                <a:path w="4132" h="8507" extrusionOk="0">
                  <a:moveTo>
                    <a:pt x="4131" y="1"/>
                  </a:moveTo>
                  <a:cubicBezTo>
                    <a:pt x="3152" y="31"/>
                    <a:pt x="2234" y="154"/>
                    <a:pt x="1286" y="337"/>
                  </a:cubicBezTo>
                  <a:cubicBezTo>
                    <a:pt x="919" y="3213"/>
                    <a:pt x="460" y="5967"/>
                    <a:pt x="1" y="8506"/>
                  </a:cubicBezTo>
                  <a:cubicBezTo>
                    <a:pt x="1072" y="7466"/>
                    <a:pt x="2540" y="4284"/>
                    <a:pt x="4131"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48;p31">
              <a:extLst>
                <a:ext uri="{FF2B5EF4-FFF2-40B4-BE49-F238E27FC236}">
                  <a16:creationId xmlns:a16="http://schemas.microsoft.com/office/drawing/2014/main" id="{7158B5D6-60C7-E648-94C5-3AB025B2B965}"/>
                </a:ext>
              </a:extLst>
            </p:cNvPr>
            <p:cNvSpPr/>
            <p:nvPr/>
          </p:nvSpPr>
          <p:spPr>
            <a:xfrm>
              <a:off x="4549250" y="4236200"/>
              <a:ext cx="103300" cy="212675"/>
            </a:xfrm>
            <a:custGeom>
              <a:avLst/>
              <a:gdLst/>
              <a:ahLst/>
              <a:cxnLst/>
              <a:rect l="l" t="t" r="r" b="b"/>
              <a:pathLst>
                <a:path w="4132" h="8507" extrusionOk="0">
                  <a:moveTo>
                    <a:pt x="1286" y="337"/>
                  </a:moveTo>
                  <a:cubicBezTo>
                    <a:pt x="919" y="3213"/>
                    <a:pt x="460" y="5967"/>
                    <a:pt x="1" y="8506"/>
                  </a:cubicBezTo>
                  <a:cubicBezTo>
                    <a:pt x="1072" y="7466"/>
                    <a:pt x="2540" y="4284"/>
                    <a:pt x="4131" y="1"/>
                  </a:cubicBezTo>
                  <a:cubicBezTo>
                    <a:pt x="3152" y="31"/>
                    <a:pt x="2234" y="154"/>
                    <a:pt x="1286" y="337"/>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49;p31">
              <a:extLst>
                <a:ext uri="{FF2B5EF4-FFF2-40B4-BE49-F238E27FC236}">
                  <a16:creationId xmlns:a16="http://schemas.microsoft.com/office/drawing/2014/main" id="{D42D0B4F-589B-8840-BAE0-076798BD42EF}"/>
                </a:ext>
              </a:extLst>
            </p:cNvPr>
            <p:cNvSpPr/>
            <p:nvPr/>
          </p:nvSpPr>
          <p:spPr>
            <a:xfrm>
              <a:off x="4446000" y="4240025"/>
              <a:ext cx="47450" cy="228725"/>
            </a:xfrm>
            <a:custGeom>
              <a:avLst/>
              <a:gdLst/>
              <a:ahLst/>
              <a:cxnLst/>
              <a:rect l="l" t="t" r="r" b="b"/>
              <a:pathLst>
                <a:path w="1898" h="9149" extrusionOk="0">
                  <a:moveTo>
                    <a:pt x="429" y="1"/>
                  </a:moveTo>
                  <a:cubicBezTo>
                    <a:pt x="337" y="2387"/>
                    <a:pt x="184" y="4223"/>
                    <a:pt x="123" y="5294"/>
                  </a:cubicBezTo>
                  <a:cubicBezTo>
                    <a:pt x="0" y="7283"/>
                    <a:pt x="337" y="8568"/>
                    <a:pt x="1010" y="9149"/>
                  </a:cubicBezTo>
                  <a:cubicBezTo>
                    <a:pt x="1347" y="7466"/>
                    <a:pt x="1622" y="5630"/>
                    <a:pt x="1897" y="3733"/>
                  </a:cubicBezTo>
                  <a:cubicBezTo>
                    <a:pt x="1714" y="3060"/>
                    <a:pt x="1591" y="1867"/>
                    <a:pt x="1622" y="123"/>
                  </a:cubicBezTo>
                  <a:cubicBezTo>
                    <a:pt x="1224" y="93"/>
                    <a:pt x="857" y="31"/>
                    <a:pt x="429"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50;p31">
              <a:extLst>
                <a:ext uri="{FF2B5EF4-FFF2-40B4-BE49-F238E27FC236}">
                  <a16:creationId xmlns:a16="http://schemas.microsoft.com/office/drawing/2014/main" id="{9452767F-3EF4-644C-8EC0-BFAA2AD577CA}"/>
                </a:ext>
              </a:extLst>
            </p:cNvPr>
            <p:cNvSpPr/>
            <p:nvPr/>
          </p:nvSpPr>
          <p:spPr>
            <a:xfrm>
              <a:off x="4446000" y="4240025"/>
              <a:ext cx="47450" cy="228725"/>
            </a:xfrm>
            <a:custGeom>
              <a:avLst/>
              <a:gdLst/>
              <a:ahLst/>
              <a:cxnLst/>
              <a:rect l="l" t="t" r="r" b="b"/>
              <a:pathLst>
                <a:path w="1898" h="9149" extrusionOk="0">
                  <a:moveTo>
                    <a:pt x="1622" y="123"/>
                  </a:moveTo>
                  <a:cubicBezTo>
                    <a:pt x="1224" y="93"/>
                    <a:pt x="857" y="31"/>
                    <a:pt x="429" y="1"/>
                  </a:cubicBezTo>
                  <a:cubicBezTo>
                    <a:pt x="337" y="2387"/>
                    <a:pt x="184" y="4223"/>
                    <a:pt x="123" y="5294"/>
                  </a:cubicBezTo>
                  <a:cubicBezTo>
                    <a:pt x="0" y="7283"/>
                    <a:pt x="337" y="8568"/>
                    <a:pt x="1010" y="9149"/>
                  </a:cubicBezTo>
                  <a:cubicBezTo>
                    <a:pt x="1347" y="7466"/>
                    <a:pt x="1622" y="5630"/>
                    <a:pt x="1897" y="3733"/>
                  </a:cubicBezTo>
                  <a:cubicBezTo>
                    <a:pt x="1714" y="3060"/>
                    <a:pt x="1591" y="1867"/>
                    <a:pt x="1622" y="123"/>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51;p31">
              <a:extLst>
                <a:ext uri="{FF2B5EF4-FFF2-40B4-BE49-F238E27FC236}">
                  <a16:creationId xmlns:a16="http://schemas.microsoft.com/office/drawing/2014/main" id="{D9BB3898-40DB-BE41-A980-130A3DB38B7D}"/>
                </a:ext>
              </a:extLst>
            </p:cNvPr>
            <p:cNvSpPr/>
            <p:nvPr/>
          </p:nvSpPr>
          <p:spPr>
            <a:xfrm>
              <a:off x="4457475" y="4130650"/>
              <a:ext cx="29850" cy="101750"/>
            </a:xfrm>
            <a:custGeom>
              <a:avLst/>
              <a:gdLst/>
              <a:ahLst/>
              <a:cxnLst/>
              <a:rect l="l" t="t" r="r" b="b"/>
              <a:pathLst>
                <a:path w="1194" h="4070" extrusionOk="0">
                  <a:moveTo>
                    <a:pt x="1102" y="1"/>
                  </a:moveTo>
                  <a:cubicBezTo>
                    <a:pt x="765" y="1"/>
                    <a:pt x="429" y="31"/>
                    <a:pt x="61" y="62"/>
                  </a:cubicBezTo>
                  <a:cubicBezTo>
                    <a:pt x="61" y="1469"/>
                    <a:pt x="61" y="2754"/>
                    <a:pt x="0" y="3947"/>
                  </a:cubicBezTo>
                  <a:cubicBezTo>
                    <a:pt x="398" y="3978"/>
                    <a:pt x="765" y="4009"/>
                    <a:pt x="1132" y="4070"/>
                  </a:cubicBezTo>
                  <a:lnTo>
                    <a:pt x="1132" y="3856"/>
                  </a:lnTo>
                  <a:cubicBezTo>
                    <a:pt x="1194" y="2877"/>
                    <a:pt x="1194" y="1561"/>
                    <a:pt x="1102"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52;p31">
              <a:extLst>
                <a:ext uri="{FF2B5EF4-FFF2-40B4-BE49-F238E27FC236}">
                  <a16:creationId xmlns:a16="http://schemas.microsoft.com/office/drawing/2014/main" id="{B4530556-6B5C-8943-B89D-E499635A4359}"/>
                </a:ext>
              </a:extLst>
            </p:cNvPr>
            <p:cNvSpPr/>
            <p:nvPr/>
          </p:nvSpPr>
          <p:spPr>
            <a:xfrm>
              <a:off x="4457475" y="4130650"/>
              <a:ext cx="29850" cy="101750"/>
            </a:xfrm>
            <a:custGeom>
              <a:avLst/>
              <a:gdLst/>
              <a:ahLst/>
              <a:cxnLst/>
              <a:rect l="l" t="t" r="r" b="b"/>
              <a:pathLst>
                <a:path w="1194" h="4070" extrusionOk="0">
                  <a:moveTo>
                    <a:pt x="1102" y="1"/>
                  </a:moveTo>
                  <a:cubicBezTo>
                    <a:pt x="765" y="1"/>
                    <a:pt x="429" y="31"/>
                    <a:pt x="61" y="62"/>
                  </a:cubicBezTo>
                  <a:cubicBezTo>
                    <a:pt x="61" y="1469"/>
                    <a:pt x="61" y="2754"/>
                    <a:pt x="0" y="3947"/>
                  </a:cubicBezTo>
                  <a:cubicBezTo>
                    <a:pt x="398" y="3978"/>
                    <a:pt x="765" y="4009"/>
                    <a:pt x="1132" y="4070"/>
                  </a:cubicBezTo>
                  <a:lnTo>
                    <a:pt x="1132" y="3856"/>
                  </a:lnTo>
                  <a:cubicBezTo>
                    <a:pt x="1194" y="2877"/>
                    <a:pt x="1194" y="1561"/>
                    <a:pt x="1102"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53;p31">
              <a:extLst>
                <a:ext uri="{FF2B5EF4-FFF2-40B4-BE49-F238E27FC236}">
                  <a16:creationId xmlns:a16="http://schemas.microsoft.com/office/drawing/2014/main" id="{71CE631C-4B5E-1449-8BB2-2259ECB52A82}"/>
                </a:ext>
              </a:extLst>
            </p:cNvPr>
            <p:cNvSpPr/>
            <p:nvPr/>
          </p:nvSpPr>
          <p:spPr>
            <a:xfrm>
              <a:off x="3118900" y="3953950"/>
              <a:ext cx="31400" cy="117075"/>
            </a:xfrm>
            <a:custGeom>
              <a:avLst/>
              <a:gdLst/>
              <a:ahLst/>
              <a:cxnLst/>
              <a:rect l="l" t="t" r="r" b="b"/>
              <a:pathLst>
                <a:path w="1256" h="4683" extrusionOk="0">
                  <a:moveTo>
                    <a:pt x="429" y="1"/>
                  </a:moveTo>
                  <a:cubicBezTo>
                    <a:pt x="215" y="1653"/>
                    <a:pt x="93" y="3214"/>
                    <a:pt x="1" y="4621"/>
                  </a:cubicBezTo>
                  <a:lnTo>
                    <a:pt x="949" y="4682"/>
                  </a:lnTo>
                  <a:cubicBezTo>
                    <a:pt x="1010" y="3214"/>
                    <a:pt x="1102" y="1684"/>
                    <a:pt x="1255" y="123"/>
                  </a:cubicBezTo>
                  <a:cubicBezTo>
                    <a:pt x="980" y="62"/>
                    <a:pt x="674" y="32"/>
                    <a:pt x="429"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54;p31">
              <a:extLst>
                <a:ext uri="{FF2B5EF4-FFF2-40B4-BE49-F238E27FC236}">
                  <a16:creationId xmlns:a16="http://schemas.microsoft.com/office/drawing/2014/main" id="{220E2E92-C63E-8740-9027-03A9D2537658}"/>
                </a:ext>
              </a:extLst>
            </p:cNvPr>
            <p:cNvSpPr/>
            <p:nvPr/>
          </p:nvSpPr>
          <p:spPr>
            <a:xfrm>
              <a:off x="3118900" y="3953950"/>
              <a:ext cx="31400" cy="117075"/>
            </a:xfrm>
            <a:custGeom>
              <a:avLst/>
              <a:gdLst/>
              <a:ahLst/>
              <a:cxnLst/>
              <a:rect l="l" t="t" r="r" b="b"/>
              <a:pathLst>
                <a:path w="1256" h="4683" extrusionOk="0">
                  <a:moveTo>
                    <a:pt x="429" y="1"/>
                  </a:moveTo>
                  <a:cubicBezTo>
                    <a:pt x="215" y="1653"/>
                    <a:pt x="93" y="3214"/>
                    <a:pt x="1" y="4621"/>
                  </a:cubicBezTo>
                  <a:lnTo>
                    <a:pt x="949" y="4682"/>
                  </a:lnTo>
                  <a:cubicBezTo>
                    <a:pt x="1010" y="3214"/>
                    <a:pt x="1102" y="1684"/>
                    <a:pt x="1255" y="123"/>
                  </a:cubicBezTo>
                  <a:cubicBezTo>
                    <a:pt x="980" y="62"/>
                    <a:pt x="674" y="32"/>
                    <a:pt x="42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55;p31">
              <a:extLst>
                <a:ext uri="{FF2B5EF4-FFF2-40B4-BE49-F238E27FC236}">
                  <a16:creationId xmlns:a16="http://schemas.microsoft.com/office/drawing/2014/main" id="{6B47191C-4F23-754A-9BA3-F946751FD84B}"/>
                </a:ext>
              </a:extLst>
            </p:cNvPr>
            <p:cNvSpPr/>
            <p:nvPr/>
          </p:nvSpPr>
          <p:spPr>
            <a:xfrm>
              <a:off x="2908550" y="4093925"/>
              <a:ext cx="90300" cy="113250"/>
            </a:xfrm>
            <a:custGeom>
              <a:avLst/>
              <a:gdLst/>
              <a:ahLst/>
              <a:cxnLst/>
              <a:rect l="l" t="t" r="r" b="b"/>
              <a:pathLst>
                <a:path w="3612" h="4530" extrusionOk="0">
                  <a:moveTo>
                    <a:pt x="2724" y="1"/>
                  </a:moveTo>
                  <a:cubicBezTo>
                    <a:pt x="1806" y="276"/>
                    <a:pt x="888" y="613"/>
                    <a:pt x="1" y="1011"/>
                  </a:cubicBezTo>
                  <a:cubicBezTo>
                    <a:pt x="399" y="2234"/>
                    <a:pt x="796" y="3397"/>
                    <a:pt x="1194" y="4529"/>
                  </a:cubicBezTo>
                  <a:cubicBezTo>
                    <a:pt x="1990" y="4040"/>
                    <a:pt x="2785" y="3611"/>
                    <a:pt x="3611" y="3183"/>
                  </a:cubicBezTo>
                  <a:cubicBezTo>
                    <a:pt x="3305" y="2234"/>
                    <a:pt x="3030" y="1164"/>
                    <a:pt x="2724"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56;p31">
              <a:extLst>
                <a:ext uri="{FF2B5EF4-FFF2-40B4-BE49-F238E27FC236}">
                  <a16:creationId xmlns:a16="http://schemas.microsoft.com/office/drawing/2014/main" id="{2372D6D9-EF33-9E49-BBC7-19C7E993B44A}"/>
                </a:ext>
              </a:extLst>
            </p:cNvPr>
            <p:cNvSpPr/>
            <p:nvPr/>
          </p:nvSpPr>
          <p:spPr>
            <a:xfrm>
              <a:off x="2908550" y="4093925"/>
              <a:ext cx="90300" cy="113250"/>
            </a:xfrm>
            <a:custGeom>
              <a:avLst/>
              <a:gdLst/>
              <a:ahLst/>
              <a:cxnLst/>
              <a:rect l="l" t="t" r="r" b="b"/>
              <a:pathLst>
                <a:path w="3612" h="4530" extrusionOk="0">
                  <a:moveTo>
                    <a:pt x="1" y="1011"/>
                  </a:moveTo>
                  <a:cubicBezTo>
                    <a:pt x="399" y="2234"/>
                    <a:pt x="796" y="3397"/>
                    <a:pt x="1194" y="4529"/>
                  </a:cubicBezTo>
                  <a:cubicBezTo>
                    <a:pt x="1990" y="4040"/>
                    <a:pt x="2785" y="3611"/>
                    <a:pt x="3611" y="3183"/>
                  </a:cubicBezTo>
                  <a:cubicBezTo>
                    <a:pt x="3305" y="2234"/>
                    <a:pt x="3030" y="1164"/>
                    <a:pt x="2724" y="1"/>
                  </a:cubicBezTo>
                  <a:cubicBezTo>
                    <a:pt x="1806" y="276"/>
                    <a:pt x="888" y="613"/>
                    <a:pt x="1" y="101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57;p31">
              <a:extLst>
                <a:ext uri="{FF2B5EF4-FFF2-40B4-BE49-F238E27FC236}">
                  <a16:creationId xmlns:a16="http://schemas.microsoft.com/office/drawing/2014/main" id="{10618B3F-1405-274D-932F-A7470F38BAB1}"/>
                </a:ext>
              </a:extLst>
            </p:cNvPr>
            <p:cNvSpPr/>
            <p:nvPr/>
          </p:nvSpPr>
          <p:spPr>
            <a:xfrm>
              <a:off x="4456700" y="4037325"/>
              <a:ext cx="28325" cy="84175"/>
            </a:xfrm>
            <a:custGeom>
              <a:avLst/>
              <a:gdLst/>
              <a:ahLst/>
              <a:cxnLst/>
              <a:rect l="l" t="t" r="r" b="b"/>
              <a:pathLst>
                <a:path w="1133" h="3367" extrusionOk="0">
                  <a:moveTo>
                    <a:pt x="919" y="1"/>
                  </a:moveTo>
                  <a:cubicBezTo>
                    <a:pt x="613" y="1"/>
                    <a:pt x="307" y="31"/>
                    <a:pt x="1" y="31"/>
                  </a:cubicBezTo>
                  <a:cubicBezTo>
                    <a:pt x="62" y="1194"/>
                    <a:pt x="92" y="2296"/>
                    <a:pt x="92" y="3366"/>
                  </a:cubicBezTo>
                  <a:cubicBezTo>
                    <a:pt x="429" y="3336"/>
                    <a:pt x="796" y="3336"/>
                    <a:pt x="1133" y="3305"/>
                  </a:cubicBezTo>
                  <a:cubicBezTo>
                    <a:pt x="1072" y="2296"/>
                    <a:pt x="1010" y="1194"/>
                    <a:pt x="919"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8;p31">
              <a:extLst>
                <a:ext uri="{FF2B5EF4-FFF2-40B4-BE49-F238E27FC236}">
                  <a16:creationId xmlns:a16="http://schemas.microsoft.com/office/drawing/2014/main" id="{7877F9D5-8804-BD4E-ADC1-670244B1838B}"/>
                </a:ext>
              </a:extLst>
            </p:cNvPr>
            <p:cNvSpPr/>
            <p:nvPr/>
          </p:nvSpPr>
          <p:spPr>
            <a:xfrm>
              <a:off x="4456700" y="4037325"/>
              <a:ext cx="28325" cy="84175"/>
            </a:xfrm>
            <a:custGeom>
              <a:avLst/>
              <a:gdLst/>
              <a:ahLst/>
              <a:cxnLst/>
              <a:rect l="l" t="t" r="r" b="b"/>
              <a:pathLst>
                <a:path w="1133" h="3367" extrusionOk="0">
                  <a:moveTo>
                    <a:pt x="1" y="31"/>
                  </a:moveTo>
                  <a:cubicBezTo>
                    <a:pt x="62" y="1194"/>
                    <a:pt x="92" y="2296"/>
                    <a:pt x="92" y="3366"/>
                  </a:cubicBezTo>
                  <a:cubicBezTo>
                    <a:pt x="429" y="3336"/>
                    <a:pt x="796" y="3336"/>
                    <a:pt x="1133" y="3305"/>
                  </a:cubicBezTo>
                  <a:cubicBezTo>
                    <a:pt x="1072" y="2296"/>
                    <a:pt x="1010" y="1194"/>
                    <a:pt x="919" y="1"/>
                  </a:cubicBezTo>
                  <a:cubicBezTo>
                    <a:pt x="613" y="1"/>
                    <a:pt x="307" y="31"/>
                    <a:pt x="1" y="3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59;p31">
              <a:extLst>
                <a:ext uri="{FF2B5EF4-FFF2-40B4-BE49-F238E27FC236}">
                  <a16:creationId xmlns:a16="http://schemas.microsoft.com/office/drawing/2014/main" id="{73124032-14D9-ED48-8DD2-2E51B44ABB7E}"/>
                </a:ext>
              </a:extLst>
            </p:cNvPr>
            <p:cNvSpPr/>
            <p:nvPr/>
          </p:nvSpPr>
          <p:spPr>
            <a:xfrm>
              <a:off x="4641800" y="3921550"/>
              <a:ext cx="107125" cy="95925"/>
            </a:xfrm>
            <a:custGeom>
              <a:avLst/>
              <a:gdLst/>
              <a:ahLst/>
              <a:cxnLst/>
              <a:rect l="l" t="t" r="r" b="b"/>
              <a:pathLst>
                <a:path w="4285" h="3837" extrusionOk="0">
                  <a:moveTo>
                    <a:pt x="3197" y="0"/>
                  </a:moveTo>
                  <a:cubicBezTo>
                    <a:pt x="2386" y="0"/>
                    <a:pt x="1568" y="69"/>
                    <a:pt x="766" y="196"/>
                  </a:cubicBezTo>
                  <a:cubicBezTo>
                    <a:pt x="521" y="1450"/>
                    <a:pt x="276" y="2674"/>
                    <a:pt x="1" y="3836"/>
                  </a:cubicBezTo>
                  <a:cubicBezTo>
                    <a:pt x="536" y="3791"/>
                    <a:pt x="1079" y="3768"/>
                    <a:pt x="1622" y="3768"/>
                  </a:cubicBezTo>
                  <a:cubicBezTo>
                    <a:pt x="2165" y="3768"/>
                    <a:pt x="2709" y="3791"/>
                    <a:pt x="3244" y="3836"/>
                  </a:cubicBezTo>
                  <a:cubicBezTo>
                    <a:pt x="3611" y="2582"/>
                    <a:pt x="3948" y="1328"/>
                    <a:pt x="4284" y="43"/>
                  </a:cubicBezTo>
                  <a:cubicBezTo>
                    <a:pt x="3924" y="14"/>
                    <a:pt x="3561" y="0"/>
                    <a:pt x="3197"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60;p31">
              <a:extLst>
                <a:ext uri="{FF2B5EF4-FFF2-40B4-BE49-F238E27FC236}">
                  <a16:creationId xmlns:a16="http://schemas.microsoft.com/office/drawing/2014/main" id="{EEE751F3-8D96-EE42-8362-A07408F20A06}"/>
                </a:ext>
              </a:extLst>
            </p:cNvPr>
            <p:cNvSpPr/>
            <p:nvPr/>
          </p:nvSpPr>
          <p:spPr>
            <a:xfrm>
              <a:off x="4641800" y="3920300"/>
              <a:ext cx="107125" cy="97175"/>
            </a:xfrm>
            <a:custGeom>
              <a:avLst/>
              <a:gdLst/>
              <a:ahLst/>
              <a:cxnLst/>
              <a:rect l="l" t="t" r="r" b="b"/>
              <a:pathLst>
                <a:path w="4285" h="3887" extrusionOk="0">
                  <a:moveTo>
                    <a:pt x="3244" y="3886"/>
                  </a:moveTo>
                  <a:cubicBezTo>
                    <a:pt x="3611" y="2632"/>
                    <a:pt x="3948" y="1378"/>
                    <a:pt x="4284" y="93"/>
                  </a:cubicBezTo>
                  <a:cubicBezTo>
                    <a:pt x="3122" y="1"/>
                    <a:pt x="1928" y="62"/>
                    <a:pt x="766" y="246"/>
                  </a:cubicBezTo>
                  <a:cubicBezTo>
                    <a:pt x="521" y="1500"/>
                    <a:pt x="276" y="2724"/>
                    <a:pt x="1" y="3886"/>
                  </a:cubicBezTo>
                  <a:cubicBezTo>
                    <a:pt x="1072" y="3795"/>
                    <a:pt x="2173" y="3795"/>
                    <a:pt x="3244" y="3886"/>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61;p31">
              <a:extLst>
                <a:ext uri="{FF2B5EF4-FFF2-40B4-BE49-F238E27FC236}">
                  <a16:creationId xmlns:a16="http://schemas.microsoft.com/office/drawing/2014/main" id="{DDB423ED-3ED4-C845-91D6-62C391AF8160}"/>
                </a:ext>
              </a:extLst>
            </p:cNvPr>
            <p:cNvSpPr/>
            <p:nvPr/>
          </p:nvSpPr>
          <p:spPr>
            <a:xfrm>
              <a:off x="2873375" y="3976900"/>
              <a:ext cx="101000" cy="132350"/>
            </a:xfrm>
            <a:custGeom>
              <a:avLst/>
              <a:gdLst/>
              <a:ahLst/>
              <a:cxnLst/>
              <a:rect l="l" t="t" r="r" b="b"/>
              <a:pathLst>
                <a:path w="4040" h="5294" extrusionOk="0">
                  <a:moveTo>
                    <a:pt x="3060" y="1"/>
                  </a:moveTo>
                  <a:cubicBezTo>
                    <a:pt x="2020" y="276"/>
                    <a:pt x="1010" y="613"/>
                    <a:pt x="1" y="1041"/>
                  </a:cubicBezTo>
                  <a:cubicBezTo>
                    <a:pt x="429" y="2510"/>
                    <a:pt x="857" y="3917"/>
                    <a:pt x="1286" y="5294"/>
                  </a:cubicBezTo>
                  <a:cubicBezTo>
                    <a:pt x="2173" y="4896"/>
                    <a:pt x="3091" y="4529"/>
                    <a:pt x="4039" y="4254"/>
                  </a:cubicBezTo>
                  <a:cubicBezTo>
                    <a:pt x="3703" y="2938"/>
                    <a:pt x="3397" y="1500"/>
                    <a:pt x="306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62;p31">
              <a:extLst>
                <a:ext uri="{FF2B5EF4-FFF2-40B4-BE49-F238E27FC236}">
                  <a16:creationId xmlns:a16="http://schemas.microsoft.com/office/drawing/2014/main" id="{BAD15FB0-C0A2-B049-A0EF-F380BDA9B9D3}"/>
                </a:ext>
              </a:extLst>
            </p:cNvPr>
            <p:cNvSpPr/>
            <p:nvPr/>
          </p:nvSpPr>
          <p:spPr>
            <a:xfrm>
              <a:off x="2873375" y="3976900"/>
              <a:ext cx="101000" cy="132350"/>
            </a:xfrm>
            <a:custGeom>
              <a:avLst/>
              <a:gdLst/>
              <a:ahLst/>
              <a:cxnLst/>
              <a:rect l="l" t="t" r="r" b="b"/>
              <a:pathLst>
                <a:path w="4040" h="5294" extrusionOk="0">
                  <a:moveTo>
                    <a:pt x="1" y="1041"/>
                  </a:moveTo>
                  <a:cubicBezTo>
                    <a:pt x="429" y="2510"/>
                    <a:pt x="857" y="3917"/>
                    <a:pt x="1286" y="5294"/>
                  </a:cubicBezTo>
                  <a:cubicBezTo>
                    <a:pt x="2173" y="4896"/>
                    <a:pt x="3091" y="4529"/>
                    <a:pt x="4039" y="4254"/>
                  </a:cubicBezTo>
                  <a:cubicBezTo>
                    <a:pt x="3703" y="2938"/>
                    <a:pt x="3397" y="1500"/>
                    <a:pt x="3060" y="1"/>
                  </a:cubicBezTo>
                  <a:cubicBezTo>
                    <a:pt x="2020" y="276"/>
                    <a:pt x="1010" y="613"/>
                    <a:pt x="1" y="104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63;p31">
              <a:extLst>
                <a:ext uri="{FF2B5EF4-FFF2-40B4-BE49-F238E27FC236}">
                  <a16:creationId xmlns:a16="http://schemas.microsoft.com/office/drawing/2014/main" id="{253ABAF7-07E3-814B-B410-7BF6809B43C3}"/>
                </a:ext>
              </a:extLst>
            </p:cNvPr>
            <p:cNvSpPr/>
            <p:nvPr/>
          </p:nvSpPr>
          <p:spPr>
            <a:xfrm>
              <a:off x="3130375" y="3890475"/>
              <a:ext cx="27575" cy="55850"/>
            </a:xfrm>
            <a:custGeom>
              <a:avLst/>
              <a:gdLst/>
              <a:ahLst/>
              <a:cxnLst/>
              <a:rect l="l" t="t" r="r" b="b"/>
              <a:pathLst>
                <a:path w="1103" h="2234" extrusionOk="0">
                  <a:moveTo>
                    <a:pt x="276" y="1"/>
                  </a:moveTo>
                  <a:cubicBezTo>
                    <a:pt x="184" y="735"/>
                    <a:pt x="93" y="1439"/>
                    <a:pt x="1" y="2142"/>
                  </a:cubicBezTo>
                  <a:cubicBezTo>
                    <a:pt x="276" y="2173"/>
                    <a:pt x="551" y="2203"/>
                    <a:pt x="827" y="2234"/>
                  </a:cubicBezTo>
                  <a:cubicBezTo>
                    <a:pt x="888" y="1530"/>
                    <a:pt x="980" y="827"/>
                    <a:pt x="1102" y="123"/>
                  </a:cubicBezTo>
                  <a:lnTo>
                    <a:pt x="490" y="31"/>
                  </a:lnTo>
                  <a:lnTo>
                    <a:pt x="276"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64;p31">
              <a:extLst>
                <a:ext uri="{FF2B5EF4-FFF2-40B4-BE49-F238E27FC236}">
                  <a16:creationId xmlns:a16="http://schemas.microsoft.com/office/drawing/2014/main" id="{27F36DF7-CB59-7E48-B0F1-32BB626D3A9A}"/>
                </a:ext>
              </a:extLst>
            </p:cNvPr>
            <p:cNvSpPr/>
            <p:nvPr/>
          </p:nvSpPr>
          <p:spPr>
            <a:xfrm>
              <a:off x="3130375" y="3890475"/>
              <a:ext cx="27575" cy="55850"/>
            </a:xfrm>
            <a:custGeom>
              <a:avLst/>
              <a:gdLst/>
              <a:ahLst/>
              <a:cxnLst/>
              <a:rect l="l" t="t" r="r" b="b"/>
              <a:pathLst>
                <a:path w="1103" h="2234" extrusionOk="0">
                  <a:moveTo>
                    <a:pt x="827" y="2234"/>
                  </a:moveTo>
                  <a:cubicBezTo>
                    <a:pt x="888" y="1530"/>
                    <a:pt x="980" y="827"/>
                    <a:pt x="1102" y="123"/>
                  </a:cubicBezTo>
                  <a:lnTo>
                    <a:pt x="490" y="31"/>
                  </a:lnTo>
                  <a:lnTo>
                    <a:pt x="276" y="1"/>
                  </a:lnTo>
                  <a:cubicBezTo>
                    <a:pt x="184" y="735"/>
                    <a:pt x="93" y="1439"/>
                    <a:pt x="1" y="2142"/>
                  </a:cubicBezTo>
                  <a:cubicBezTo>
                    <a:pt x="276" y="2173"/>
                    <a:pt x="551" y="2203"/>
                    <a:pt x="827" y="2234"/>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65;p31">
              <a:extLst>
                <a:ext uri="{FF2B5EF4-FFF2-40B4-BE49-F238E27FC236}">
                  <a16:creationId xmlns:a16="http://schemas.microsoft.com/office/drawing/2014/main" id="{26007262-F854-8D45-B37A-1FF7DCD6FD04}"/>
                </a:ext>
              </a:extLst>
            </p:cNvPr>
            <p:cNvSpPr/>
            <p:nvPr/>
          </p:nvSpPr>
          <p:spPr>
            <a:xfrm>
              <a:off x="4449050" y="3944775"/>
              <a:ext cx="29850" cy="82650"/>
            </a:xfrm>
            <a:custGeom>
              <a:avLst/>
              <a:gdLst/>
              <a:ahLst/>
              <a:cxnLst/>
              <a:rect l="l" t="t" r="r" b="b"/>
              <a:pathLst>
                <a:path w="1194" h="3306" extrusionOk="0">
                  <a:moveTo>
                    <a:pt x="1" y="1"/>
                  </a:moveTo>
                  <a:cubicBezTo>
                    <a:pt x="123" y="1133"/>
                    <a:pt x="215" y="2234"/>
                    <a:pt x="276" y="3305"/>
                  </a:cubicBezTo>
                  <a:cubicBezTo>
                    <a:pt x="582" y="3305"/>
                    <a:pt x="888" y="3275"/>
                    <a:pt x="1194" y="3275"/>
                  </a:cubicBezTo>
                  <a:cubicBezTo>
                    <a:pt x="1102" y="2234"/>
                    <a:pt x="980" y="1133"/>
                    <a:pt x="857"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66;p31">
              <a:extLst>
                <a:ext uri="{FF2B5EF4-FFF2-40B4-BE49-F238E27FC236}">
                  <a16:creationId xmlns:a16="http://schemas.microsoft.com/office/drawing/2014/main" id="{518CEE4E-748B-3849-B2A0-6F46CAB269B5}"/>
                </a:ext>
              </a:extLst>
            </p:cNvPr>
            <p:cNvSpPr/>
            <p:nvPr/>
          </p:nvSpPr>
          <p:spPr>
            <a:xfrm>
              <a:off x="4449050" y="3944775"/>
              <a:ext cx="29850" cy="82650"/>
            </a:xfrm>
            <a:custGeom>
              <a:avLst/>
              <a:gdLst/>
              <a:ahLst/>
              <a:cxnLst/>
              <a:rect l="l" t="t" r="r" b="b"/>
              <a:pathLst>
                <a:path w="1194" h="3306" extrusionOk="0">
                  <a:moveTo>
                    <a:pt x="1194" y="3275"/>
                  </a:moveTo>
                  <a:cubicBezTo>
                    <a:pt x="1102" y="2234"/>
                    <a:pt x="980" y="1133"/>
                    <a:pt x="857" y="1"/>
                  </a:cubicBezTo>
                  <a:lnTo>
                    <a:pt x="1" y="1"/>
                  </a:lnTo>
                  <a:cubicBezTo>
                    <a:pt x="123" y="1133"/>
                    <a:pt x="215" y="2234"/>
                    <a:pt x="276" y="3305"/>
                  </a:cubicBezTo>
                  <a:cubicBezTo>
                    <a:pt x="582" y="3305"/>
                    <a:pt x="888" y="3275"/>
                    <a:pt x="1194" y="3275"/>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67;p31">
              <a:extLst>
                <a:ext uri="{FF2B5EF4-FFF2-40B4-BE49-F238E27FC236}">
                  <a16:creationId xmlns:a16="http://schemas.microsoft.com/office/drawing/2014/main" id="{89AA9127-50ED-124B-8993-5FD9C96E85CB}"/>
                </a:ext>
              </a:extLst>
            </p:cNvPr>
            <p:cNvSpPr/>
            <p:nvPr/>
          </p:nvSpPr>
          <p:spPr>
            <a:xfrm>
              <a:off x="4583675" y="4106800"/>
              <a:ext cx="112475" cy="127125"/>
            </a:xfrm>
            <a:custGeom>
              <a:avLst/>
              <a:gdLst/>
              <a:ahLst/>
              <a:cxnLst/>
              <a:rect l="l" t="t" r="r" b="b"/>
              <a:pathLst>
                <a:path w="4499" h="5085" extrusionOk="0">
                  <a:moveTo>
                    <a:pt x="4102" y="0"/>
                  </a:moveTo>
                  <a:cubicBezTo>
                    <a:pt x="3194" y="0"/>
                    <a:pt x="2289" y="91"/>
                    <a:pt x="1408" y="251"/>
                  </a:cubicBezTo>
                  <a:cubicBezTo>
                    <a:pt x="918" y="2148"/>
                    <a:pt x="429" y="3769"/>
                    <a:pt x="1" y="4993"/>
                  </a:cubicBezTo>
                  <a:lnTo>
                    <a:pt x="1" y="5085"/>
                  </a:lnTo>
                  <a:cubicBezTo>
                    <a:pt x="949" y="4901"/>
                    <a:pt x="1928" y="4779"/>
                    <a:pt x="2907" y="4748"/>
                  </a:cubicBezTo>
                  <a:cubicBezTo>
                    <a:pt x="3427" y="3280"/>
                    <a:pt x="3978" y="1689"/>
                    <a:pt x="4498" y="6"/>
                  </a:cubicBezTo>
                  <a:cubicBezTo>
                    <a:pt x="4366" y="2"/>
                    <a:pt x="4234" y="0"/>
                    <a:pt x="410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68;p31">
              <a:extLst>
                <a:ext uri="{FF2B5EF4-FFF2-40B4-BE49-F238E27FC236}">
                  <a16:creationId xmlns:a16="http://schemas.microsoft.com/office/drawing/2014/main" id="{3371CC0B-CD9A-564A-B87C-37518354F0B3}"/>
                </a:ext>
              </a:extLst>
            </p:cNvPr>
            <p:cNvSpPr/>
            <p:nvPr/>
          </p:nvSpPr>
          <p:spPr>
            <a:xfrm>
              <a:off x="4583675" y="4106175"/>
              <a:ext cx="112475" cy="127750"/>
            </a:xfrm>
            <a:custGeom>
              <a:avLst/>
              <a:gdLst/>
              <a:ahLst/>
              <a:cxnLst/>
              <a:rect l="l" t="t" r="r" b="b"/>
              <a:pathLst>
                <a:path w="4499" h="5110" extrusionOk="0">
                  <a:moveTo>
                    <a:pt x="1408" y="276"/>
                  </a:moveTo>
                  <a:cubicBezTo>
                    <a:pt x="918" y="2173"/>
                    <a:pt x="429" y="3794"/>
                    <a:pt x="1" y="5018"/>
                  </a:cubicBezTo>
                  <a:lnTo>
                    <a:pt x="1" y="5110"/>
                  </a:lnTo>
                  <a:cubicBezTo>
                    <a:pt x="949" y="4926"/>
                    <a:pt x="1928" y="4804"/>
                    <a:pt x="2907" y="4773"/>
                  </a:cubicBezTo>
                  <a:cubicBezTo>
                    <a:pt x="3427" y="3305"/>
                    <a:pt x="3978" y="1714"/>
                    <a:pt x="4498" y="31"/>
                  </a:cubicBezTo>
                  <a:cubicBezTo>
                    <a:pt x="3458" y="1"/>
                    <a:pt x="2418" y="92"/>
                    <a:pt x="1408" y="276"/>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69;p31">
              <a:extLst>
                <a:ext uri="{FF2B5EF4-FFF2-40B4-BE49-F238E27FC236}">
                  <a16:creationId xmlns:a16="http://schemas.microsoft.com/office/drawing/2014/main" id="{CD341CA4-A7DC-E84A-B57B-BE3BEE6B244D}"/>
                </a:ext>
              </a:extLst>
            </p:cNvPr>
            <p:cNvSpPr/>
            <p:nvPr/>
          </p:nvSpPr>
          <p:spPr>
            <a:xfrm>
              <a:off x="3115075" y="4080175"/>
              <a:ext cx="27575" cy="69625"/>
            </a:xfrm>
            <a:custGeom>
              <a:avLst/>
              <a:gdLst/>
              <a:ahLst/>
              <a:cxnLst/>
              <a:rect l="l" t="t" r="r" b="b"/>
              <a:pathLst>
                <a:path w="1103" h="2785" extrusionOk="0">
                  <a:moveTo>
                    <a:pt x="123" y="0"/>
                  </a:moveTo>
                  <a:cubicBezTo>
                    <a:pt x="62" y="979"/>
                    <a:pt x="1" y="1897"/>
                    <a:pt x="1" y="2723"/>
                  </a:cubicBezTo>
                  <a:cubicBezTo>
                    <a:pt x="337" y="2723"/>
                    <a:pt x="705" y="2754"/>
                    <a:pt x="1041" y="2784"/>
                  </a:cubicBezTo>
                  <a:cubicBezTo>
                    <a:pt x="1041" y="1897"/>
                    <a:pt x="1072" y="1010"/>
                    <a:pt x="1102" y="61"/>
                  </a:cubicBezTo>
                  <a:cubicBezTo>
                    <a:pt x="766" y="61"/>
                    <a:pt x="429" y="31"/>
                    <a:pt x="123"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70;p31">
              <a:extLst>
                <a:ext uri="{FF2B5EF4-FFF2-40B4-BE49-F238E27FC236}">
                  <a16:creationId xmlns:a16="http://schemas.microsoft.com/office/drawing/2014/main" id="{A1999DDB-F127-A846-B8CE-1FC1091A7235}"/>
                </a:ext>
              </a:extLst>
            </p:cNvPr>
            <p:cNvSpPr/>
            <p:nvPr/>
          </p:nvSpPr>
          <p:spPr>
            <a:xfrm>
              <a:off x="3115075" y="4080175"/>
              <a:ext cx="27575" cy="69625"/>
            </a:xfrm>
            <a:custGeom>
              <a:avLst/>
              <a:gdLst/>
              <a:ahLst/>
              <a:cxnLst/>
              <a:rect l="l" t="t" r="r" b="b"/>
              <a:pathLst>
                <a:path w="1103" h="2785" extrusionOk="0">
                  <a:moveTo>
                    <a:pt x="1102" y="61"/>
                  </a:moveTo>
                  <a:cubicBezTo>
                    <a:pt x="766" y="61"/>
                    <a:pt x="429" y="31"/>
                    <a:pt x="123" y="0"/>
                  </a:cubicBezTo>
                  <a:cubicBezTo>
                    <a:pt x="62" y="979"/>
                    <a:pt x="1" y="1897"/>
                    <a:pt x="1" y="2723"/>
                  </a:cubicBezTo>
                  <a:cubicBezTo>
                    <a:pt x="337" y="2723"/>
                    <a:pt x="705" y="2754"/>
                    <a:pt x="1041" y="2784"/>
                  </a:cubicBezTo>
                  <a:cubicBezTo>
                    <a:pt x="1041" y="1897"/>
                    <a:pt x="1072" y="1010"/>
                    <a:pt x="1102" y="6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71;p31">
              <a:extLst>
                <a:ext uri="{FF2B5EF4-FFF2-40B4-BE49-F238E27FC236}">
                  <a16:creationId xmlns:a16="http://schemas.microsoft.com/office/drawing/2014/main" id="{629597B5-A7D1-844D-9130-FEED67003BA5}"/>
                </a:ext>
              </a:extLst>
            </p:cNvPr>
            <p:cNvSpPr/>
            <p:nvPr/>
          </p:nvSpPr>
          <p:spPr>
            <a:xfrm>
              <a:off x="4621925" y="4026325"/>
              <a:ext cx="97925" cy="75275"/>
            </a:xfrm>
            <a:custGeom>
              <a:avLst/>
              <a:gdLst/>
              <a:ahLst/>
              <a:cxnLst/>
              <a:rect l="l" t="t" r="r" b="b"/>
              <a:pathLst>
                <a:path w="3917" h="3011" extrusionOk="0">
                  <a:moveTo>
                    <a:pt x="2473" y="0"/>
                  </a:moveTo>
                  <a:cubicBezTo>
                    <a:pt x="1883" y="0"/>
                    <a:pt x="1294" y="23"/>
                    <a:pt x="704" y="74"/>
                  </a:cubicBezTo>
                  <a:cubicBezTo>
                    <a:pt x="459" y="1114"/>
                    <a:pt x="215" y="2062"/>
                    <a:pt x="0" y="3011"/>
                  </a:cubicBezTo>
                  <a:cubicBezTo>
                    <a:pt x="1010" y="2797"/>
                    <a:pt x="2081" y="2705"/>
                    <a:pt x="3121" y="2705"/>
                  </a:cubicBezTo>
                  <a:cubicBezTo>
                    <a:pt x="3396" y="1848"/>
                    <a:pt x="3641" y="961"/>
                    <a:pt x="3917" y="43"/>
                  </a:cubicBezTo>
                  <a:cubicBezTo>
                    <a:pt x="3435" y="16"/>
                    <a:pt x="2954" y="0"/>
                    <a:pt x="2473"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72;p31">
              <a:extLst>
                <a:ext uri="{FF2B5EF4-FFF2-40B4-BE49-F238E27FC236}">
                  <a16:creationId xmlns:a16="http://schemas.microsoft.com/office/drawing/2014/main" id="{4E9088D3-3B61-1243-8343-157D2B3A9524}"/>
                </a:ext>
              </a:extLst>
            </p:cNvPr>
            <p:cNvSpPr/>
            <p:nvPr/>
          </p:nvSpPr>
          <p:spPr>
            <a:xfrm>
              <a:off x="4621925" y="4025850"/>
              <a:ext cx="97925" cy="75750"/>
            </a:xfrm>
            <a:custGeom>
              <a:avLst/>
              <a:gdLst/>
              <a:ahLst/>
              <a:cxnLst/>
              <a:rect l="l" t="t" r="r" b="b"/>
              <a:pathLst>
                <a:path w="3917" h="3030" extrusionOk="0">
                  <a:moveTo>
                    <a:pt x="3121" y="2724"/>
                  </a:moveTo>
                  <a:cubicBezTo>
                    <a:pt x="3396" y="1867"/>
                    <a:pt x="3641" y="980"/>
                    <a:pt x="3917" y="62"/>
                  </a:cubicBezTo>
                  <a:cubicBezTo>
                    <a:pt x="2846" y="1"/>
                    <a:pt x="1775" y="1"/>
                    <a:pt x="704" y="93"/>
                  </a:cubicBezTo>
                  <a:cubicBezTo>
                    <a:pt x="459" y="1133"/>
                    <a:pt x="215" y="2081"/>
                    <a:pt x="0" y="3030"/>
                  </a:cubicBezTo>
                  <a:cubicBezTo>
                    <a:pt x="1010" y="2816"/>
                    <a:pt x="2081" y="2724"/>
                    <a:pt x="3121" y="2724"/>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73;p31">
              <a:extLst>
                <a:ext uri="{FF2B5EF4-FFF2-40B4-BE49-F238E27FC236}">
                  <a16:creationId xmlns:a16="http://schemas.microsoft.com/office/drawing/2014/main" id="{A12F565A-D25E-414B-9DAF-7A570D420AAF}"/>
                </a:ext>
              </a:extLst>
            </p:cNvPr>
            <p:cNvSpPr/>
            <p:nvPr/>
          </p:nvSpPr>
          <p:spPr>
            <a:xfrm>
              <a:off x="2601075" y="1130150"/>
              <a:ext cx="2397975" cy="1189250"/>
            </a:xfrm>
            <a:custGeom>
              <a:avLst/>
              <a:gdLst/>
              <a:ahLst/>
              <a:cxnLst/>
              <a:rect l="l" t="t" r="r" b="b"/>
              <a:pathLst>
                <a:path w="95919" h="47570" extrusionOk="0">
                  <a:moveTo>
                    <a:pt x="83832" y="1"/>
                  </a:moveTo>
                  <a:cubicBezTo>
                    <a:pt x="78396" y="1"/>
                    <a:pt x="70613" y="2880"/>
                    <a:pt x="66944" y="4522"/>
                  </a:cubicBezTo>
                  <a:cubicBezTo>
                    <a:pt x="62324" y="6633"/>
                    <a:pt x="48066" y="7214"/>
                    <a:pt x="48066" y="7214"/>
                  </a:cubicBezTo>
                  <a:lnTo>
                    <a:pt x="47852" y="7214"/>
                  </a:lnTo>
                  <a:cubicBezTo>
                    <a:pt x="47852" y="7214"/>
                    <a:pt x="33595" y="6633"/>
                    <a:pt x="28975" y="4522"/>
                  </a:cubicBezTo>
                  <a:cubicBezTo>
                    <a:pt x="25315" y="2885"/>
                    <a:pt x="17581" y="16"/>
                    <a:pt x="12141" y="16"/>
                  </a:cubicBezTo>
                  <a:cubicBezTo>
                    <a:pt x="10668" y="16"/>
                    <a:pt x="9363" y="226"/>
                    <a:pt x="8353" y="728"/>
                  </a:cubicBezTo>
                  <a:cubicBezTo>
                    <a:pt x="3886" y="2900"/>
                    <a:pt x="0" y="6510"/>
                    <a:pt x="5569" y="23675"/>
                  </a:cubicBezTo>
                  <a:cubicBezTo>
                    <a:pt x="8292" y="32027"/>
                    <a:pt x="10495" y="36586"/>
                    <a:pt x="11810" y="40869"/>
                  </a:cubicBezTo>
                  <a:cubicBezTo>
                    <a:pt x="12728" y="42981"/>
                    <a:pt x="13218" y="45275"/>
                    <a:pt x="13279" y="47570"/>
                  </a:cubicBezTo>
                  <a:lnTo>
                    <a:pt x="20071" y="47509"/>
                  </a:lnTo>
                  <a:cubicBezTo>
                    <a:pt x="19123" y="42399"/>
                    <a:pt x="14870" y="36525"/>
                    <a:pt x="11474" y="28417"/>
                  </a:cubicBezTo>
                  <a:cubicBezTo>
                    <a:pt x="7313" y="18443"/>
                    <a:pt x="8231" y="13456"/>
                    <a:pt x="12055" y="9998"/>
                  </a:cubicBezTo>
                  <a:cubicBezTo>
                    <a:pt x="13193" y="8961"/>
                    <a:pt x="14895" y="8559"/>
                    <a:pt x="16843" y="8559"/>
                  </a:cubicBezTo>
                  <a:cubicBezTo>
                    <a:pt x="21442" y="8559"/>
                    <a:pt x="27415" y="10795"/>
                    <a:pt x="30596" y="12171"/>
                  </a:cubicBezTo>
                  <a:cubicBezTo>
                    <a:pt x="35124" y="14159"/>
                    <a:pt x="47057" y="14282"/>
                    <a:pt x="47057" y="14282"/>
                  </a:cubicBezTo>
                  <a:lnTo>
                    <a:pt x="48892" y="14282"/>
                  </a:lnTo>
                  <a:cubicBezTo>
                    <a:pt x="48892" y="14282"/>
                    <a:pt x="60825" y="14159"/>
                    <a:pt x="65322" y="12171"/>
                  </a:cubicBezTo>
                  <a:cubicBezTo>
                    <a:pt x="68482" y="10795"/>
                    <a:pt x="74464" y="8559"/>
                    <a:pt x="79070" y="8559"/>
                  </a:cubicBezTo>
                  <a:cubicBezTo>
                    <a:pt x="81021" y="8559"/>
                    <a:pt x="82725" y="8961"/>
                    <a:pt x="83863" y="9998"/>
                  </a:cubicBezTo>
                  <a:cubicBezTo>
                    <a:pt x="87688" y="13456"/>
                    <a:pt x="88606" y="18443"/>
                    <a:pt x="84445" y="28417"/>
                  </a:cubicBezTo>
                  <a:cubicBezTo>
                    <a:pt x="81049" y="36525"/>
                    <a:pt x="76796" y="42399"/>
                    <a:pt x="75847" y="47509"/>
                  </a:cubicBezTo>
                  <a:lnTo>
                    <a:pt x="82639" y="47570"/>
                  </a:lnTo>
                  <a:cubicBezTo>
                    <a:pt x="82701" y="45275"/>
                    <a:pt x="83190" y="42981"/>
                    <a:pt x="84108" y="40869"/>
                  </a:cubicBezTo>
                  <a:cubicBezTo>
                    <a:pt x="85454" y="36617"/>
                    <a:pt x="87688" y="32027"/>
                    <a:pt x="90350" y="23644"/>
                  </a:cubicBezTo>
                  <a:cubicBezTo>
                    <a:pt x="95918" y="6510"/>
                    <a:pt x="92032" y="2900"/>
                    <a:pt x="87565" y="697"/>
                  </a:cubicBezTo>
                  <a:cubicBezTo>
                    <a:pt x="86571" y="207"/>
                    <a:pt x="85286" y="1"/>
                    <a:pt x="838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74;p31">
              <a:extLst>
                <a:ext uri="{FF2B5EF4-FFF2-40B4-BE49-F238E27FC236}">
                  <a16:creationId xmlns:a16="http://schemas.microsoft.com/office/drawing/2014/main" id="{DA491A30-9996-CB4E-8DE2-DC6149B06B90}"/>
                </a:ext>
              </a:extLst>
            </p:cNvPr>
            <p:cNvSpPr/>
            <p:nvPr/>
          </p:nvSpPr>
          <p:spPr>
            <a:xfrm>
              <a:off x="2601075" y="1089450"/>
              <a:ext cx="2397975" cy="1229950"/>
            </a:xfrm>
            <a:custGeom>
              <a:avLst/>
              <a:gdLst/>
              <a:ahLst/>
              <a:cxnLst/>
              <a:rect l="l" t="t" r="r" b="b"/>
              <a:pathLst>
                <a:path w="95919" h="49198" extrusionOk="0">
                  <a:moveTo>
                    <a:pt x="20071" y="49137"/>
                  </a:moveTo>
                  <a:cubicBezTo>
                    <a:pt x="19123" y="44027"/>
                    <a:pt x="14870" y="38153"/>
                    <a:pt x="11474" y="30045"/>
                  </a:cubicBezTo>
                  <a:cubicBezTo>
                    <a:pt x="7313" y="20071"/>
                    <a:pt x="8231" y="15084"/>
                    <a:pt x="12055" y="11626"/>
                  </a:cubicBezTo>
                  <a:cubicBezTo>
                    <a:pt x="15880" y="8138"/>
                    <a:pt x="26068" y="11841"/>
                    <a:pt x="30596" y="13799"/>
                  </a:cubicBezTo>
                  <a:cubicBezTo>
                    <a:pt x="35124" y="15787"/>
                    <a:pt x="47057" y="15910"/>
                    <a:pt x="47057" y="15910"/>
                  </a:cubicBezTo>
                  <a:lnTo>
                    <a:pt x="48892" y="15910"/>
                  </a:lnTo>
                  <a:cubicBezTo>
                    <a:pt x="48892" y="15910"/>
                    <a:pt x="60825" y="15787"/>
                    <a:pt x="65322" y="13799"/>
                  </a:cubicBezTo>
                  <a:cubicBezTo>
                    <a:pt x="69820" y="11841"/>
                    <a:pt x="80039" y="8138"/>
                    <a:pt x="83863" y="11626"/>
                  </a:cubicBezTo>
                  <a:cubicBezTo>
                    <a:pt x="87688" y="15084"/>
                    <a:pt x="88606" y="20071"/>
                    <a:pt x="84445" y="30045"/>
                  </a:cubicBezTo>
                  <a:cubicBezTo>
                    <a:pt x="81049" y="38153"/>
                    <a:pt x="76796" y="44027"/>
                    <a:pt x="75847" y="49137"/>
                  </a:cubicBezTo>
                  <a:lnTo>
                    <a:pt x="82639" y="49198"/>
                  </a:lnTo>
                  <a:cubicBezTo>
                    <a:pt x="82701" y="46903"/>
                    <a:pt x="83190" y="44609"/>
                    <a:pt x="84108" y="42497"/>
                  </a:cubicBezTo>
                  <a:cubicBezTo>
                    <a:pt x="85454" y="38245"/>
                    <a:pt x="87688" y="33655"/>
                    <a:pt x="90350" y="25272"/>
                  </a:cubicBezTo>
                  <a:cubicBezTo>
                    <a:pt x="95918" y="8138"/>
                    <a:pt x="92032" y="4528"/>
                    <a:pt x="87565" y="2325"/>
                  </a:cubicBezTo>
                  <a:cubicBezTo>
                    <a:pt x="82854" y="0"/>
                    <a:pt x="71594" y="4069"/>
                    <a:pt x="66944" y="6150"/>
                  </a:cubicBezTo>
                  <a:cubicBezTo>
                    <a:pt x="62324" y="8261"/>
                    <a:pt x="48066" y="8842"/>
                    <a:pt x="48066" y="8842"/>
                  </a:cubicBezTo>
                  <a:lnTo>
                    <a:pt x="47852" y="8842"/>
                  </a:lnTo>
                  <a:cubicBezTo>
                    <a:pt x="47852" y="8842"/>
                    <a:pt x="33595" y="8261"/>
                    <a:pt x="28975" y="6150"/>
                  </a:cubicBezTo>
                  <a:cubicBezTo>
                    <a:pt x="24324" y="4069"/>
                    <a:pt x="13095" y="0"/>
                    <a:pt x="8353" y="2356"/>
                  </a:cubicBezTo>
                  <a:cubicBezTo>
                    <a:pt x="3886" y="4528"/>
                    <a:pt x="0" y="8138"/>
                    <a:pt x="5569" y="25303"/>
                  </a:cubicBezTo>
                  <a:cubicBezTo>
                    <a:pt x="8292" y="33655"/>
                    <a:pt x="10495" y="38214"/>
                    <a:pt x="11810" y="42497"/>
                  </a:cubicBezTo>
                  <a:cubicBezTo>
                    <a:pt x="12728" y="44609"/>
                    <a:pt x="13218" y="46903"/>
                    <a:pt x="13279" y="49198"/>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75;p31">
              <a:extLst>
                <a:ext uri="{FF2B5EF4-FFF2-40B4-BE49-F238E27FC236}">
                  <a16:creationId xmlns:a16="http://schemas.microsoft.com/office/drawing/2014/main" id="{A777DACA-C758-414B-BC72-C787BE41A37C}"/>
                </a:ext>
              </a:extLst>
            </p:cNvPr>
            <p:cNvSpPr/>
            <p:nvPr/>
          </p:nvSpPr>
          <p:spPr>
            <a:xfrm>
              <a:off x="4485775" y="4243100"/>
              <a:ext cx="18375" cy="90275"/>
            </a:xfrm>
            <a:custGeom>
              <a:avLst/>
              <a:gdLst/>
              <a:ahLst/>
              <a:cxnLst/>
              <a:rect l="l" t="t" r="r" b="b"/>
              <a:pathLst>
                <a:path w="735" h="3611" extrusionOk="0">
                  <a:moveTo>
                    <a:pt x="31" y="0"/>
                  </a:moveTo>
                  <a:lnTo>
                    <a:pt x="31" y="0"/>
                  </a:lnTo>
                  <a:cubicBezTo>
                    <a:pt x="0" y="1744"/>
                    <a:pt x="123" y="2937"/>
                    <a:pt x="306" y="3610"/>
                  </a:cubicBezTo>
                  <a:cubicBezTo>
                    <a:pt x="459" y="2478"/>
                    <a:pt x="612" y="1316"/>
                    <a:pt x="735" y="123"/>
                  </a:cubicBezTo>
                  <a:cubicBezTo>
                    <a:pt x="490" y="92"/>
                    <a:pt x="276" y="31"/>
                    <a:pt x="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76;p31">
              <a:extLst>
                <a:ext uri="{FF2B5EF4-FFF2-40B4-BE49-F238E27FC236}">
                  <a16:creationId xmlns:a16="http://schemas.microsoft.com/office/drawing/2014/main" id="{E3DFB858-9E3B-5E4A-B1ED-2E5BB3A4E087}"/>
                </a:ext>
              </a:extLst>
            </p:cNvPr>
            <p:cNvSpPr/>
            <p:nvPr/>
          </p:nvSpPr>
          <p:spPr>
            <a:xfrm>
              <a:off x="4605100" y="3926425"/>
              <a:ext cx="55850" cy="95625"/>
            </a:xfrm>
            <a:custGeom>
              <a:avLst/>
              <a:gdLst/>
              <a:ahLst/>
              <a:cxnLst/>
              <a:rect l="l" t="t" r="r" b="b"/>
              <a:pathLst>
                <a:path w="2234" h="3825" extrusionOk="0">
                  <a:moveTo>
                    <a:pt x="2234" y="1"/>
                  </a:moveTo>
                  <a:cubicBezTo>
                    <a:pt x="1530" y="123"/>
                    <a:pt x="857" y="306"/>
                    <a:pt x="184" y="551"/>
                  </a:cubicBezTo>
                  <a:cubicBezTo>
                    <a:pt x="153" y="1622"/>
                    <a:pt x="92" y="2693"/>
                    <a:pt x="0" y="3825"/>
                  </a:cubicBezTo>
                  <a:cubicBezTo>
                    <a:pt x="490" y="3733"/>
                    <a:pt x="979" y="3672"/>
                    <a:pt x="1469" y="3641"/>
                  </a:cubicBezTo>
                  <a:cubicBezTo>
                    <a:pt x="1744" y="2479"/>
                    <a:pt x="1989" y="1255"/>
                    <a:pt x="2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77;p31">
              <a:extLst>
                <a:ext uri="{FF2B5EF4-FFF2-40B4-BE49-F238E27FC236}">
                  <a16:creationId xmlns:a16="http://schemas.microsoft.com/office/drawing/2014/main" id="{6FB425C4-D96A-EE47-A1D9-3107D5A90ACB}"/>
                </a:ext>
              </a:extLst>
            </p:cNvPr>
            <p:cNvSpPr/>
            <p:nvPr/>
          </p:nvSpPr>
          <p:spPr>
            <a:xfrm>
              <a:off x="3072250" y="3882825"/>
              <a:ext cx="65050" cy="62750"/>
            </a:xfrm>
            <a:custGeom>
              <a:avLst/>
              <a:gdLst/>
              <a:ahLst/>
              <a:cxnLst/>
              <a:rect l="l" t="t" r="r" b="b"/>
              <a:pathLst>
                <a:path w="2602" h="2510" extrusionOk="0">
                  <a:moveTo>
                    <a:pt x="0" y="1"/>
                  </a:moveTo>
                  <a:cubicBezTo>
                    <a:pt x="0" y="796"/>
                    <a:pt x="31" y="1622"/>
                    <a:pt x="62" y="2509"/>
                  </a:cubicBezTo>
                  <a:cubicBezTo>
                    <a:pt x="475" y="2423"/>
                    <a:pt x="899" y="2386"/>
                    <a:pt x="1327" y="2386"/>
                  </a:cubicBezTo>
                  <a:cubicBezTo>
                    <a:pt x="1658" y="2386"/>
                    <a:pt x="1992" y="2408"/>
                    <a:pt x="2326" y="2448"/>
                  </a:cubicBezTo>
                  <a:cubicBezTo>
                    <a:pt x="2418" y="1745"/>
                    <a:pt x="2509" y="1041"/>
                    <a:pt x="2601" y="307"/>
                  </a:cubicBezTo>
                  <a:cubicBezTo>
                    <a:pt x="1744" y="123"/>
                    <a:pt x="888" y="3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78;p31">
              <a:extLst>
                <a:ext uri="{FF2B5EF4-FFF2-40B4-BE49-F238E27FC236}">
                  <a16:creationId xmlns:a16="http://schemas.microsoft.com/office/drawing/2014/main" id="{43CEB8C7-C88E-3847-A71B-58E95D187535}"/>
                </a:ext>
              </a:extLst>
            </p:cNvPr>
            <p:cNvSpPr/>
            <p:nvPr/>
          </p:nvSpPr>
          <p:spPr>
            <a:xfrm>
              <a:off x="3081425" y="4078650"/>
              <a:ext cx="36750" cy="70375"/>
            </a:xfrm>
            <a:custGeom>
              <a:avLst/>
              <a:gdLst/>
              <a:ahLst/>
              <a:cxnLst/>
              <a:rect l="l" t="t" r="r" b="b"/>
              <a:pathLst>
                <a:path w="1470" h="2815" extrusionOk="0">
                  <a:moveTo>
                    <a:pt x="1" y="0"/>
                  </a:moveTo>
                  <a:cubicBezTo>
                    <a:pt x="62" y="949"/>
                    <a:pt x="154" y="1866"/>
                    <a:pt x="215" y="2815"/>
                  </a:cubicBezTo>
                  <a:cubicBezTo>
                    <a:pt x="613" y="2784"/>
                    <a:pt x="980" y="2784"/>
                    <a:pt x="1347" y="2784"/>
                  </a:cubicBezTo>
                  <a:cubicBezTo>
                    <a:pt x="1377" y="1958"/>
                    <a:pt x="1408" y="1040"/>
                    <a:pt x="1469" y="61"/>
                  </a:cubicBezTo>
                  <a:cubicBezTo>
                    <a:pt x="980" y="31"/>
                    <a:pt x="460"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79;p31">
              <a:extLst>
                <a:ext uri="{FF2B5EF4-FFF2-40B4-BE49-F238E27FC236}">
                  <a16:creationId xmlns:a16="http://schemas.microsoft.com/office/drawing/2014/main" id="{854BB14C-1030-A448-8D6E-387343613F8F}"/>
                </a:ext>
              </a:extLst>
            </p:cNvPr>
            <p:cNvSpPr/>
            <p:nvPr/>
          </p:nvSpPr>
          <p:spPr>
            <a:xfrm>
              <a:off x="2976625" y="4087825"/>
              <a:ext cx="32925" cy="85675"/>
            </a:xfrm>
            <a:custGeom>
              <a:avLst/>
              <a:gdLst/>
              <a:ahLst/>
              <a:cxnLst/>
              <a:rect l="l" t="t" r="r" b="b"/>
              <a:pathLst>
                <a:path w="1317" h="3427" extrusionOk="0">
                  <a:moveTo>
                    <a:pt x="980" y="0"/>
                  </a:moveTo>
                  <a:cubicBezTo>
                    <a:pt x="643" y="61"/>
                    <a:pt x="338" y="153"/>
                    <a:pt x="1" y="245"/>
                  </a:cubicBezTo>
                  <a:cubicBezTo>
                    <a:pt x="307" y="1377"/>
                    <a:pt x="582" y="2478"/>
                    <a:pt x="888" y="3427"/>
                  </a:cubicBezTo>
                  <a:lnTo>
                    <a:pt x="1317" y="3213"/>
                  </a:lnTo>
                  <a:cubicBezTo>
                    <a:pt x="1194" y="2142"/>
                    <a:pt x="1072" y="1071"/>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0;p31">
              <a:extLst>
                <a:ext uri="{FF2B5EF4-FFF2-40B4-BE49-F238E27FC236}">
                  <a16:creationId xmlns:a16="http://schemas.microsoft.com/office/drawing/2014/main" id="{825FACF6-D1BC-EE42-AF88-B6025E2F247B}"/>
                </a:ext>
              </a:extLst>
            </p:cNvPr>
            <p:cNvSpPr/>
            <p:nvPr/>
          </p:nvSpPr>
          <p:spPr>
            <a:xfrm>
              <a:off x="4470475" y="3944775"/>
              <a:ext cx="56625" cy="82650"/>
            </a:xfrm>
            <a:custGeom>
              <a:avLst/>
              <a:gdLst/>
              <a:ahLst/>
              <a:cxnLst/>
              <a:rect l="l" t="t" r="r" b="b"/>
              <a:pathLst>
                <a:path w="2265" h="3306" extrusionOk="0">
                  <a:moveTo>
                    <a:pt x="0" y="1"/>
                  </a:moveTo>
                  <a:cubicBezTo>
                    <a:pt x="123" y="1133"/>
                    <a:pt x="245" y="2234"/>
                    <a:pt x="337" y="3275"/>
                  </a:cubicBezTo>
                  <a:cubicBezTo>
                    <a:pt x="507" y="3266"/>
                    <a:pt x="677" y="3262"/>
                    <a:pt x="849" y="3262"/>
                  </a:cubicBezTo>
                  <a:cubicBezTo>
                    <a:pt x="1261" y="3262"/>
                    <a:pt x="1679" y="3284"/>
                    <a:pt x="2112" y="3305"/>
                  </a:cubicBezTo>
                  <a:cubicBezTo>
                    <a:pt x="2173" y="2234"/>
                    <a:pt x="2203" y="1194"/>
                    <a:pt x="2264" y="184"/>
                  </a:cubicBezTo>
                  <a:cubicBezTo>
                    <a:pt x="1500" y="62"/>
                    <a:pt x="765"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1;p31">
              <a:extLst>
                <a:ext uri="{FF2B5EF4-FFF2-40B4-BE49-F238E27FC236}">
                  <a16:creationId xmlns:a16="http://schemas.microsoft.com/office/drawing/2014/main" id="{EE75C99B-6252-3641-AE11-0EAB266DEE52}"/>
                </a:ext>
              </a:extLst>
            </p:cNvPr>
            <p:cNvSpPr/>
            <p:nvPr/>
          </p:nvSpPr>
          <p:spPr>
            <a:xfrm>
              <a:off x="2931500" y="3881300"/>
              <a:ext cx="59700" cy="85700"/>
            </a:xfrm>
            <a:custGeom>
              <a:avLst/>
              <a:gdLst/>
              <a:ahLst/>
              <a:cxnLst/>
              <a:rect l="l" t="t" r="r" b="b"/>
              <a:pathLst>
                <a:path w="2388" h="3428" extrusionOk="0">
                  <a:moveTo>
                    <a:pt x="2296" y="0"/>
                  </a:moveTo>
                  <a:cubicBezTo>
                    <a:pt x="1531" y="31"/>
                    <a:pt x="766" y="92"/>
                    <a:pt x="1" y="153"/>
                  </a:cubicBezTo>
                  <a:cubicBezTo>
                    <a:pt x="215" y="1255"/>
                    <a:pt x="429" y="2356"/>
                    <a:pt x="643" y="3427"/>
                  </a:cubicBezTo>
                  <a:cubicBezTo>
                    <a:pt x="1225" y="3274"/>
                    <a:pt x="1806" y="3152"/>
                    <a:pt x="2387" y="3060"/>
                  </a:cubicBezTo>
                  <a:cubicBezTo>
                    <a:pt x="2357" y="2020"/>
                    <a:pt x="2326" y="979"/>
                    <a:pt x="2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2;p31">
              <a:extLst>
                <a:ext uri="{FF2B5EF4-FFF2-40B4-BE49-F238E27FC236}">
                  <a16:creationId xmlns:a16="http://schemas.microsoft.com/office/drawing/2014/main" id="{26C53E02-F978-B34C-A5EB-6FB1A6BB2C92}"/>
                </a:ext>
              </a:extLst>
            </p:cNvPr>
            <p:cNvSpPr/>
            <p:nvPr/>
          </p:nvSpPr>
          <p:spPr>
            <a:xfrm>
              <a:off x="3070725" y="2516725"/>
              <a:ext cx="1459425" cy="1421200"/>
            </a:xfrm>
            <a:custGeom>
              <a:avLst/>
              <a:gdLst/>
              <a:ahLst/>
              <a:cxnLst/>
              <a:rect l="l" t="t" r="r" b="b"/>
              <a:pathLst>
                <a:path w="58377" h="56848" extrusionOk="0">
                  <a:moveTo>
                    <a:pt x="29189" y="1"/>
                  </a:moveTo>
                  <a:cubicBezTo>
                    <a:pt x="26863" y="1255"/>
                    <a:pt x="19306" y="5722"/>
                    <a:pt x="13677" y="12117"/>
                  </a:cubicBezTo>
                  <a:cubicBezTo>
                    <a:pt x="6945" y="19765"/>
                    <a:pt x="1285" y="42009"/>
                    <a:pt x="337" y="48158"/>
                  </a:cubicBezTo>
                  <a:cubicBezTo>
                    <a:pt x="92" y="50147"/>
                    <a:pt x="0" y="52197"/>
                    <a:pt x="61" y="54216"/>
                  </a:cubicBezTo>
                  <a:cubicBezTo>
                    <a:pt x="949" y="54247"/>
                    <a:pt x="1867" y="54339"/>
                    <a:pt x="2754" y="54522"/>
                  </a:cubicBezTo>
                  <a:cubicBezTo>
                    <a:pt x="3886" y="46996"/>
                    <a:pt x="6181" y="38245"/>
                    <a:pt x="10770" y="31575"/>
                  </a:cubicBezTo>
                  <a:cubicBezTo>
                    <a:pt x="19000" y="19643"/>
                    <a:pt x="21540" y="16063"/>
                    <a:pt x="24110" y="13524"/>
                  </a:cubicBezTo>
                  <a:cubicBezTo>
                    <a:pt x="25548" y="12055"/>
                    <a:pt x="27261" y="10923"/>
                    <a:pt x="29189" y="10220"/>
                  </a:cubicBezTo>
                  <a:cubicBezTo>
                    <a:pt x="31085" y="10923"/>
                    <a:pt x="32829" y="12055"/>
                    <a:pt x="34267" y="13493"/>
                  </a:cubicBezTo>
                  <a:cubicBezTo>
                    <a:pt x="36807" y="16033"/>
                    <a:pt x="39377" y="19643"/>
                    <a:pt x="47607" y="31545"/>
                  </a:cubicBezTo>
                  <a:cubicBezTo>
                    <a:pt x="52625" y="38888"/>
                    <a:pt x="54950" y="48709"/>
                    <a:pt x="55929" y="56664"/>
                  </a:cubicBezTo>
                  <a:cubicBezTo>
                    <a:pt x="56694" y="56664"/>
                    <a:pt x="57490" y="56725"/>
                    <a:pt x="58254" y="56847"/>
                  </a:cubicBezTo>
                  <a:cubicBezTo>
                    <a:pt x="58377" y="53145"/>
                    <a:pt x="58316" y="49994"/>
                    <a:pt x="58040" y="48158"/>
                  </a:cubicBezTo>
                  <a:cubicBezTo>
                    <a:pt x="57092" y="42009"/>
                    <a:pt x="51432" y="19765"/>
                    <a:pt x="44701" y="12117"/>
                  </a:cubicBezTo>
                  <a:cubicBezTo>
                    <a:pt x="39071" y="5722"/>
                    <a:pt x="31514" y="1255"/>
                    <a:pt x="29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3;p31">
              <a:extLst>
                <a:ext uri="{FF2B5EF4-FFF2-40B4-BE49-F238E27FC236}">
                  <a16:creationId xmlns:a16="http://schemas.microsoft.com/office/drawing/2014/main" id="{BCDFB237-BC98-564E-82C3-74801E734FD5}"/>
                </a:ext>
              </a:extLst>
            </p:cNvPr>
            <p:cNvSpPr/>
            <p:nvPr/>
          </p:nvSpPr>
          <p:spPr>
            <a:xfrm>
              <a:off x="4583675" y="4113050"/>
              <a:ext cx="35200" cy="118600"/>
            </a:xfrm>
            <a:custGeom>
              <a:avLst/>
              <a:gdLst/>
              <a:ahLst/>
              <a:cxnLst/>
              <a:rect l="l" t="t" r="r" b="b"/>
              <a:pathLst>
                <a:path w="1408" h="4744" extrusionOk="0">
                  <a:moveTo>
                    <a:pt x="1408" y="1"/>
                  </a:moveTo>
                  <a:cubicBezTo>
                    <a:pt x="1102" y="62"/>
                    <a:pt x="796" y="154"/>
                    <a:pt x="521" y="246"/>
                  </a:cubicBezTo>
                  <a:cubicBezTo>
                    <a:pt x="368" y="1775"/>
                    <a:pt x="184" y="3275"/>
                    <a:pt x="1" y="4743"/>
                  </a:cubicBezTo>
                  <a:cubicBezTo>
                    <a:pt x="429" y="3519"/>
                    <a:pt x="918" y="1898"/>
                    <a:pt x="1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4;p31">
              <a:extLst>
                <a:ext uri="{FF2B5EF4-FFF2-40B4-BE49-F238E27FC236}">
                  <a16:creationId xmlns:a16="http://schemas.microsoft.com/office/drawing/2014/main" id="{55C356BA-ADB6-8847-8201-375B78C2FF74}"/>
                </a:ext>
              </a:extLst>
            </p:cNvPr>
            <p:cNvSpPr/>
            <p:nvPr/>
          </p:nvSpPr>
          <p:spPr>
            <a:xfrm>
              <a:off x="2949875" y="3968500"/>
              <a:ext cx="49725" cy="114750"/>
            </a:xfrm>
            <a:custGeom>
              <a:avLst/>
              <a:gdLst/>
              <a:ahLst/>
              <a:cxnLst/>
              <a:rect l="l" t="t" r="r" b="b"/>
              <a:pathLst>
                <a:path w="1989" h="4590" extrusionOk="0">
                  <a:moveTo>
                    <a:pt x="1683" y="0"/>
                  </a:moveTo>
                  <a:cubicBezTo>
                    <a:pt x="1102" y="92"/>
                    <a:pt x="551" y="184"/>
                    <a:pt x="0" y="337"/>
                  </a:cubicBezTo>
                  <a:cubicBezTo>
                    <a:pt x="337" y="1867"/>
                    <a:pt x="643" y="3274"/>
                    <a:pt x="979" y="4590"/>
                  </a:cubicBezTo>
                  <a:cubicBezTo>
                    <a:pt x="1316" y="4498"/>
                    <a:pt x="1652" y="4406"/>
                    <a:pt x="1989" y="4345"/>
                  </a:cubicBezTo>
                  <a:lnTo>
                    <a:pt x="1928" y="3641"/>
                  </a:lnTo>
                  <a:cubicBezTo>
                    <a:pt x="1836" y="2387"/>
                    <a:pt x="1744" y="1163"/>
                    <a:pt x="1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5;p31">
              <a:extLst>
                <a:ext uri="{FF2B5EF4-FFF2-40B4-BE49-F238E27FC236}">
                  <a16:creationId xmlns:a16="http://schemas.microsoft.com/office/drawing/2014/main" id="{845346F2-91D7-8E4B-8104-88988FAD9DF2}"/>
                </a:ext>
              </a:extLst>
            </p:cNvPr>
            <p:cNvSpPr/>
            <p:nvPr/>
          </p:nvSpPr>
          <p:spPr>
            <a:xfrm>
              <a:off x="2783875" y="1344125"/>
              <a:ext cx="2033125" cy="2584625"/>
            </a:xfrm>
            <a:custGeom>
              <a:avLst/>
              <a:gdLst/>
              <a:ahLst/>
              <a:cxnLst/>
              <a:rect l="l" t="t" r="r" b="b"/>
              <a:pathLst>
                <a:path w="81325" h="103385" extrusionOk="0">
                  <a:moveTo>
                    <a:pt x="9562" y="0"/>
                  </a:moveTo>
                  <a:cubicBezTo>
                    <a:pt x="7613" y="0"/>
                    <a:pt x="5912" y="402"/>
                    <a:pt x="4774" y="1439"/>
                  </a:cubicBezTo>
                  <a:cubicBezTo>
                    <a:pt x="949" y="4897"/>
                    <a:pt x="1" y="9884"/>
                    <a:pt x="4192" y="19858"/>
                  </a:cubicBezTo>
                  <a:cubicBezTo>
                    <a:pt x="7589" y="27966"/>
                    <a:pt x="11841" y="33840"/>
                    <a:pt x="12790" y="38950"/>
                  </a:cubicBezTo>
                  <a:cubicBezTo>
                    <a:pt x="13004" y="40051"/>
                    <a:pt x="13035" y="41214"/>
                    <a:pt x="12882" y="42315"/>
                  </a:cubicBezTo>
                  <a:cubicBezTo>
                    <a:pt x="11964" y="48251"/>
                    <a:pt x="3489" y="67557"/>
                    <a:pt x="3611" y="80805"/>
                  </a:cubicBezTo>
                  <a:cubicBezTo>
                    <a:pt x="3672" y="87016"/>
                    <a:pt x="4621" y="94542"/>
                    <a:pt x="5845" y="101212"/>
                  </a:cubicBezTo>
                  <a:cubicBezTo>
                    <a:pt x="6640" y="101120"/>
                    <a:pt x="7436" y="101090"/>
                    <a:pt x="8231" y="101059"/>
                  </a:cubicBezTo>
                  <a:cubicBezTo>
                    <a:pt x="8109" y="86710"/>
                    <a:pt x="11841" y="79336"/>
                    <a:pt x="13341" y="73156"/>
                  </a:cubicBezTo>
                  <a:cubicBezTo>
                    <a:pt x="15085" y="65966"/>
                    <a:pt x="26894" y="49505"/>
                    <a:pt x="28302" y="47180"/>
                  </a:cubicBezTo>
                  <a:cubicBezTo>
                    <a:pt x="29679" y="44855"/>
                    <a:pt x="28975" y="38491"/>
                    <a:pt x="27231" y="34575"/>
                  </a:cubicBezTo>
                  <a:cubicBezTo>
                    <a:pt x="25518" y="30628"/>
                    <a:pt x="24477" y="27140"/>
                    <a:pt x="26313" y="24937"/>
                  </a:cubicBezTo>
                  <a:cubicBezTo>
                    <a:pt x="27039" y="24081"/>
                    <a:pt x="28198" y="23751"/>
                    <a:pt x="29536" y="23751"/>
                  </a:cubicBezTo>
                  <a:cubicBezTo>
                    <a:pt x="31639" y="23751"/>
                    <a:pt x="34182" y="24566"/>
                    <a:pt x="36165" y="25426"/>
                  </a:cubicBezTo>
                  <a:cubicBezTo>
                    <a:pt x="38316" y="26348"/>
                    <a:pt x="39601" y="26499"/>
                    <a:pt x="40223" y="26499"/>
                  </a:cubicBezTo>
                  <a:cubicBezTo>
                    <a:pt x="40468" y="26499"/>
                    <a:pt x="40611" y="26475"/>
                    <a:pt x="40663" y="26467"/>
                  </a:cubicBezTo>
                  <a:lnTo>
                    <a:pt x="40693" y="26467"/>
                  </a:lnTo>
                  <a:cubicBezTo>
                    <a:pt x="40745" y="26475"/>
                    <a:pt x="40885" y="26499"/>
                    <a:pt x="41127" y="26499"/>
                  </a:cubicBezTo>
                  <a:cubicBezTo>
                    <a:pt x="41742" y="26499"/>
                    <a:pt x="43018" y="26348"/>
                    <a:pt x="45191" y="25426"/>
                  </a:cubicBezTo>
                  <a:cubicBezTo>
                    <a:pt x="47173" y="24566"/>
                    <a:pt x="49716" y="23751"/>
                    <a:pt x="51820" y="23751"/>
                  </a:cubicBezTo>
                  <a:cubicBezTo>
                    <a:pt x="53157" y="23751"/>
                    <a:pt x="54317" y="24081"/>
                    <a:pt x="55043" y="24937"/>
                  </a:cubicBezTo>
                  <a:cubicBezTo>
                    <a:pt x="56878" y="27170"/>
                    <a:pt x="55838" y="30628"/>
                    <a:pt x="54094" y="34575"/>
                  </a:cubicBezTo>
                  <a:cubicBezTo>
                    <a:pt x="52350" y="38491"/>
                    <a:pt x="51677" y="44885"/>
                    <a:pt x="53054" y="47180"/>
                  </a:cubicBezTo>
                  <a:cubicBezTo>
                    <a:pt x="54461" y="49475"/>
                    <a:pt x="66271" y="65966"/>
                    <a:pt x="68015" y="73156"/>
                  </a:cubicBezTo>
                  <a:cubicBezTo>
                    <a:pt x="69576" y="79642"/>
                    <a:pt x="73645" y="87505"/>
                    <a:pt x="73094" y="103384"/>
                  </a:cubicBezTo>
                  <a:cubicBezTo>
                    <a:pt x="73767" y="103140"/>
                    <a:pt x="74471" y="102956"/>
                    <a:pt x="75175" y="102834"/>
                  </a:cubicBezTo>
                  <a:cubicBezTo>
                    <a:pt x="76551" y="95797"/>
                    <a:pt x="77683" y="87536"/>
                    <a:pt x="77745" y="80774"/>
                  </a:cubicBezTo>
                  <a:cubicBezTo>
                    <a:pt x="77836" y="67587"/>
                    <a:pt x="69392" y="48251"/>
                    <a:pt x="68443" y="42315"/>
                  </a:cubicBezTo>
                  <a:cubicBezTo>
                    <a:pt x="68290" y="41214"/>
                    <a:pt x="68321" y="40051"/>
                    <a:pt x="68566" y="38950"/>
                  </a:cubicBezTo>
                  <a:cubicBezTo>
                    <a:pt x="69514" y="33840"/>
                    <a:pt x="73737" y="27966"/>
                    <a:pt x="77133" y="19858"/>
                  </a:cubicBezTo>
                  <a:cubicBezTo>
                    <a:pt x="81324" y="9884"/>
                    <a:pt x="80406" y="4897"/>
                    <a:pt x="76582" y="1439"/>
                  </a:cubicBezTo>
                  <a:cubicBezTo>
                    <a:pt x="75444" y="402"/>
                    <a:pt x="73740" y="0"/>
                    <a:pt x="71788" y="0"/>
                  </a:cubicBezTo>
                  <a:cubicBezTo>
                    <a:pt x="67182" y="0"/>
                    <a:pt x="61200" y="2236"/>
                    <a:pt x="58041" y="3612"/>
                  </a:cubicBezTo>
                  <a:cubicBezTo>
                    <a:pt x="53513" y="5600"/>
                    <a:pt x="41580" y="5723"/>
                    <a:pt x="41580" y="5723"/>
                  </a:cubicBezTo>
                  <a:lnTo>
                    <a:pt x="39745" y="5723"/>
                  </a:lnTo>
                  <a:cubicBezTo>
                    <a:pt x="39745" y="5723"/>
                    <a:pt x="27812" y="5600"/>
                    <a:pt x="23315" y="3612"/>
                  </a:cubicBezTo>
                  <a:cubicBezTo>
                    <a:pt x="20134" y="2236"/>
                    <a:pt x="14160" y="0"/>
                    <a:pt x="9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6;p31">
              <a:extLst>
                <a:ext uri="{FF2B5EF4-FFF2-40B4-BE49-F238E27FC236}">
                  <a16:creationId xmlns:a16="http://schemas.microsoft.com/office/drawing/2014/main" id="{219A0824-D1FA-9A44-B94C-75C510287602}"/>
                </a:ext>
              </a:extLst>
            </p:cNvPr>
            <p:cNvSpPr/>
            <p:nvPr/>
          </p:nvSpPr>
          <p:spPr>
            <a:xfrm>
              <a:off x="4598200" y="4028150"/>
              <a:ext cx="41350" cy="79575"/>
            </a:xfrm>
            <a:custGeom>
              <a:avLst/>
              <a:gdLst/>
              <a:ahLst/>
              <a:cxnLst/>
              <a:rect l="l" t="t" r="r" b="b"/>
              <a:pathLst>
                <a:path w="1654" h="3183" extrusionOk="0">
                  <a:moveTo>
                    <a:pt x="1653" y="1"/>
                  </a:moveTo>
                  <a:lnTo>
                    <a:pt x="1653" y="1"/>
                  </a:lnTo>
                  <a:cubicBezTo>
                    <a:pt x="1194" y="31"/>
                    <a:pt x="705" y="93"/>
                    <a:pt x="246" y="184"/>
                  </a:cubicBezTo>
                  <a:cubicBezTo>
                    <a:pt x="215" y="551"/>
                    <a:pt x="215" y="888"/>
                    <a:pt x="184" y="1255"/>
                  </a:cubicBezTo>
                  <a:cubicBezTo>
                    <a:pt x="123" y="1898"/>
                    <a:pt x="62" y="2540"/>
                    <a:pt x="1" y="3183"/>
                  </a:cubicBezTo>
                  <a:cubicBezTo>
                    <a:pt x="307" y="3060"/>
                    <a:pt x="613" y="2999"/>
                    <a:pt x="949" y="2938"/>
                  </a:cubicBezTo>
                  <a:cubicBezTo>
                    <a:pt x="1194" y="1989"/>
                    <a:pt x="1408" y="1010"/>
                    <a:pt x="1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7;p31">
              <a:extLst>
                <a:ext uri="{FF2B5EF4-FFF2-40B4-BE49-F238E27FC236}">
                  <a16:creationId xmlns:a16="http://schemas.microsoft.com/office/drawing/2014/main" id="{E921306C-994D-4343-AF97-A064B0C2C021}"/>
                </a:ext>
              </a:extLst>
            </p:cNvPr>
            <p:cNvSpPr/>
            <p:nvPr/>
          </p:nvSpPr>
          <p:spPr>
            <a:xfrm>
              <a:off x="4485000" y="4130650"/>
              <a:ext cx="30625" cy="104825"/>
            </a:xfrm>
            <a:custGeom>
              <a:avLst/>
              <a:gdLst/>
              <a:ahLst/>
              <a:cxnLst/>
              <a:rect l="l" t="t" r="r" b="b"/>
              <a:pathLst>
                <a:path w="1225" h="4193" extrusionOk="0">
                  <a:moveTo>
                    <a:pt x="1" y="1"/>
                  </a:moveTo>
                  <a:cubicBezTo>
                    <a:pt x="62" y="1530"/>
                    <a:pt x="93" y="2877"/>
                    <a:pt x="62" y="3856"/>
                  </a:cubicBezTo>
                  <a:lnTo>
                    <a:pt x="62" y="4070"/>
                  </a:lnTo>
                  <a:cubicBezTo>
                    <a:pt x="307" y="4100"/>
                    <a:pt x="582" y="4162"/>
                    <a:pt x="827" y="4192"/>
                  </a:cubicBezTo>
                  <a:cubicBezTo>
                    <a:pt x="980" y="2815"/>
                    <a:pt x="1133" y="1408"/>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8;p31">
              <a:extLst>
                <a:ext uri="{FF2B5EF4-FFF2-40B4-BE49-F238E27FC236}">
                  <a16:creationId xmlns:a16="http://schemas.microsoft.com/office/drawing/2014/main" id="{70F0ACC8-9A2D-E74B-88A6-1755DBE98513}"/>
                </a:ext>
              </a:extLst>
            </p:cNvPr>
            <p:cNvSpPr/>
            <p:nvPr/>
          </p:nvSpPr>
          <p:spPr>
            <a:xfrm>
              <a:off x="3074550" y="3953200"/>
              <a:ext cx="54325" cy="116275"/>
            </a:xfrm>
            <a:custGeom>
              <a:avLst/>
              <a:gdLst/>
              <a:ahLst/>
              <a:cxnLst/>
              <a:rect l="l" t="t" r="r" b="b"/>
              <a:pathLst>
                <a:path w="2173" h="4651" extrusionOk="0">
                  <a:moveTo>
                    <a:pt x="1439" y="0"/>
                  </a:moveTo>
                  <a:cubicBezTo>
                    <a:pt x="952" y="0"/>
                    <a:pt x="469" y="41"/>
                    <a:pt x="0" y="123"/>
                  </a:cubicBezTo>
                  <a:cubicBezTo>
                    <a:pt x="31" y="1561"/>
                    <a:pt x="123" y="3060"/>
                    <a:pt x="214" y="4590"/>
                  </a:cubicBezTo>
                  <a:cubicBezTo>
                    <a:pt x="735" y="4590"/>
                    <a:pt x="1255" y="4620"/>
                    <a:pt x="1744" y="4651"/>
                  </a:cubicBezTo>
                  <a:cubicBezTo>
                    <a:pt x="1867" y="3244"/>
                    <a:pt x="1989" y="1683"/>
                    <a:pt x="2173" y="31"/>
                  </a:cubicBezTo>
                  <a:cubicBezTo>
                    <a:pt x="1928" y="11"/>
                    <a:pt x="1683" y="0"/>
                    <a:pt x="1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9;p31">
              <a:extLst>
                <a:ext uri="{FF2B5EF4-FFF2-40B4-BE49-F238E27FC236}">
                  <a16:creationId xmlns:a16="http://schemas.microsoft.com/office/drawing/2014/main" id="{A39E2E25-36F2-C641-BBC0-E16B50E49741}"/>
                </a:ext>
              </a:extLst>
            </p:cNvPr>
            <p:cNvSpPr/>
            <p:nvPr/>
          </p:nvSpPr>
          <p:spPr>
            <a:xfrm>
              <a:off x="4479650" y="4037025"/>
              <a:ext cx="42850" cy="82950"/>
            </a:xfrm>
            <a:custGeom>
              <a:avLst/>
              <a:gdLst/>
              <a:ahLst/>
              <a:cxnLst/>
              <a:rect l="l" t="t" r="r" b="b"/>
              <a:pathLst>
                <a:path w="1714" h="3318" extrusionOk="0">
                  <a:moveTo>
                    <a:pt x="462" y="1"/>
                  </a:moveTo>
                  <a:cubicBezTo>
                    <a:pt x="310" y="1"/>
                    <a:pt x="156" y="5"/>
                    <a:pt x="1" y="13"/>
                  </a:cubicBezTo>
                  <a:cubicBezTo>
                    <a:pt x="92" y="1206"/>
                    <a:pt x="154" y="2308"/>
                    <a:pt x="215" y="3317"/>
                  </a:cubicBezTo>
                  <a:lnTo>
                    <a:pt x="1469" y="3317"/>
                  </a:lnTo>
                  <a:cubicBezTo>
                    <a:pt x="1561" y="2216"/>
                    <a:pt x="1653" y="1145"/>
                    <a:pt x="1714" y="74"/>
                  </a:cubicBezTo>
                  <a:cubicBezTo>
                    <a:pt x="1288" y="29"/>
                    <a:pt x="879" y="1"/>
                    <a:pt x="4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90;p31">
              <a:extLst>
                <a:ext uri="{FF2B5EF4-FFF2-40B4-BE49-F238E27FC236}">
                  <a16:creationId xmlns:a16="http://schemas.microsoft.com/office/drawing/2014/main" id="{F93DFFCF-49B7-794E-9AFC-94C1507D6FCB}"/>
                </a:ext>
              </a:extLst>
            </p:cNvPr>
            <p:cNvSpPr/>
            <p:nvPr/>
          </p:nvSpPr>
          <p:spPr>
            <a:xfrm>
              <a:off x="3001125" y="4179600"/>
              <a:ext cx="16075" cy="52050"/>
            </a:xfrm>
            <a:custGeom>
              <a:avLst/>
              <a:gdLst/>
              <a:ahLst/>
              <a:cxnLst/>
              <a:rect l="l" t="t" r="r" b="b"/>
              <a:pathLst>
                <a:path w="643" h="2082" extrusionOk="0">
                  <a:moveTo>
                    <a:pt x="398" y="1"/>
                  </a:moveTo>
                  <a:lnTo>
                    <a:pt x="0" y="184"/>
                  </a:lnTo>
                  <a:cubicBezTo>
                    <a:pt x="245" y="888"/>
                    <a:pt x="459" y="1530"/>
                    <a:pt x="643" y="2081"/>
                  </a:cubicBezTo>
                  <a:cubicBezTo>
                    <a:pt x="551" y="1408"/>
                    <a:pt x="459" y="704"/>
                    <a:pt x="398" y="1"/>
                  </a:cubicBezTo>
                  <a:close/>
                </a:path>
              </a:pathLst>
            </a:custGeom>
            <a:solidFill>
              <a:srgbClr val="EBD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91;p31">
              <a:extLst>
                <a:ext uri="{FF2B5EF4-FFF2-40B4-BE49-F238E27FC236}">
                  <a16:creationId xmlns:a16="http://schemas.microsoft.com/office/drawing/2014/main" id="{89A89F4C-925B-4E4C-8386-EB0761047547}"/>
                </a:ext>
              </a:extLst>
            </p:cNvPr>
            <p:cNvSpPr/>
            <p:nvPr/>
          </p:nvSpPr>
          <p:spPr>
            <a:xfrm>
              <a:off x="3086775" y="4158950"/>
              <a:ext cx="28325" cy="174425"/>
            </a:xfrm>
            <a:custGeom>
              <a:avLst/>
              <a:gdLst/>
              <a:ahLst/>
              <a:cxnLst/>
              <a:rect l="l" t="t" r="r" b="b"/>
              <a:pathLst>
                <a:path w="1133" h="6977" extrusionOk="0">
                  <a:moveTo>
                    <a:pt x="1102" y="1"/>
                  </a:moveTo>
                  <a:cubicBezTo>
                    <a:pt x="735" y="1"/>
                    <a:pt x="368" y="1"/>
                    <a:pt x="1" y="31"/>
                  </a:cubicBezTo>
                  <a:cubicBezTo>
                    <a:pt x="215" y="2387"/>
                    <a:pt x="490" y="4712"/>
                    <a:pt x="796" y="6976"/>
                  </a:cubicBezTo>
                  <a:cubicBezTo>
                    <a:pt x="1041" y="6212"/>
                    <a:pt x="1133" y="4835"/>
                    <a:pt x="1102" y="2724"/>
                  </a:cubicBezTo>
                  <a:lnTo>
                    <a:pt x="1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92;p31">
              <a:extLst>
                <a:ext uri="{FF2B5EF4-FFF2-40B4-BE49-F238E27FC236}">
                  <a16:creationId xmlns:a16="http://schemas.microsoft.com/office/drawing/2014/main" id="{3CED16E7-9F7A-184F-8252-8926AA138AC0}"/>
                </a:ext>
              </a:extLst>
            </p:cNvPr>
            <p:cNvSpPr/>
            <p:nvPr/>
          </p:nvSpPr>
          <p:spPr>
            <a:xfrm>
              <a:off x="2940675" y="703775"/>
              <a:ext cx="1719525" cy="282025"/>
            </a:xfrm>
            <a:custGeom>
              <a:avLst/>
              <a:gdLst/>
              <a:ahLst/>
              <a:cxnLst/>
              <a:rect l="l" t="t" r="r" b="b"/>
              <a:pathLst>
                <a:path w="68781" h="11281" extrusionOk="0">
                  <a:moveTo>
                    <a:pt x="6856" y="1"/>
                  </a:moveTo>
                  <a:cubicBezTo>
                    <a:pt x="5162" y="1"/>
                    <a:pt x="3915" y="344"/>
                    <a:pt x="3367" y="1200"/>
                  </a:cubicBezTo>
                  <a:cubicBezTo>
                    <a:pt x="1" y="6554"/>
                    <a:pt x="3917" y="9767"/>
                    <a:pt x="7681" y="11021"/>
                  </a:cubicBezTo>
                  <a:cubicBezTo>
                    <a:pt x="8220" y="11202"/>
                    <a:pt x="8882" y="11281"/>
                    <a:pt x="9636" y="11281"/>
                  </a:cubicBezTo>
                  <a:cubicBezTo>
                    <a:pt x="14103" y="11281"/>
                    <a:pt x="21789" y="8529"/>
                    <a:pt x="26160" y="8084"/>
                  </a:cubicBezTo>
                  <a:lnTo>
                    <a:pt x="34391" y="7227"/>
                  </a:lnTo>
                  <a:lnTo>
                    <a:pt x="42621" y="8084"/>
                  </a:lnTo>
                  <a:cubicBezTo>
                    <a:pt x="46966" y="8529"/>
                    <a:pt x="54671" y="11281"/>
                    <a:pt x="59144" y="11281"/>
                  </a:cubicBezTo>
                  <a:cubicBezTo>
                    <a:pt x="59899" y="11281"/>
                    <a:pt x="60561" y="11202"/>
                    <a:pt x="61101" y="11021"/>
                  </a:cubicBezTo>
                  <a:cubicBezTo>
                    <a:pt x="64864" y="9767"/>
                    <a:pt x="68780" y="6554"/>
                    <a:pt x="65384" y="1200"/>
                  </a:cubicBezTo>
                  <a:cubicBezTo>
                    <a:pt x="64844" y="344"/>
                    <a:pt x="63602" y="1"/>
                    <a:pt x="61913" y="1"/>
                  </a:cubicBezTo>
                  <a:cubicBezTo>
                    <a:pt x="57380" y="1"/>
                    <a:pt x="49623" y="2474"/>
                    <a:pt x="43539" y="4168"/>
                  </a:cubicBezTo>
                  <a:cubicBezTo>
                    <a:pt x="41550" y="4719"/>
                    <a:pt x="39531" y="5147"/>
                    <a:pt x="37481" y="5483"/>
                  </a:cubicBezTo>
                  <a:cubicBezTo>
                    <a:pt x="36012" y="5698"/>
                    <a:pt x="34941" y="5789"/>
                    <a:pt x="34391" y="5820"/>
                  </a:cubicBezTo>
                  <a:cubicBezTo>
                    <a:pt x="33840" y="5789"/>
                    <a:pt x="32769" y="5698"/>
                    <a:pt x="31300" y="5483"/>
                  </a:cubicBezTo>
                  <a:cubicBezTo>
                    <a:pt x="29250" y="5147"/>
                    <a:pt x="27231" y="4719"/>
                    <a:pt x="25242" y="4168"/>
                  </a:cubicBezTo>
                  <a:cubicBezTo>
                    <a:pt x="19158" y="2474"/>
                    <a:pt x="11401" y="1"/>
                    <a:pt x="6856" y="1"/>
                  </a:cubicBez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93;p31">
              <a:extLst>
                <a:ext uri="{FF2B5EF4-FFF2-40B4-BE49-F238E27FC236}">
                  <a16:creationId xmlns:a16="http://schemas.microsoft.com/office/drawing/2014/main" id="{4B58AC3A-D8F5-3145-87E5-487E02BD40A7}"/>
                </a:ext>
              </a:extLst>
            </p:cNvPr>
            <p:cNvSpPr/>
            <p:nvPr/>
          </p:nvSpPr>
          <p:spPr>
            <a:xfrm>
              <a:off x="2613325" y="2001950"/>
              <a:ext cx="2375000" cy="2978575"/>
            </a:xfrm>
            <a:custGeom>
              <a:avLst/>
              <a:gdLst/>
              <a:ahLst/>
              <a:cxnLst/>
              <a:rect l="l" t="t" r="r" b="b"/>
              <a:pathLst>
                <a:path w="95000" h="119143" extrusionOk="0">
                  <a:moveTo>
                    <a:pt x="67464" y="35798"/>
                  </a:moveTo>
                  <a:cubicBezTo>
                    <a:pt x="69299" y="39010"/>
                    <a:pt x="70829" y="42376"/>
                    <a:pt x="72084" y="45833"/>
                  </a:cubicBezTo>
                  <a:cubicBezTo>
                    <a:pt x="72910" y="48128"/>
                    <a:pt x="73644" y="50453"/>
                    <a:pt x="74286" y="52778"/>
                  </a:cubicBezTo>
                  <a:cubicBezTo>
                    <a:pt x="73460" y="50820"/>
                    <a:pt x="72634" y="48893"/>
                    <a:pt x="71839" y="46935"/>
                  </a:cubicBezTo>
                  <a:cubicBezTo>
                    <a:pt x="71625" y="46353"/>
                    <a:pt x="71380" y="45741"/>
                    <a:pt x="71135" y="45129"/>
                  </a:cubicBezTo>
                  <a:lnTo>
                    <a:pt x="70554" y="43508"/>
                  </a:lnTo>
                  <a:cubicBezTo>
                    <a:pt x="70370" y="43049"/>
                    <a:pt x="70187" y="42590"/>
                    <a:pt x="70003" y="42131"/>
                  </a:cubicBezTo>
                  <a:cubicBezTo>
                    <a:pt x="69208" y="40020"/>
                    <a:pt x="68381" y="37909"/>
                    <a:pt x="67464" y="35828"/>
                  </a:cubicBezTo>
                  <a:lnTo>
                    <a:pt x="67464" y="35798"/>
                  </a:lnTo>
                  <a:close/>
                  <a:moveTo>
                    <a:pt x="18357" y="75205"/>
                  </a:moveTo>
                  <a:cubicBezTo>
                    <a:pt x="19245" y="75236"/>
                    <a:pt x="20101" y="75327"/>
                    <a:pt x="20958" y="75511"/>
                  </a:cubicBezTo>
                  <a:lnTo>
                    <a:pt x="21172" y="75542"/>
                  </a:lnTo>
                  <a:lnTo>
                    <a:pt x="21784" y="75633"/>
                  </a:lnTo>
                  <a:cubicBezTo>
                    <a:pt x="22427" y="75694"/>
                    <a:pt x="23069" y="75756"/>
                    <a:pt x="23742" y="75786"/>
                  </a:cubicBezTo>
                  <a:cubicBezTo>
                    <a:pt x="23651" y="76490"/>
                    <a:pt x="23589" y="77255"/>
                    <a:pt x="23559" y="78050"/>
                  </a:cubicBezTo>
                  <a:cubicBezTo>
                    <a:pt x="22886" y="77989"/>
                    <a:pt x="22213" y="77836"/>
                    <a:pt x="21509" y="77744"/>
                  </a:cubicBezTo>
                  <a:cubicBezTo>
                    <a:pt x="21233" y="77714"/>
                    <a:pt x="20958" y="77683"/>
                    <a:pt x="20683" y="77653"/>
                  </a:cubicBezTo>
                  <a:cubicBezTo>
                    <a:pt x="20381" y="77616"/>
                    <a:pt x="20079" y="77599"/>
                    <a:pt x="19779" y="77599"/>
                  </a:cubicBezTo>
                  <a:cubicBezTo>
                    <a:pt x="19319" y="77599"/>
                    <a:pt x="18863" y="77640"/>
                    <a:pt x="18419" y="77714"/>
                  </a:cubicBezTo>
                  <a:cubicBezTo>
                    <a:pt x="18174" y="77775"/>
                    <a:pt x="17929" y="77836"/>
                    <a:pt x="17684" y="77897"/>
                  </a:cubicBezTo>
                  <a:cubicBezTo>
                    <a:pt x="17684" y="77041"/>
                    <a:pt x="17715" y="76184"/>
                    <a:pt x="17746" y="75297"/>
                  </a:cubicBezTo>
                  <a:cubicBezTo>
                    <a:pt x="17960" y="75236"/>
                    <a:pt x="18143" y="75236"/>
                    <a:pt x="18357" y="75205"/>
                  </a:cubicBezTo>
                  <a:close/>
                  <a:moveTo>
                    <a:pt x="84336" y="76784"/>
                  </a:moveTo>
                  <a:cubicBezTo>
                    <a:pt x="84700" y="76784"/>
                    <a:pt x="85063" y="76798"/>
                    <a:pt x="85423" y="76827"/>
                  </a:cubicBezTo>
                  <a:cubicBezTo>
                    <a:pt x="86922" y="76888"/>
                    <a:pt x="88452" y="77071"/>
                    <a:pt x="89921" y="77194"/>
                  </a:cubicBezTo>
                  <a:cubicBezTo>
                    <a:pt x="89707" y="78509"/>
                    <a:pt x="89462" y="79764"/>
                    <a:pt x="89217" y="80988"/>
                  </a:cubicBezTo>
                  <a:cubicBezTo>
                    <a:pt x="87626" y="80896"/>
                    <a:pt x="86005" y="80712"/>
                    <a:pt x="84383" y="80590"/>
                  </a:cubicBezTo>
                  <a:cubicBezTo>
                    <a:pt x="83848" y="80559"/>
                    <a:pt x="83304" y="80544"/>
                    <a:pt x="82761" y="80544"/>
                  </a:cubicBezTo>
                  <a:cubicBezTo>
                    <a:pt x="82218" y="80544"/>
                    <a:pt x="81675" y="80559"/>
                    <a:pt x="81140" y="80590"/>
                  </a:cubicBezTo>
                  <a:cubicBezTo>
                    <a:pt x="80650" y="80620"/>
                    <a:pt x="80161" y="80682"/>
                    <a:pt x="79671" y="80773"/>
                  </a:cubicBezTo>
                  <a:cubicBezTo>
                    <a:pt x="79426" y="80835"/>
                    <a:pt x="79151" y="80865"/>
                    <a:pt x="78906" y="80957"/>
                  </a:cubicBezTo>
                  <a:cubicBezTo>
                    <a:pt x="78968" y="79947"/>
                    <a:pt x="78998" y="78938"/>
                    <a:pt x="78998" y="77928"/>
                  </a:cubicBezTo>
                  <a:cubicBezTo>
                    <a:pt x="79304" y="77775"/>
                    <a:pt x="79579" y="77653"/>
                    <a:pt x="79885" y="77530"/>
                  </a:cubicBezTo>
                  <a:cubicBezTo>
                    <a:pt x="80528" y="77285"/>
                    <a:pt x="81201" y="77102"/>
                    <a:pt x="81905" y="76980"/>
                  </a:cubicBezTo>
                  <a:cubicBezTo>
                    <a:pt x="82707" y="76853"/>
                    <a:pt x="83525" y="76784"/>
                    <a:pt x="84336" y="76784"/>
                  </a:cubicBezTo>
                  <a:close/>
                  <a:moveTo>
                    <a:pt x="74286" y="77683"/>
                  </a:moveTo>
                  <a:cubicBezTo>
                    <a:pt x="75051" y="77683"/>
                    <a:pt x="75786" y="77744"/>
                    <a:pt x="76550" y="77897"/>
                  </a:cubicBezTo>
                  <a:cubicBezTo>
                    <a:pt x="76734" y="77928"/>
                    <a:pt x="76948" y="77959"/>
                    <a:pt x="77162" y="77989"/>
                  </a:cubicBezTo>
                  <a:lnTo>
                    <a:pt x="77162" y="81110"/>
                  </a:lnTo>
                  <a:cubicBezTo>
                    <a:pt x="76887" y="81079"/>
                    <a:pt x="76642" y="81049"/>
                    <a:pt x="76367" y="81018"/>
                  </a:cubicBezTo>
                  <a:cubicBezTo>
                    <a:pt x="76026" y="80982"/>
                    <a:pt x="75686" y="80967"/>
                    <a:pt x="75345" y="80967"/>
                  </a:cubicBezTo>
                  <a:cubicBezTo>
                    <a:pt x="75105" y="80967"/>
                    <a:pt x="74864" y="80975"/>
                    <a:pt x="74623" y="80988"/>
                  </a:cubicBezTo>
                  <a:cubicBezTo>
                    <a:pt x="74317" y="80988"/>
                    <a:pt x="74011" y="80988"/>
                    <a:pt x="73705" y="81018"/>
                  </a:cubicBezTo>
                  <a:cubicBezTo>
                    <a:pt x="72940" y="81079"/>
                    <a:pt x="72175" y="81171"/>
                    <a:pt x="71410" y="81294"/>
                  </a:cubicBezTo>
                  <a:cubicBezTo>
                    <a:pt x="71410" y="80100"/>
                    <a:pt x="71410" y="78968"/>
                    <a:pt x="71349" y="77897"/>
                  </a:cubicBezTo>
                  <a:cubicBezTo>
                    <a:pt x="72084" y="77836"/>
                    <a:pt x="72757" y="77744"/>
                    <a:pt x="73430" y="77714"/>
                  </a:cubicBezTo>
                  <a:lnTo>
                    <a:pt x="73430" y="77683"/>
                  </a:lnTo>
                  <a:close/>
                  <a:moveTo>
                    <a:pt x="15604" y="75144"/>
                  </a:moveTo>
                  <a:cubicBezTo>
                    <a:pt x="15604" y="76184"/>
                    <a:pt x="15634" y="77194"/>
                    <a:pt x="15696" y="78203"/>
                  </a:cubicBezTo>
                  <a:cubicBezTo>
                    <a:pt x="15512" y="78203"/>
                    <a:pt x="15328" y="78234"/>
                    <a:pt x="15114" y="78234"/>
                  </a:cubicBezTo>
                  <a:cubicBezTo>
                    <a:pt x="14502" y="78326"/>
                    <a:pt x="13952" y="78448"/>
                    <a:pt x="13370" y="78601"/>
                  </a:cubicBezTo>
                  <a:cubicBezTo>
                    <a:pt x="12330" y="78876"/>
                    <a:pt x="11320" y="79244"/>
                    <a:pt x="10311" y="79672"/>
                  </a:cubicBezTo>
                  <a:cubicBezTo>
                    <a:pt x="8842" y="80314"/>
                    <a:pt x="7343" y="80865"/>
                    <a:pt x="5813" y="81355"/>
                  </a:cubicBezTo>
                  <a:cubicBezTo>
                    <a:pt x="5507" y="79886"/>
                    <a:pt x="5232" y="78356"/>
                    <a:pt x="4987" y="76765"/>
                  </a:cubicBezTo>
                  <a:cubicBezTo>
                    <a:pt x="6395" y="76368"/>
                    <a:pt x="7833" y="76062"/>
                    <a:pt x="9271" y="75786"/>
                  </a:cubicBezTo>
                  <a:lnTo>
                    <a:pt x="9240" y="75786"/>
                  </a:lnTo>
                  <a:cubicBezTo>
                    <a:pt x="10403" y="75603"/>
                    <a:pt x="11535" y="75419"/>
                    <a:pt x="12728" y="75327"/>
                  </a:cubicBezTo>
                  <a:cubicBezTo>
                    <a:pt x="13493" y="75236"/>
                    <a:pt x="14258" y="75205"/>
                    <a:pt x="15023" y="75174"/>
                  </a:cubicBezTo>
                  <a:lnTo>
                    <a:pt x="15604" y="75144"/>
                  </a:lnTo>
                  <a:close/>
                  <a:moveTo>
                    <a:pt x="19887" y="78050"/>
                  </a:moveTo>
                  <a:cubicBezTo>
                    <a:pt x="20132" y="78050"/>
                    <a:pt x="20377" y="78061"/>
                    <a:pt x="20622" y="78081"/>
                  </a:cubicBezTo>
                  <a:cubicBezTo>
                    <a:pt x="20897" y="78112"/>
                    <a:pt x="21172" y="78142"/>
                    <a:pt x="21478" y="78203"/>
                  </a:cubicBezTo>
                  <a:cubicBezTo>
                    <a:pt x="22151" y="78295"/>
                    <a:pt x="22855" y="78418"/>
                    <a:pt x="23559" y="78509"/>
                  </a:cubicBezTo>
                  <a:cubicBezTo>
                    <a:pt x="23528" y="79825"/>
                    <a:pt x="23528" y="81232"/>
                    <a:pt x="23559" y="82670"/>
                  </a:cubicBezTo>
                  <a:cubicBezTo>
                    <a:pt x="22985" y="82736"/>
                    <a:pt x="22412" y="82787"/>
                    <a:pt x="21839" y="82787"/>
                  </a:cubicBezTo>
                  <a:cubicBezTo>
                    <a:pt x="21617" y="82787"/>
                    <a:pt x="21394" y="82779"/>
                    <a:pt x="21172" y="82762"/>
                  </a:cubicBezTo>
                  <a:lnTo>
                    <a:pt x="20224" y="82701"/>
                  </a:lnTo>
                  <a:cubicBezTo>
                    <a:pt x="19704" y="82670"/>
                    <a:pt x="19184" y="82640"/>
                    <a:pt x="18694" y="82640"/>
                  </a:cubicBezTo>
                  <a:cubicBezTo>
                    <a:pt x="18357" y="82640"/>
                    <a:pt x="18051" y="82640"/>
                    <a:pt x="17746" y="82670"/>
                  </a:cubicBezTo>
                  <a:cubicBezTo>
                    <a:pt x="17715" y="81446"/>
                    <a:pt x="17684" y="80253"/>
                    <a:pt x="17684" y="79029"/>
                  </a:cubicBezTo>
                  <a:lnTo>
                    <a:pt x="17684" y="78387"/>
                  </a:lnTo>
                  <a:cubicBezTo>
                    <a:pt x="17929" y="78295"/>
                    <a:pt x="18174" y="78234"/>
                    <a:pt x="18419" y="78173"/>
                  </a:cubicBezTo>
                  <a:cubicBezTo>
                    <a:pt x="18908" y="78091"/>
                    <a:pt x="19398" y="78050"/>
                    <a:pt x="19887" y="78050"/>
                  </a:cubicBezTo>
                  <a:close/>
                  <a:moveTo>
                    <a:pt x="82810" y="80991"/>
                  </a:moveTo>
                  <a:cubicBezTo>
                    <a:pt x="83294" y="80991"/>
                    <a:pt x="83777" y="81007"/>
                    <a:pt x="84261" y="81049"/>
                  </a:cubicBezTo>
                  <a:cubicBezTo>
                    <a:pt x="85882" y="81141"/>
                    <a:pt x="87534" y="81324"/>
                    <a:pt x="89125" y="81416"/>
                  </a:cubicBezTo>
                  <a:cubicBezTo>
                    <a:pt x="88942" y="82334"/>
                    <a:pt x="88758" y="83190"/>
                    <a:pt x="88513" y="84047"/>
                  </a:cubicBezTo>
                  <a:cubicBezTo>
                    <a:pt x="86831" y="83864"/>
                    <a:pt x="85148" y="83741"/>
                    <a:pt x="83465" y="83711"/>
                  </a:cubicBezTo>
                  <a:cubicBezTo>
                    <a:pt x="83358" y="83707"/>
                    <a:pt x="83250" y="83706"/>
                    <a:pt x="83142" y="83706"/>
                  </a:cubicBezTo>
                  <a:cubicBezTo>
                    <a:pt x="82204" y="83706"/>
                    <a:pt x="81250" y="83821"/>
                    <a:pt x="80344" y="83986"/>
                  </a:cubicBezTo>
                  <a:cubicBezTo>
                    <a:pt x="80008" y="84047"/>
                    <a:pt x="79702" y="84139"/>
                    <a:pt x="79396" y="84231"/>
                  </a:cubicBezTo>
                  <a:cubicBezTo>
                    <a:pt x="79151" y="84322"/>
                    <a:pt x="78906" y="84384"/>
                    <a:pt x="78662" y="84475"/>
                  </a:cubicBezTo>
                  <a:cubicBezTo>
                    <a:pt x="78692" y="84353"/>
                    <a:pt x="78692" y="84200"/>
                    <a:pt x="78692" y="84078"/>
                  </a:cubicBezTo>
                  <a:cubicBezTo>
                    <a:pt x="78784" y="83190"/>
                    <a:pt x="78845" y="82303"/>
                    <a:pt x="78906" y="81416"/>
                  </a:cubicBezTo>
                  <a:cubicBezTo>
                    <a:pt x="79151" y="81355"/>
                    <a:pt x="79396" y="81294"/>
                    <a:pt x="79641" y="81232"/>
                  </a:cubicBezTo>
                  <a:cubicBezTo>
                    <a:pt x="80100" y="81171"/>
                    <a:pt x="80589" y="81110"/>
                    <a:pt x="81048" y="81049"/>
                  </a:cubicBezTo>
                  <a:cubicBezTo>
                    <a:pt x="81636" y="81015"/>
                    <a:pt x="82223" y="80991"/>
                    <a:pt x="82810" y="80991"/>
                  </a:cubicBezTo>
                  <a:close/>
                  <a:moveTo>
                    <a:pt x="74654" y="81385"/>
                  </a:moveTo>
                  <a:cubicBezTo>
                    <a:pt x="75235" y="81385"/>
                    <a:pt x="75786" y="81385"/>
                    <a:pt x="76367" y="81446"/>
                  </a:cubicBezTo>
                  <a:cubicBezTo>
                    <a:pt x="76642" y="81477"/>
                    <a:pt x="76887" y="81508"/>
                    <a:pt x="77162" y="81538"/>
                  </a:cubicBezTo>
                  <a:cubicBezTo>
                    <a:pt x="77132" y="82609"/>
                    <a:pt x="77132" y="83680"/>
                    <a:pt x="77071" y="84751"/>
                  </a:cubicBezTo>
                  <a:cubicBezTo>
                    <a:pt x="76765" y="84720"/>
                    <a:pt x="76459" y="84720"/>
                    <a:pt x="76122" y="84720"/>
                  </a:cubicBezTo>
                  <a:lnTo>
                    <a:pt x="74868" y="84720"/>
                  </a:lnTo>
                  <a:cubicBezTo>
                    <a:pt x="74531" y="84720"/>
                    <a:pt x="74164" y="84751"/>
                    <a:pt x="73827" y="84751"/>
                  </a:cubicBezTo>
                  <a:cubicBezTo>
                    <a:pt x="73001" y="84843"/>
                    <a:pt x="72145" y="84934"/>
                    <a:pt x="71288" y="85057"/>
                  </a:cubicBezTo>
                  <a:cubicBezTo>
                    <a:pt x="71349" y="83925"/>
                    <a:pt x="71410" y="82823"/>
                    <a:pt x="71410" y="81722"/>
                  </a:cubicBezTo>
                  <a:cubicBezTo>
                    <a:pt x="72175" y="81599"/>
                    <a:pt x="72940" y="81508"/>
                    <a:pt x="73736" y="81446"/>
                  </a:cubicBezTo>
                  <a:cubicBezTo>
                    <a:pt x="74042" y="81416"/>
                    <a:pt x="74348" y="81385"/>
                    <a:pt x="74654" y="81385"/>
                  </a:cubicBezTo>
                  <a:close/>
                  <a:moveTo>
                    <a:pt x="15726" y="78601"/>
                  </a:moveTo>
                  <a:cubicBezTo>
                    <a:pt x="15818" y="80039"/>
                    <a:pt x="15940" y="81477"/>
                    <a:pt x="16063" y="82915"/>
                  </a:cubicBezTo>
                  <a:cubicBezTo>
                    <a:pt x="16047" y="82900"/>
                    <a:pt x="16025" y="82892"/>
                    <a:pt x="16005" y="82892"/>
                  </a:cubicBezTo>
                  <a:cubicBezTo>
                    <a:pt x="15986" y="82892"/>
                    <a:pt x="15971" y="82900"/>
                    <a:pt x="15971" y="82915"/>
                  </a:cubicBezTo>
                  <a:cubicBezTo>
                    <a:pt x="15787" y="82946"/>
                    <a:pt x="15604" y="82976"/>
                    <a:pt x="15451" y="83007"/>
                  </a:cubicBezTo>
                  <a:cubicBezTo>
                    <a:pt x="15114" y="83068"/>
                    <a:pt x="14747" y="83160"/>
                    <a:pt x="14411" y="83252"/>
                  </a:cubicBezTo>
                  <a:cubicBezTo>
                    <a:pt x="13493" y="83558"/>
                    <a:pt x="12575" y="83894"/>
                    <a:pt x="11657" y="84292"/>
                  </a:cubicBezTo>
                  <a:cubicBezTo>
                    <a:pt x="10127" y="84934"/>
                    <a:pt x="8597" y="85699"/>
                    <a:pt x="7006" y="86189"/>
                  </a:cubicBezTo>
                  <a:cubicBezTo>
                    <a:pt x="6609" y="84781"/>
                    <a:pt x="6242" y="83282"/>
                    <a:pt x="5874" y="81722"/>
                  </a:cubicBezTo>
                  <a:cubicBezTo>
                    <a:pt x="7404" y="81232"/>
                    <a:pt x="8903" y="80682"/>
                    <a:pt x="10372" y="80039"/>
                  </a:cubicBezTo>
                  <a:cubicBezTo>
                    <a:pt x="11382" y="79611"/>
                    <a:pt x="12391" y="79274"/>
                    <a:pt x="13432" y="78999"/>
                  </a:cubicBezTo>
                  <a:cubicBezTo>
                    <a:pt x="13982" y="78846"/>
                    <a:pt x="14564" y="78723"/>
                    <a:pt x="15114" y="78662"/>
                  </a:cubicBezTo>
                  <a:cubicBezTo>
                    <a:pt x="15328" y="78632"/>
                    <a:pt x="15512" y="78632"/>
                    <a:pt x="15726" y="78601"/>
                  </a:cubicBezTo>
                  <a:close/>
                  <a:moveTo>
                    <a:pt x="18694" y="83068"/>
                  </a:moveTo>
                  <a:cubicBezTo>
                    <a:pt x="19184" y="83068"/>
                    <a:pt x="19704" y="83099"/>
                    <a:pt x="20193" y="83129"/>
                  </a:cubicBezTo>
                  <a:cubicBezTo>
                    <a:pt x="20499" y="83129"/>
                    <a:pt x="20836" y="83160"/>
                    <a:pt x="21172" y="83190"/>
                  </a:cubicBezTo>
                  <a:cubicBezTo>
                    <a:pt x="21437" y="83211"/>
                    <a:pt x="21703" y="83221"/>
                    <a:pt x="21969" y="83221"/>
                  </a:cubicBezTo>
                  <a:cubicBezTo>
                    <a:pt x="22501" y="83221"/>
                    <a:pt x="23039" y="83180"/>
                    <a:pt x="23589" y="83099"/>
                  </a:cubicBezTo>
                  <a:cubicBezTo>
                    <a:pt x="23620" y="84139"/>
                    <a:pt x="23651" y="85179"/>
                    <a:pt x="23712" y="86219"/>
                  </a:cubicBezTo>
                  <a:cubicBezTo>
                    <a:pt x="22855" y="86097"/>
                    <a:pt x="21998" y="85975"/>
                    <a:pt x="21111" y="85913"/>
                  </a:cubicBezTo>
                  <a:cubicBezTo>
                    <a:pt x="20775" y="85883"/>
                    <a:pt x="20407" y="85852"/>
                    <a:pt x="20071" y="85852"/>
                  </a:cubicBezTo>
                  <a:cubicBezTo>
                    <a:pt x="19704" y="85852"/>
                    <a:pt x="19306" y="85852"/>
                    <a:pt x="18939" y="85883"/>
                  </a:cubicBezTo>
                  <a:cubicBezTo>
                    <a:pt x="18572" y="85913"/>
                    <a:pt x="18235" y="85944"/>
                    <a:pt x="17899" y="86005"/>
                  </a:cubicBezTo>
                  <a:cubicBezTo>
                    <a:pt x="17837" y="85026"/>
                    <a:pt x="17807" y="84078"/>
                    <a:pt x="17776" y="83099"/>
                  </a:cubicBezTo>
                  <a:cubicBezTo>
                    <a:pt x="18082" y="83068"/>
                    <a:pt x="18388" y="83068"/>
                    <a:pt x="18694" y="83068"/>
                  </a:cubicBezTo>
                  <a:close/>
                  <a:moveTo>
                    <a:pt x="73216" y="51249"/>
                  </a:moveTo>
                  <a:cubicBezTo>
                    <a:pt x="73858" y="52748"/>
                    <a:pt x="74470" y="54277"/>
                    <a:pt x="75082" y="55807"/>
                  </a:cubicBezTo>
                  <a:cubicBezTo>
                    <a:pt x="77407" y="65476"/>
                    <a:pt x="78233" y="75450"/>
                    <a:pt x="77560" y="85363"/>
                  </a:cubicBezTo>
                  <a:cubicBezTo>
                    <a:pt x="77499" y="86587"/>
                    <a:pt x="77346" y="87780"/>
                    <a:pt x="77224" y="88942"/>
                  </a:cubicBezTo>
                  <a:cubicBezTo>
                    <a:pt x="77468" y="86372"/>
                    <a:pt x="77560" y="83802"/>
                    <a:pt x="77560" y="81141"/>
                  </a:cubicBezTo>
                  <a:cubicBezTo>
                    <a:pt x="77560" y="74593"/>
                    <a:pt x="77254" y="68107"/>
                    <a:pt x="75939" y="61651"/>
                  </a:cubicBezTo>
                  <a:lnTo>
                    <a:pt x="75939" y="61620"/>
                  </a:lnTo>
                  <a:cubicBezTo>
                    <a:pt x="75235" y="58133"/>
                    <a:pt x="74317" y="54675"/>
                    <a:pt x="73216" y="51249"/>
                  </a:cubicBezTo>
                  <a:close/>
                  <a:moveTo>
                    <a:pt x="76214" y="58867"/>
                  </a:moveTo>
                  <a:cubicBezTo>
                    <a:pt x="76459" y="59601"/>
                    <a:pt x="76673" y="60366"/>
                    <a:pt x="76918" y="61100"/>
                  </a:cubicBezTo>
                  <a:cubicBezTo>
                    <a:pt x="78509" y="66455"/>
                    <a:pt x="78753" y="72115"/>
                    <a:pt x="78600" y="77714"/>
                  </a:cubicBezTo>
                  <a:cubicBezTo>
                    <a:pt x="78600" y="77744"/>
                    <a:pt x="78600" y="77806"/>
                    <a:pt x="78600" y="77836"/>
                  </a:cubicBezTo>
                  <a:cubicBezTo>
                    <a:pt x="78570" y="78846"/>
                    <a:pt x="78539" y="79825"/>
                    <a:pt x="78509" y="80835"/>
                  </a:cubicBezTo>
                  <a:cubicBezTo>
                    <a:pt x="78386" y="83649"/>
                    <a:pt x="78080" y="86434"/>
                    <a:pt x="77621" y="89187"/>
                  </a:cubicBezTo>
                  <a:cubicBezTo>
                    <a:pt x="78080" y="85240"/>
                    <a:pt x="78294" y="81294"/>
                    <a:pt x="78172" y="77347"/>
                  </a:cubicBezTo>
                  <a:cubicBezTo>
                    <a:pt x="78080" y="71136"/>
                    <a:pt x="77407" y="64955"/>
                    <a:pt x="76214" y="58867"/>
                  </a:cubicBezTo>
                  <a:close/>
                  <a:moveTo>
                    <a:pt x="84230" y="84200"/>
                  </a:moveTo>
                  <a:cubicBezTo>
                    <a:pt x="85607" y="84231"/>
                    <a:pt x="87014" y="84353"/>
                    <a:pt x="88391" y="84475"/>
                  </a:cubicBezTo>
                  <a:cubicBezTo>
                    <a:pt x="87932" y="86250"/>
                    <a:pt x="87443" y="87933"/>
                    <a:pt x="86861" y="89463"/>
                  </a:cubicBezTo>
                  <a:cubicBezTo>
                    <a:pt x="85487" y="89088"/>
                    <a:pt x="84072" y="88917"/>
                    <a:pt x="82666" y="88917"/>
                  </a:cubicBezTo>
                  <a:cubicBezTo>
                    <a:pt x="82350" y="88917"/>
                    <a:pt x="82035" y="88926"/>
                    <a:pt x="81721" y="88942"/>
                  </a:cubicBezTo>
                  <a:cubicBezTo>
                    <a:pt x="80742" y="88973"/>
                    <a:pt x="79763" y="89095"/>
                    <a:pt x="78784" y="89279"/>
                  </a:cubicBezTo>
                  <a:cubicBezTo>
                    <a:pt x="78509" y="89310"/>
                    <a:pt x="78264" y="89371"/>
                    <a:pt x="77988" y="89432"/>
                  </a:cubicBezTo>
                  <a:cubicBezTo>
                    <a:pt x="78264" y="87963"/>
                    <a:pt x="78447" y="86434"/>
                    <a:pt x="78631" y="84934"/>
                  </a:cubicBezTo>
                  <a:lnTo>
                    <a:pt x="78662" y="84934"/>
                  </a:lnTo>
                  <a:cubicBezTo>
                    <a:pt x="78876" y="84843"/>
                    <a:pt x="79121" y="84751"/>
                    <a:pt x="79335" y="84690"/>
                  </a:cubicBezTo>
                  <a:cubicBezTo>
                    <a:pt x="79610" y="84598"/>
                    <a:pt x="79916" y="84537"/>
                    <a:pt x="80222" y="84475"/>
                  </a:cubicBezTo>
                  <a:cubicBezTo>
                    <a:pt x="81232" y="84292"/>
                    <a:pt x="82272" y="84200"/>
                    <a:pt x="83282" y="84200"/>
                  </a:cubicBezTo>
                  <a:close/>
                  <a:moveTo>
                    <a:pt x="76092" y="85149"/>
                  </a:moveTo>
                  <a:cubicBezTo>
                    <a:pt x="76428" y="85149"/>
                    <a:pt x="76765" y="85179"/>
                    <a:pt x="77071" y="85179"/>
                  </a:cubicBezTo>
                  <a:cubicBezTo>
                    <a:pt x="77071" y="85485"/>
                    <a:pt x="77071" y="85760"/>
                    <a:pt x="77040" y="86036"/>
                  </a:cubicBezTo>
                  <a:cubicBezTo>
                    <a:pt x="77009" y="87229"/>
                    <a:pt x="76887" y="88422"/>
                    <a:pt x="76765" y="89585"/>
                  </a:cubicBezTo>
                  <a:cubicBezTo>
                    <a:pt x="76398" y="89493"/>
                    <a:pt x="76061" y="89401"/>
                    <a:pt x="75694" y="89340"/>
                  </a:cubicBezTo>
                  <a:cubicBezTo>
                    <a:pt x="75449" y="89310"/>
                    <a:pt x="75174" y="89248"/>
                    <a:pt x="74929" y="89218"/>
                  </a:cubicBezTo>
                  <a:cubicBezTo>
                    <a:pt x="74531" y="89157"/>
                    <a:pt x="74164" y="89126"/>
                    <a:pt x="73766" y="89095"/>
                  </a:cubicBezTo>
                  <a:cubicBezTo>
                    <a:pt x="73247" y="89060"/>
                    <a:pt x="72716" y="89045"/>
                    <a:pt x="72182" y="89045"/>
                  </a:cubicBezTo>
                  <a:cubicBezTo>
                    <a:pt x="71804" y="89045"/>
                    <a:pt x="71423" y="89052"/>
                    <a:pt x="71043" y="89065"/>
                  </a:cubicBezTo>
                  <a:cubicBezTo>
                    <a:pt x="71135" y="87933"/>
                    <a:pt x="71227" y="86709"/>
                    <a:pt x="71288" y="85516"/>
                  </a:cubicBezTo>
                  <a:cubicBezTo>
                    <a:pt x="72145" y="85393"/>
                    <a:pt x="73001" y="85271"/>
                    <a:pt x="73858" y="85210"/>
                  </a:cubicBezTo>
                  <a:cubicBezTo>
                    <a:pt x="74195" y="85179"/>
                    <a:pt x="74531" y="85179"/>
                    <a:pt x="74898" y="85149"/>
                  </a:cubicBezTo>
                  <a:close/>
                  <a:moveTo>
                    <a:pt x="16063" y="83343"/>
                  </a:moveTo>
                  <a:cubicBezTo>
                    <a:pt x="16185" y="84353"/>
                    <a:pt x="16308" y="85393"/>
                    <a:pt x="16430" y="86403"/>
                  </a:cubicBezTo>
                  <a:cubicBezTo>
                    <a:pt x="16246" y="86464"/>
                    <a:pt x="16063" y="86556"/>
                    <a:pt x="15849" y="86648"/>
                  </a:cubicBezTo>
                  <a:lnTo>
                    <a:pt x="15818" y="86648"/>
                  </a:lnTo>
                  <a:lnTo>
                    <a:pt x="15390" y="86862"/>
                  </a:lnTo>
                  <a:cubicBezTo>
                    <a:pt x="14564" y="87290"/>
                    <a:pt x="13768" y="87719"/>
                    <a:pt x="12973" y="88208"/>
                  </a:cubicBezTo>
                  <a:cubicBezTo>
                    <a:pt x="11504" y="89065"/>
                    <a:pt x="10066" y="89983"/>
                    <a:pt x="8536" y="90748"/>
                  </a:cubicBezTo>
                  <a:cubicBezTo>
                    <a:pt x="8047" y="89463"/>
                    <a:pt x="7588" y="88055"/>
                    <a:pt x="7129" y="86617"/>
                  </a:cubicBezTo>
                  <a:cubicBezTo>
                    <a:pt x="8750" y="86097"/>
                    <a:pt x="10250" y="85363"/>
                    <a:pt x="11810" y="84720"/>
                  </a:cubicBezTo>
                  <a:cubicBezTo>
                    <a:pt x="12697" y="84322"/>
                    <a:pt x="13615" y="83986"/>
                    <a:pt x="14533" y="83711"/>
                  </a:cubicBezTo>
                  <a:cubicBezTo>
                    <a:pt x="14839" y="83588"/>
                    <a:pt x="15175" y="83527"/>
                    <a:pt x="15481" y="83435"/>
                  </a:cubicBezTo>
                  <a:lnTo>
                    <a:pt x="16063" y="83343"/>
                  </a:lnTo>
                  <a:close/>
                  <a:moveTo>
                    <a:pt x="89982" y="1"/>
                  </a:moveTo>
                  <a:cubicBezTo>
                    <a:pt x="86831" y="7221"/>
                    <a:pt x="85056" y="11382"/>
                    <a:pt x="85393" y="19245"/>
                  </a:cubicBezTo>
                  <a:cubicBezTo>
                    <a:pt x="85852" y="30352"/>
                    <a:pt x="93042" y="49137"/>
                    <a:pt x="90502" y="73002"/>
                  </a:cubicBezTo>
                  <a:cubicBezTo>
                    <a:pt x="90349" y="74287"/>
                    <a:pt x="90196" y="75542"/>
                    <a:pt x="90013" y="76765"/>
                  </a:cubicBezTo>
                  <a:cubicBezTo>
                    <a:pt x="88575" y="76643"/>
                    <a:pt x="87075" y="76459"/>
                    <a:pt x="85576" y="76368"/>
                  </a:cubicBezTo>
                  <a:cubicBezTo>
                    <a:pt x="85215" y="76349"/>
                    <a:pt x="84856" y="76339"/>
                    <a:pt x="84499" y="76339"/>
                  </a:cubicBezTo>
                  <a:cubicBezTo>
                    <a:pt x="83676" y="76339"/>
                    <a:pt x="82859" y="76393"/>
                    <a:pt x="82027" y="76521"/>
                  </a:cubicBezTo>
                  <a:cubicBezTo>
                    <a:pt x="81323" y="76612"/>
                    <a:pt x="80620" y="76796"/>
                    <a:pt x="79947" y="77041"/>
                  </a:cubicBezTo>
                  <a:cubicBezTo>
                    <a:pt x="79641" y="77163"/>
                    <a:pt x="79335" y="77285"/>
                    <a:pt x="79059" y="77438"/>
                  </a:cubicBezTo>
                  <a:lnTo>
                    <a:pt x="79059" y="73951"/>
                  </a:lnTo>
                  <a:cubicBezTo>
                    <a:pt x="78998" y="70799"/>
                    <a:pt x="78876" y="67678"/>
                    <a:pt x="78294" y="64588"/>
                  </a:cubicBezTo>
                  <a:cubicBezTo>
                    <a:pt x="77652" y="61590"/>
                    <a:pt x="76765" y="58683"/>
                    <a:pt x="75602" y="55838"/>
                  </a:cubicBezTo>
                  <a:cubicBezTo>
                    <a:pt x="74348" y="50331"/>
                    <a:pt x="72512" y="44976"/>
                    <a:pt x="70156" y="39836"/>
                  </a:cubicBezTo>
                  <a:cubicBezTo>
                    <a:pt x="68993" y="37358"/>
                    <a:pt x="67647" y="35002"/>
                    <a:pt x="66087" y="32769"/>
                  </a:cubicBezTo>
                  <a:cubicBezTo>
                    <a:pt x="65322" y="31300"/>
                    <a:pt x="64496" y="29862"/>
                    <a:pt x="63578" y="28485"/>
                  </a:cubicBezTo>
                  <a:cubicBezTo>
                    <a:pt x="59815" y="22886"/>
                    <a:pt x="53879" y="19184"/>
                    <a:pt x="50085" y="13585"/>
                  </a:cubicBezTo>
                  <a:cubicBezTo>
                    <a:pt x="50040" y="13513"/>
                    <a:pt x="49976" y="13483"/>
                    <a:pt x="49912" y="13483"/>
                  </a:cubicBezTo>
                  <a:cubicBezTo>
                    <a:pt x="49760" y="13483"/>
                    <a:pt x="49610" y="13649"/>
                    <a:pt x="49718" y="13799"/>
                  </a:cubicBezTo>
                  <a:cubicBezTo>
                    <a:pt x="53022" y="18664"/>
                    <a:pt x="57948" y="22060"/>
                    <a:pt x="61650" y="26588"/>
                  </a:cubicBezTo>
                  <a:cubicBezTo>
                    <a:pt x="62599" y="27782"/>
                    <a:pt x="63456" y="29005"/>
                    <a:pt x="64251" y="30290"/>
                  </a:cubicBezTo>
                  <a:cubicBezTo>
                    <a:pt x="63303" y="29128"/>
                    <a:pt x="62323" y="27965"/>
                    <a:pt x="61253" y="26864"/>
                  </a:cubicBezTo>
                  <a:cubicBezTo>
                    <a:pt x="57520" y="22856"/>
                    <a:pt x="53328" y="19307"/>
                    <a:pt x="49320" y="15574"/>
                  </a:cubicBezTo>
                  <a:cubicBezTo>
                    <a:pt x="49276" y="15523"/>
                    <a:pt x="49225" y="15501"/>
                    <a:pt x="49176" y="15501"/>
                  </a:cubicBezTo>
                  <a:cubicBezTo>
                    <a:pt x="49020" y="15501"/>
                    <a:pt x="48882" y="15717"/>
                    <a:pt x="49045" y="15880"/>
                  </a:cubicBezTo>
                  <a:cubicBezTo>
                    <a:pt x="53634" y="20255"/>
                    <a:pt x="58499" y="24385"/>
                    <a:pt x="62721" y="29189"/>
                  </a:cubicBezTo>
                  <a:cubicBezTo>
                    <a:pt x="63761" y="30413"/>
                    <a:pt x="64771" y="31667"/>
                    <a:pt x="65689" y="33013"/>
                  </a:cubicBezTo>
                  <a:cubicBezTo>
                    <a:pt x="66423" y="34451"/>
                    <a:pt x="67066" y="35920"/>
                    <a:pt x="67708" y="37419"/>
                  </a:cubicBezTo>
                  <a:cubicBezTo>
                    <a:pt x="66148" y="34666"/>
                    <a:pt x="64251" y="32126"/>
                    <a:pt x="62079" y="29862"/>
                  </a:cubicBezTo>
                  <a:cubicBezTo>
                    <a:pt x="58101" y="25640"/>
                    <a:pt x="53328" y="22305"/>
                    <a:pt x="49290" y="18175"/>
                  </a:cubicBezTo>
                  <a:cubicBezTo>
                    <a:pt x="49238" y="18123"/>
                    <a:pt x="49182" y="18102"/>
                    <a:pt x="49128" y="18102"/>
                  </a:cubicBezTo>
                  <a:cubicBezTo>
                    <a:pt x="48959" y="18102"/>
                    <a:pt x="48821" y="18318"/>
                    <a:pt x="48984" y="18481"/>
                  </a:cubicBezTo>
                  <a:cubicBezTo>
                    <a:pt x="53267" y="22856"/>
                    <a:pt x="58377" y="26405"/>
                    <a:pt x="62538" y="30964"/>
                  </a:cubicBezTo>
                  <a:cubicBezTo>
                    <a:pt x="64649" y="33258"/>
                    <a:pt x="66454" y="35828"/>
                    <a:pt x="67922" y="38582"/>
                  </a:cubicBezTo>
                  <a:cubicBezTo>
                    <a:pt x="68534" y="39714"/>
                    <a:pt x="69055" y="40907"/>
                    <a:pt x="69544" y="42131"/>
                  </a:cubicBezTo>
                  <a:lnTo>
                    <a:pt x="70095" y="43600"/>
                  </a:lnTo>
                  <a:cubicBezTo>
                    <a:pt x="70217" y="43875"/>
                    <a:pt x="70340" y="44150"/>
                    <a:pt x="70431" y="44456"/>
                  </a:cubicBezTo>
                  <a:cubicBezTo>
                    <a:pt x="70737" y="45282"/>
                    <a:pt x="71013" y="46108"/>
                    <a:pt x="71288" y="46935"/>
                  </a:cubicBezTo>
                  <a:cubicBezTo>
                    <a:pt x="73369" y="53054"/>
                    <a:pt x="75235" y="59234"/>
                    <a:pt x="76214" y="65629"/>
                  </a:cubicBezTo>
                  <a:cubicBezTo>
                    <a:pt x="76795" y="69575"/>
                    <a:pt x="77132" y="73583"/>
                    <a:pt x="77162" y="77561"/>
                  </a:cubicBezTo>
                  <a:cubicBezTo>
                    <a:pt x="76948" y="77530"/>
                    <a:pt x="76734" y="77500"/>
                    <a:pt x="76550" y="77438"/>
                  </a:cubicBezTo>
                  <a:cubicBezTo>
                    <a:pt x="75786" y="77316"/>
                    <a:pt x="74990" y="77255"/>
                    <a:pt x="74225" y="77255"/>
                  </a:cubicBezTo>
                  <a:cubicBezTo>
                    <a:pt x="73950" y="77255"/>
                    <a:pt x="73674" y="77285"/>
                    <a:pt x="73399" y="77285"/>
                  </a:cubicBezTo>
                  <a:cubicBezTo>
                    <a:pt x="72726" y="77316"/>
                    <a:pt x="72022" y="77377"/>
                    <a:pt x="71349" y="77469"/>
                  </a:cubicBezTo>
                  <a:cubicBezTo>
                    <a:pt x="71227" y="75419"/>
                    <a:pt x="70982" y="73706"/>
                    <a:pt x="70523" y="72666"/>
                  </a:cubicBezTo>
                  <a:cubicBezTo>
                    <a:pt x="68443" y="68015"/>
                    <a:pt x="64251" y="58408"/>
                    <a:pt x="59845" y="50637"/>
                  </a:cubicBezTo>
                  <a:cubicBezTo>
                    <a:pt x="56449" y="44670"/>
                    <a:pt x="50177" y="39439"/>
                    <a:pt x="47485" y="37358"/>
                  </a:cubicBezTo>
                  <a:cubicBezTo>
                    <a:pt x="44762" y="39439"/>
                    <a:pt x="38489" y="44670"/>
                    <a:pt x="35093" y="50637"/>
                  </a:cubicBezTo>
                  <a:cubicBezTo>
                    <a:pt x="30688" y="58408"/>
                    <a:pt x="26526" y="68015"/>
                    <a:pt x="24415" y="72666"/>
                  </a:cubicBezTo>
                  <a:cubicBezTo>
                    <a:pt x="24079" y="73553"/>
                    <a:pt x="23865" y="74440"/>
                    <a:pt x="23773" y="75389"/>
                  </a:cubicBezTo>
                  <a:cubicBezTo>
                    <a:pt x="23130" y="75358"/>
                    <a:pt x="22488" y="75297"/>
                    <a:pt x="21815" y="75205"/>
                  </a:cubicBezTo>
                  <a:lnTo>
                    <a:pt x="21172" y="75144"/>
                  </a:lnTo>
                  <a:lnTo>
                    <a:pt x="21019" y="75113"/>
                  </a:lnTo>
                  <a:cubicBezTo>
                    <a:pt x="20132" y="74930"/>
                    <a:pt x="19245" y="74838"/>
                    <a:pt x="18327" y="74807"/>
                  </a:cubicBezTo>
                  <a:cubicBezTo>
                    <a:pt x="18143" y="74807"/>
                    <a:pt x="17929" y="74838"/>
                    <a:pt x="17715" y="74868"/>
                  </a:cubicBezTo>
                  <a:cubicBezTo>
                    <a:pt x="17899" y="69331"/>
                    <a:pt x="18663" y="63823"/>
                    <a:pt x="19948" y="58439"/>
                  </a:cubicBezTo>
                  <a:cubicBezTo>
                    <a:pt x="21417" y="52319"/>
                    <a:pt x="23283" y="46231"/>
                    <a:pt x="26098" y="40601"/>
                  </a:cubicBezTo>
                  <a:cubicBezTo>
                    <a:pt x="30688" y="31484"/>
                    <a:pt x="38245" y="23835"/>
                    <a:pt x="47087" y="18817"/>
                  </a:cubicBezTo>
                  <a:cubicBezTo>
                    <a:pt x="47293" y="18688"/>
                    <a:pt x="47173" y="18385"/>
                    <a:pt x="46984" y="18385"/>
                  </a:cubicBezTo>
                  <a:cubicBezTo>
                    <a:pt x="46949" y="18385"/>
                    <a:pt x="46911" y="18395"/>
                    <a:pt x="46873" y="18419"/>
                  </a:cubicBezTo>
                  <a:cubicBezTo>
                    <a:pt x="36654" y="24233"/>
                    <a:pt x="28607" y="33228"/>
                    <a:pt x="24048" y="44059"/>
                  </a:cubicBezTo>
                  <a:cubicBezTo>
                    <a:pt x="21662" y="49933"/>
                    <a:pt x="19826" y="56052"/>
                    <a:pt x="18663" y="62294"/>
                  </a:cubicBezTo>
                  <a:cubicBezTo>
                    <a:pt x="17348" y="68933"/>
                    <a:pt x="17103" y="75603"/>
                    <a:pt x="17287" y="82334"/>
                  </a:cubicBezTo>
                  <a:cubicBezTo>
                    <a:pt x="17287" y="82517"/>
                    <a:pt x="17287" y="82701"/>
                    <a:pt x="17317" y="82884"/>
                  </a:cubicBezTo>
                  <a:cubicBezTo>
                    <a:pt x="17317" y="82915"/>
                    <a:pt x="17317" y="82946"/>
                    <a:pt x="17317" y="82976"/>
                  </a:cubicBezTo>
                  <a:cubicBezTo>
                    <a:pt x="17378" y="84200"/>
                    <a:pt x="17409" y="85424"/>
                    <a:pt x="17501" y="86648"/>
                  </a:cubicBezTo>
                  <a:cubicBezTo>
                    <a:pt x="17164" y="84231"/>
                    <a:pt x="16889" y="81814"/>
                    <a:pt x="16797" y="79366"/>
                  </a:cubicBezTo>
                  <a:cubicBezTo>
                    <a:pt x="16522" y="72604"/>
                    <a:pt x="17348" y="65690"/>
                    <a:pt x="18755" y="59081"/>
                  </a:cubicBezTo>
                  <a:cubicBezTo>
                    <a:pt x="19642" y="54798"/>
                    <a:pt x="20866" y="50606"/>
                    <a:pt x="22396" y="46506"/>
                  </a:cubicBezTo>
                  <a:cubicBezTo>
                    <a:pt x="23283" y="44273"/>
                    <a:pt x="24262" y="42070"/>
                    <a:pt x="25303" y="39928"/>
                  </a:cubicBezTo>
                  <a:cubicBezTo>
                    <a:pt x="30076" y="30199"/>
                    <a:pt x="37939" y="22917"/>
                    <a:pt x="45955" y="15880"/>
                  </a:cubicBezTo>
                  <a:cubicBezTo>
                    <a:pt x="46122" y="15736"/>
                    <a:pt x="45971" y="15517"/>
                    <a:pt x="45795" y="15517"/>
                  </a:cubicBezTo>
                  <a:cubicBezTo>
                    <a:pt x="45746" y="15517"/>
                    <a:pt x="45695" y="15534"/>
                    <a:pt x="45649" y="15574"/>
                  </a:cubicBezTo>
                  <a:cubicBezTo>
                    <a:pt x="43599" y="17410"/>
                    <a:pt x="41518" y="19215"/>
                    <a:pt x="39499" y="21112"/>
                  </a:cubicBezTo>
                  <a:cubicBezTo>
                    <a:pt x="41518" y="18878"/>
                    <a:pt x="43354" y="16492"/>
                    <a:pt x="45006" y="13983"/>
                  </a:cubicBezTo>
                  <a:cubicBezTo>
                    <a:pt x="45112" y="13815"/>
                    <a:pt x="44956" y="13661"/>
                    <a:pt x="44799" y="13661"/>
                  </a:cubicBezTo>
                  <a:cubicBezTo>
                    <a:pt x="44728" y="13661"/>
                    <a:pt x="44656" y="13692"/>
                    <a:pt x="44609" y="13769"/>
                  </a:cubicBezTo>
                  <a:cubicBezTo>
                    <a:pt x="41243" y="19001"/>
                    <a:pt x="36807" y="23376"/>
                    <a:pt x="32737" y="28026"/>
                  </a:cubicBezTo>
                  <a:cubicBezTo>
                    <a:pt x="32431" y="28363"/>
                    <a:pt x="32156" y="28699"/>
                    <a:pt x="31850" y="29067"/>
                  </a:cubicBezTo>
                  <a:lnTo>
                    <a:pt x="31728" y="29220"/>
                  </a:lnTo>
                  <a:cubicBezTo>
                    <a:pt x="31697" y="29250"/>
                    <a:pt x="31667" y="29281"/>
                    <a:pt x="31636" y="29311"/>
                  </a:cubicBezTo>
                  <a:cubicBezTo>
                    <a:pt x="31177" y="29862"/>
                    <a:pt x="30749" y="30413"/>
                    <a:pt x="30320" y="30994"/>
                  </a:cubicBezTo>
                  <a:cubicBezTo>
                    <a:pt x="27506" y="34666"/>
                    <a:pt x="25150" y="38674"/>
                    <a:pt x="23375" y="42896"/>
                  </a:cubicBezTo>
                  <a:cubicBezTo>
                    <a:pt x="22671" y="44517"/>
                    <a:pt x="22060" y="46170"/>
                    <a:pt x="21448" y="47822"/>
                  </a:cubicBezTo>
                  <a:cubicBezTo>
                    <a:pt x="19489" y="52870"/>
                    <a:pt x="17899" y="58041"/>
                    <a:pt x="16736" y="63303"/>
                  </a:cubicBezTo>
                  <a:cubicBezTo>
                    <a:pt x="15940" y="67066"/>
                    <a:pt x="15573" y="70891"/>
                    <a:pt x="15604" y="74715"/>
                  </a:cubicBezTo>
                  <a:lnTo>
                    <a:pt x="15023" y="74746"/>
                  </a:lnTo>
                  <a:cubicBezTo>
                    <a:pt x="14227" y="74777"/>
                    <a:pt x="13432" y="74807"/>
                    <a:pt x="12667" y="74899"/>
                  </a:cubicBezTo>
                  <a:cubicBezTo>
                    <a:pt x="11473" y="74991"/>
                    <a:pt x="10311" y="75174"/>
                    <a:pt x="9148" y="75389"/>
                  </a:cubicBezTo>
                  <a:cubicBezTo>
                    <a:pt x="7741" y="75633"/>
                    <a:pt x="6333" y="75939"/>
                    <a:pt x="4926" y="76306"/>
                  </a:cubicBezTo>
                  <a:cubicBezTo>
                    <a:pt x="4773" y="75236"/>
                    <a:pt x="4620" y="74165"/>
                    <a:pt x="4498" y="73033"/>
                  </a:cubicBezTo>
                  <a:cubicBezTo>
                    <a:pt x="1958" y="49168"/>
                    <a:pt x="9148" y="30382"/>
                    <a:pt x="9607" y="19245"/>
                  </a:cubicBezTo>
                  <a:cubicBezTo>
                    <a:pt x="9944" y="11413"/>
                    <a:pt x="8169" y="7252"/>
                    <a:pt x="5018" y="31"/>
                  </a:cubicBezTo>
                  <a:lnTo>
                    <a:pt x="1989" y="31"/>
                  </a:lnTo>
                  <a:lnTo>
                    <a:pt x="2264" y="674"/>
                  </a:lnTo>
                  <a:cubicBezTo>
                    <a:pt x="5507" y="8078"/>
                    <a:pt x="7129" y="11780"/>
                    <a:pt x="6823" y="19154"/>
                  </a:cubicBezTo>
                  <a:cubicBezTo>
                    <a:pt x="6700" y="22580"/>
                    <a:pt x="5844" y="26956"/>
                    <a:pt x="4834" y="32034"/>
                  </a:cubicBezTo>
                  <a:cubicBezTo>
                    <a:pt x="2784" y="42498"/>
                    <a:pt x="0" y="56848"/>
                    <a:pt x="1744" y="73339"/>
                  </a:cubicBezTo>
                  <a:cubicBezTo>
                    <a:pt x="3182" y="86709"/>
                    <a:pt x="7006" y="95184"/>
                    <a:pt x="9944" y="99926"/>
                  </a:cubicBezTo>
                  <a:cubicBezTo>
                    <a:pt x="13064" y="104975"/>
                    <a:pt x="16797" y="108340"/>
                    <a:pt x="19948" y="109044"/>
                  </a:cubicBezTo>
                  <a:cubicBezTo>
                    <a:pt x="19704" y="108065"/>
                    <a:pt x="19428" y="106963"/>
                    <a:pt x="19153" y="105801"/>
                  </a:cubicBezTo>
                  <a:cubicBezTo>
                    <a:pt x="16185" y="104210"/>
                    <a:pt x="11963" y="99498"/>
                    <a:pt x="8689" y="91145"/>
                  </a:cubicBezTo>
                  <a:cubicBezTo>
                    <a:pt x="10219" y="90380"/>
                    <a:pt x="11657" y="89493"/>
                    <a:pt x="13126" y="88606"/>
                  </a:cubicBezTo>
                  <a:cubicBezTo>
                    <a:pt x="13921" y="88147"/>
                    <a:pt x="14717" y="87688"/>
                    <a:pt x="15543" y="87290"/>
                  </a:cubicBezTo>
                  <a:lnTo>
                    <a:pt x="15910" y="87107"/>
                  </a:lnTo>
                  <a:cubicBezTo>
                    <a:pt x="16124" y="87015"/>
                    <a:pt x="16338" y="86923"/>
                    <a:pt x="16522" y="86831"/>
                  </a:cubicBezTo>
                  <a:cubicBezTo>
                    <a:pt x="17134" y="91635"/>
                    <a:pt x="18021" y="96438"/>
                    <a:pt x="19061" y="101181"/>
                  </a:cubicBezTo>
                  <a:cubicBezTo>
                    <a:pt x="19704" y="104118"/>
                    <a:pt x="20346" y="107055"/>
                    <a:pt x="20958" y="110023"/>
                  </a:cubicBezTo>
                  <a:cubicBezTo>
                    <a:pt x="21570" y="112991"/>
                    <a:pt x="21937" y="115989"/>
                    <a:pt x="22457" y="118987"/>
                  </a:cubicBezTo>
                  <a:cubicBezTo>
                    <a:pt x="22469" y="119096"/>
                    <a:pt x="22543" y="119143"/>
                    <a:pt x="22624" y="119143"/>
                  </a:cubicBezTo>
                  <a:cubicBezTo>
                    <a:pt x="22749" y="119143"/>
                    <a:pt x="22892" y="119032"/>
                    <a:pt x="22855" y="118865"/>
                  </a:cubicBezTo>
                  <a:cubicBezTo>
                    <a:pt x="22304" y="115622"/>
                    <a:pt x="21876" y="112348"/>
                    <a:pt x="21203" y="109105"/>
                  </a:cubicBezTo>
                  <a:cubicBezTo>
                    <a:pt x="20530" y="105739"/>
                    <a:pt x="19765" y="102405"/>
                    <a:pt x="19061" y="99070"/>
                  </a:cubicBezTo>
                  <a:cubicBezTo>
                    <a:pt x="17562" y="92186"/>
                    <a:pt x="16583" y="85240"/>
                    <a:pt x="16124" y="78234"/>
                  </a:cubicBezTo>
                  <a:cubicBezTo>
                    <a:pt x="15757" y="71442"/>
                    <a:pt x="16552" y="64680"/>
                    <a:pt x="18480" y="58194"/>
                  </a:cubicBezTo>
                  <a:lnTo>
                    <a:pt x="18480" y="58194"/>
                  </a:lnTo>
                  <a:cubicBezTo>
                    <a:pt x="16736" y="65506"/>
                    <a:pt x="16063" y="73063"/>
                    <a:pt x="16430" y="80590"/>
                  </a:cubicBezTo>
                  <a:cubicBezTo>
                    <a:pt x="16644" y="83711"/>
                    <a:pt x="17042" y="86831"/>
                    <a:pt x="17593" y="89952"/>
                  </a:cubicBezTo>
                  <a:cubicBezTo>
                    <a:pt x="17807" y="91359"/>
                    <a:pt x="18051" y="92767"/>
                    <a:pt x="18296" y="94174"/>
                  </a:cubicBezTo>
                  <a:cubicBezTo>
                    <a:pt x="18633" y="96653"/>
                    <a:pt x="19153" y="99100"/>
                    <a:pt x="19826" y="101517"/>
                  </a:cubicBezTo>
                  <a:cubicBezTo>
                    <a:pt x="19887" y="101762"/>
                    <a:pt x="19979" y="102037"/>
                    <a:pt x="20040" y="102282"/>
                  </a:cubicBezTo>
                  <a:cubicBezTo>
                    <a:pt x="21539" y="107728"/>
                    <a:pt x="23436" y="113174"/>
                    <a:pt x="23681" y="118773"/>
                  </a:cubicBezTo>
                  <a:cubicBezTo>
                    <a:pt x="23681" y="118911"/>
                    <a:pt x="23788" y="118980"/>
                    <a:pt x="23895" y="118980"/>
                  </a:cubicBezTo>
                  <a:cubicBezTo>
                    <a:pt x="24002" y="118980"/>
                    <a:pt x="24109" y="118911"/>
                    <a:pt x="24109" y="118773"/>
                  </a:cubicBezTo>
                  <a:cubicBezTo>
                    <a:pt x="23956" y="115347"/>
                    <a:pt x="23192" y="111950"/>
                    <a:pt x="22274" y="108585"/>
                  </a:cubicBezTo>
                  <a:lnTo>
                    <a:pt x="22274" y="108585"/>
                  </a:lnTo>
                  <a:cubicBezTo>
                    <a:pt x="22488" y="109074"/>
                    <a:pt x="22671" y="109564"/>
                    <a:pt x="22886" y="110053"/>
                  </a:cubicBezTo>
                  <a:cubicBezTo>
                    <a:pt x="23498" y="111491"/>
                    <a:pt x="24171" y="112899"/>
                    <a:pt x="24874" y="114306"/>
                  </a:cubicBezTo>
                  <a:cubicBezTo>
                    <a:pt x="25578" y="115714"/>
                    <a:pt x="26435" y="116968"/>
                    <a:pt x="27138" y="118314"/>
                  </a:cubicBezTo>
                  <a:cubicBezTo>
                    <a:pt x="27186" y="118391"/>
                    <a:pt x="27255" y="118422"/>
                    <a:pt x="27323" y="118422"/>
                  </a:cubicBezTo>
                  <a:cubicBezTo>
                    <a:pt x="27473" y="118422"/>
                    <a:pt x="27620" y="118269"/>
                    <a:pt x="27536" y="118100"/>
                  </a:cubicBezTo>
                  <a:cubicBezTo>
                    <a:pt x="26802" y="116754"/>
                    <a:pt x="25945" y="115469"/>
                    <a:pt x="25272" y="114092"/>
                  </a:cubicBezTo>
                  <a:cubicBezTo>
                    <a:pt x="24507" y="112562"/>
                    <a:pt x="23803" y="111033"/>
                    <a:pt x="23130" y="109472"/>
                  </a:cubicBezTo>
                  <a:cubicBezTo>
                    <a:pt x="22151" y="107208"/>
                    <a:pt x="21295" y="104883"/>
                    <a:pt x="20591" y="102496"/>
                  </a:cubicBezTo>
                  <a:cubicBezTo>
                    <a:pt x="20316" y="101578"/>
                    <a:pt x="20071" y="100691"/>
                    <a:pt x="19857" y="99773"/>
                  </a:cubicBezTo>
                  <a:cubicBezTo>
                    <a:pt x="19306" y="97540"/>
                    <a:pt x="18908" y="95276"/>
                    <a:pt x="18510" y="93012"/>
                  </a:cubicBezTo>
                  <a:cubicBezTo>
                    <a:pt x="18235" y="90839"/>
                    <a:pt x="18021" y="88636"/>
                    <a:pt x="17899" y="86434"/>
                  </a:cubicBezTo>
                  <a:cubicBezTo>
                    <a:pt x="18266" y="86372"/>
                    <a:pt x="18602" y="86342"/>
                    <a:pt x="18969" y="86311"/>
                  </a:cubicBezTo>
                  <a:cubicBezTo>
                    <a:pt x="19306" y="86281"/>
                    <a:pt x="19673" y="86281"/>
                    <a:pt x="20040" y="86281"/>
                  </a:cubicBezTo>
                  <a:cubicBezTo>
                    <a:pt x="20407" y="86281"/>
                    <a:pt x="20744" y="86281"/>
                    <a:pt x="21111" y="86311"/>
                  </a:cubicBezTo>
                  <a:cubicBezTo>
                    <a:pt x="21998" y="86372"/>
                    <a:pt x="22886" y="86525"/>
                    <a:pt x="23742" y="86648"/>
                  </a:cubicBezTo>
                  <a:cubicBezTo>
                    <a:pt x="24079" y="91971"/>
                    <a:pt x="24721" y="96928"/>
                    <a:pt x="24997" y="98029"/>
                  </a:cubicBezTo>
                  <a:cubicBezTo>
                    <a:pt x="25517" y="100079"/>
                    <a:pt x="25211" y="104607"/>
                    <a:pt x="22641" y="106015"/>
                  </a:cubicBezTo>
                  <a:cubicBezTo>
                    <a:pt x="22947" y="106933"/>
                    <a:pt x="23283" y="107820"/>
                    <a:pt x="23589" y="108615"/>
                  </a:cubicBezTo>
                  <a:cubicBezTo>
                    <a:pt x="24660" y="108126"/>
                    <a:pt x="25578" y="107330"/>
                    <a:pt x="26251" y="106321"/>
                  </a:cubicBezTo>
                  <a:cubicBezTo>
                    <a:pt x="28240" y="103445"/>
                    <a:pt x="28209" y="99406"/>
                    <a:pt x="27689" y="97356"/>
                  </a:cubicBezTo>
                  <a:cubicBezTo>
                    <a:pt x="27016" y="94694"/>
                    <a:pt x="25394" y="77285"/>
                    <a:pt x="26955" y="73798"/>
                  </a:cubicBezTo>
                  <a:cubicBezTo>
                    <a:pt x="27200" y="73277"/>
                    <a:pt x="27475" y="72666"/>
                    <a:pt x="27781" y="71992"/>
                  </a:cubicBezTo>
                  <a:cubicBezTo>
                    <a:pt x="29984" y="67036"/>
                    <a:pt x="33686" y="58775"/>
                    <a:pt x="37510" y="52013"/>
                  </a:cubicBezTo>
                  <a:cubicBezTo>
                    <a:pt x="40080" y="47485"/>
                    <a:pt x="44578" y="43324"/>
                    <a:pt x="47454" y="40938"/>
                  </a:cubicBezTo>
                  <a:cubicBezTo>
                    <a:pt x="50361" y="43355"/>
                    <a:pt x="54858" y="47485"/>
                    <a:pt x="57428" y="52013"/>
                  </a:cubicBezTo>
                  <a:cubicBezTo>
                    <a:pt x="61253" y="58775"/>
                    <a:pt x="64955" y="67036"/>
                    <a:pt x="67158" y="71992"/>
                  </a:cubicBezTo>
                  <a:cubicBezTo>
                    <a:pt x="67464" y="72666"/>
                    <a:pt x="67739" y="73277"/>
                    <a:pt x="67984" y="73798"/>
                  </a:cubicBezTo>
                  <a:cubicBezTo>
                    <a:pt x="69544" y="77285"/>
                    <a:pt x="67892" y="94694"/>
                    <a:pt x="67249" y="97356"/>
                  </a:cubicBezTo>
                  <a:cubicBezTo>
                    <a:pt x="66729" y="99406"/>
                    <a:pt x="66699" y="103445"/>
                    <a:pt x="68657" y="106321"/>
                  </a:cubicBezTo>
                  <a:cubicBezTo>
                    <a:pt x="69330" y="107330"/>
                    <a:pt x="70248" y="108126"/>
                    <a:pt x="71349" y="108615"/>
                  </a:cubicBezTo>
                  <a:cubicBezTo>
                    <a:pt x="71655" y="107820"/>
                    <a:pt x="71992" y="106933"/>
                    <a:pt x="72298" y="106015"/>
                  </a:cubicBezTo>
                  <a:cubicBezTo>
                    <a:pt x="69728" y="104607"/>
                    <a:pt x="69422" y="100079"/>
                    <a:pt x="69911" y="98029"/>
                  </a:cubicBezTo>
                  <a:cubicBezTo>
                    <a:pt x="70156" y="97111"/>
                    <a:pt x="70615" y="93654"/>
                    <a:pt x="70982" y="89493"/>
                  </a:cubicBezTo>
                  <a:cubicBezTo>
                    <a:pt x="71362" y="89480"/>
                    <a:pt x="71742" y="89473"/>
                    <a:pt x="72123" y="89473"/>
                  </a:cubicBezTo>
                  <a:cubicBezTo>
                    <a:pt x="72660" y="89473"/>
                    <a:pt x="73198" y="89488"/>
                    <a:pt x="73736" y="89524"/>
                  </a:cubicBezTo>
                  <a:cubicBezTo>
                    <a:pt x="74103" y="89554"/>
                    <a:pt x="74501" y="89585"/>
                    <a:pt x="74898" y="89646"/>
                  </a:cubicBezTo>
                  <a:cubicBezTo>
                    <a:pt x="75143" y="89677"/>
                    <a:pt x="75388" y="89738"/>
                    <a:pt x="75633" y="89769"/>
                  </a:cubicBezTo>
                  <a:cubicBezTo>
                    <a:pt x="75969" y="89830"/>
                    <a:pt x="76336" y="89921"/>
                    <a:pt x="76703" y="90013"/>
                  </a:cubicBezTo>
                  <a:cubicBezTo>
                    <a:pt x="76183" y="94358"/>
                    <a:pt x="75204" y="98611"/>
                    <a:pt x="73797" y="102741"/>
                  </a:cubicBezTo>
                  <a:cubicBezTo>
                    <a:pt x="72879" y="105495"/>
                    <a:pt x="71808" y="108157"/>
                    <a:pt x="70615" y="110818"/>
                  </a:cubicBezTo>
                  <a:cubicBezTo>
                    <a:pt x="70095" y="112012"/>
                    <a:pt x="69513" y="113174"/>
                    <a:pt x="68932" y="114367"/>
                  </a:cubicBezTo>
                  <a:cubicBezTo>
                    <a:pt x="68320" y="115530"/>
                    <a:pt x="67770" y="116968"/>
                    <a:pt x="67005" y="118100"/>
                  </a:cubicBezTo>
                  <a:cubicBezTo>
                    <a:pt x="66899" y="118269"/>
                    <a:pt x="67040" y="118422"/>
                    <a:pt x="67198" y="118422"/>
                  </a:cubicBezTo>
                  <a:cubicBezTo>
                    <a:pt x="67270" y="118422"/>
                    <a:pt x="67345" y="118391"/>
                    <a:pt x="67402" y="118314"/>
                  </a:cubicBezTo>
                  <a:cubicBezTo>
                    <a:pt x="68259" y="117090"/>
                    <a:pt x="68810" y="115591"/>
                    <a:pt x="69483" y="114214"/>
                  </a:cubicBezTo>
                  <a:cubicBezTo>
                    <a:pt x="70248" y="112685"/>
                    <a:pt x="70951" y="111155"/>
                    <a:pt x="71625" y="109564"/>
                  </a:cubicBezTo>
                  <a:cubicBezTo>
                    <a:pt x="72359" y="107912"/>
                    <a:pt x="73001" y="106229"/>
                    <a:pt x="73613" y="104516"/>
                  </a:cubicBezTo>
                  <a:lnTo>
                    <a:pt x="73613" y="104516"/>
                  </a:lnTo>
                  <a:cubicBezTo>
                    <a:pt x="73307" y="105892"/>
                    <a:pt x="73032" y="107269"/>
                    <a:pt x="72818" y="108677"/>
                  </a:cubicBezTo>
                  <a:cubicBezTo>
                    <a:pt x="72053" y="111522"/>
                    <a:pt x="71288" y="114398"/>
                    <a:pt x="70584" y="117305"/>
                  </a:cubicBezTo>
                  <a:cubicBezTo>
                    <a:pt x="70549" y="117465"/>
                    <a:pt x="70668" y="117563"/>
                    <a:pt x="70786" y="117563"/>
                  </a:cubicBezTo>
                  <a:cubicBezTo>
                    <a:pt x="70872" y="117563"/>
                    <a:pt x="70956" y="117512"/>
                    <a:pt x="70982" y="117396"/>
                  </a:cubicBezTo>
                  <a:cubicBezTo>
                    <a:pt x="71472" y="115469"/>
                    <a:pt x="71992" y="113511"/>
                    <a:pt x="72481" y="111583"/>
                  </a:cubicBezTo>
                  <a:cubicBezTo>
                    <a:pt x="72481" y="111675"/>
                    <a:pt x="72481" y="111767"/>
                    <a:pt x="72481" y="111828"/>
                  </a:cubicBezTo>
                  <a:cubicBezTo>
                    <a:pt x="72359" y="114031"/>
                    <a:pt x="72175" y="116295"/>
                    <a:pt x="72145" y="118498"/>
                  </a:cubicBezTo>
                  <a:cubicBezTo>
                    <a:pt x="72145" y="118651"/>
                    <a:pt x="72252" y="118727"/>
                    <a:pt x="72359" y="118727"/>
                  </a:cubicBezTo>
                  <a:cubicBezTo>
                    <a:pt x="72466" y="118727"/>
                    <a:pt x="72573" y="118651"/>
                    <a:pt x="72573" y="118498"/>
                  </a:cubicBezTo>
                  <a:cubicBezTo>
                    <a:pt x="72604" y="116540"/>
                    <a:pt x="72848" y="114582"/>
                    <a:pt x="72879" y="112624"/>
                  </a:cubicBezTo>
                  <a:cubicBezTo>
                    <a:pt x="72910" y="111369"/>
                    <a:pt x="73001" y="110145"/>
                    <a:pt x="73185" y="108921"/>
                  </a:cubicBezTo>
                  <a:cubicBezTo>
                    <a:pt x="74225" y="105005"/>
                    <a:pt x="75235" y="101089"/>
                    <a:pt x="76183" y="97142"/>
                  </a:cubicBezTo>
                  <a:cubicBezTo>
                    <a:pt x="76275" y="96744"/>
                    <a:pt x="76367" y="96377"/>
                    <a:pt x="76459" y="95979"/>
                  </a:cubicBezTo>
                  <a:cubicBezTo>
                    <a:pt x="76673" y="95153"/>
                    <a:pt x="76918" y="94327"/>
                    <a:pt x="77132" y="93501"/>
                  </a:cubicBezTo>
                  <a:cubicBezTo>
                    <a:pt x="77438" y="92308"/>
                    <a:pt x="77713" y="91115"/>
                    <a:pt x="77927" y="89891"/>
                  </a:cubicBezTo>
                  <a:cubicBezTo>
                    <a:pt x="78203" y="89830"/>
                    <a:pt x="78478" y="89769"/>
                    <a:pt x="78753" y="89707"/>
                  </a:cubicBezTo>
                  <a:cubicBezTo>
                    <a:pt x="79671" y="89524"/>
                    <a:pt x="80620" y="89401"/>
                    <a:pt x="81568" y="89340"/>
                  </a:cubicBezTo>
                  <a:cubicBezTo>
                    <a:pt x="81862" y="89325"/>
                    <a:pt x="82155" y="89317"/>
                    <a:pt x="82448" y="89317"/>
                  </a:cubicBezTo>
                  <a:cubicBezTo>
                    <a:pt x="83898" y="89317"/>
                    <a:pt x="85344" y="89504"/>
                    <a:pt x="86769" y="89860"/>
                  </a:cubicBezTo>
                  <a:cubicBezTo>
                    <a:pt x="83435" y="99039"/>
                    <a:pt x="78906" y="104118"/>
                    <a:pt x="75816" y="105770"/>
                  </a:cubicBezTo>
                  <a:cubicBezTo>
                    <a:pt x="75541" y="106933"/>
                    <a:pt x="75296" y="108034"/>
                    <a:pt x="75051" y="109044"/>
                  </a:cubicBezTo>
                  <a:cubicBezTo>
                    <a:pt x="78203" y="108310"/>
                    <a:pt x="81935" y="104975"/>
                    <a:pt x="85056" y="99926"/>
                  </a:cubicBezTo>
                  <a:cubicBezTo>
                    <a:pt x="87993" y="95153"/>
                    <a:pt x="91818" y="86678"/>
                    <a:pt x="93256" y="73308"/>
                  </a:cubicBezTo>
                  <a:cubicBezTo>
                    <a:pt x="95000" y="56848"/>
                    <a:pt x="92215" y="42498"/>
                    <a:pt x="90166" y="32004"/>
                  </a:cubicBezTo>
                  <a:cubicBezTo>
                    <a:pt x="89156" y="26925"/>
                    <a:pt x="88299" y="22550"/>
                    <a:pt x="88177" y="19123"/>
                  </a:cubicBezTo>
                  <a:cubicBezTo>
                    <a:pt x="87871" y="11749"/>
                    <a:pt x="89492" y="8017"/>
                    <a:pt x="92736" y="674"/>
                  </a:cubicBezTo>
                  <a:lnTo>
                    <a:pt x="93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94;p31">
              <a:extLst>
                <a:ext uri="{FF2B5EF4-FFF2-40B4-BE49-F238E27FC236}">
                  <a16:creationId xmlns:a16="http://schemas.microsoft.com/office/drawing/2014/main" id="{C3FCBE1F-F2CA-9C46-B108-DE53835D3327}"/>
                </a:ext>
              </a:extLst>
            </p:cNvPr>
            <p:cNvSpPr/>
            <p:nvPr/>
          </p:nvSpPr>
          <p:spPr>
            <a:xfrm>
              <a:off x="1858375" y="3456775"/>
              <a:ext cx="3884150" cy="1768475"/>
            </a:xfrm>
            <a:custGeom>
              <a:avLst/>
              <a:gdLst/>
              <a:ahLst/>
              <a:cxnLst/>
              <a:rect l="l" t="t" r="r" b="b"/>
              <a:pathLst>
                <a:path w="155366" h="70739" extrusionOk="0">
                  <a:moveTo>
                    <a:pt x="48647" y="1"/>
                  </a:moveTo>
                  <a:lnTo>
                    <a:pt x="48647" y="1"/>
                  </a:lnTo>
                  <a:cubicBezTo>
                    <a:pt x="46720" y="6487"/>
                    <a:pt x="45924" y="13249"/>
                    <a:pt x="46322" y="20041"/>
                  </a:cubicBezTo>
                  <a:cubicBezTo>
                    <a:pt x="46781" y="27047"/>
                    <a:pt x="47760" y="33993"/>
                    <a:pt x="49229" y="40877"/>
                  </a:cubicBezTo>
                  <a:cubicBezTo>
                    <a:pt x="49932" y="44212"/>
                    <a:pt x="50697" y="47546"/>
                    <a:pt x="51401" y="50912"/>
                  </a:cubicBezTo>
                  <a:cubicBezTo>
                    <a:pt x="52043" y="54155"/>
                    <a:pt x="52472" y="57398"/>
                    <a:pt x="53022" y="60672"/>
                  </a:cubicBezTo>
                  <a:cubicBezTo>
                    <a:pt x="53060" y="60839"/>
                    <a:pt x="52917" y="60950"/>
                    <a:pt x="52792" y="60950"/>
                  </a:cubicBezTo>
                  <a:cubicBezTo>
                    <a:pt x="52710" y="60950"/>
                    <a:pt x="52637" y="60903"/>
                    <a:pt x="52625" y="60794"/>
                  </a:cubicBezTo>
                  <a:cubicBezTo>
                    <a:pt x="52105" y="57796"/>
                    <a:pt x="51737" y="54798"/>
                    <a:pt x="51125" y="51830"/>
                  </a:cubicBezTo>
                  <a:cubicBezTo>
                    <a:pt x="50544" y="48862"/>
                    <a:pt x="49871" y="45925"/>
                    <a:pt x="49229" y="42988"/>
                  </a:cubicBezTo>
                  <a:cubicBezTo>
                    <a:pt x="48188" y="38245"/>
                    <a:pt x="47301" y="33442"/>
                    <a:pt x="46689" y="28638"/>
                  </a:cubicBezTo>
                  <a:cubicBezTo>
                    <a:pt x="46506" y="28730"/>
                    <a:pt x="46291" y="28822"/>
                    <a:pt x="46077" y="28914"/>
                  </a:cubicBezTo>
                  <a:cubicBezTo>
                    <a:pt x="46169" y="29617"/>
                    <a:pt x="46261" y="30321"/>
                    <a:pt x="46353" y="30994"/>
                  </a:cubicBezTo>
                  <a:cubicBezTo>
                    <a:pt x="46750" y="34054"/>
                    <a:pt x="47209" y="36960"/>
                    <a:pt x="47729" y="39683"/>
                  </a:cubicBezTo>
                  <a:cubicBezTo>
                    <a:pt x="48249" y="42590"/>
                    <a:pt x="48800" y="45252"/>
                    <a:pt x="49351" y="47608"/>
                  </a:cubicBezTo>
                  <a:cubicBezTo>
                    <a:pt x="49626" y="48740"/>
                    <a:pt x="49871" y="49841"/>
                    <a:pt x="50116" y="50851"/>
                  </a:cubicBezTo>
                  <a:cubicBezTo>
                    <a:pt x="50942" y="54155"/>
                    <a:pt x="51646" y="56542"/>
                    <a:pt x="52013" y="57735"/>
                  </a:cubicBezTo>
                  <a:cubicBezTo>
                    <a:pt x="30229" y="59815"/>
                    <a:pt x="11810" y="64527"/>
                    <a:pt x="0" y="70738"/>
                  </a:cubicBezTo>
                  <a:cubicBezTo>
                    <a:pt x="19520" y="64925"/>
                    <a:pt x="47117" y="61284"/>
                    <a:pt x="77683" y="61284"/>
                  </a:cubicBezTo>
                  <a:cubicBezTo>
                    <a:pt x="108278" y="61284"/>
                    <a:pt x="135845" y="64925"/>
                    <a:pt x="155365" y="70738"/>
                  </a:cubicBezTo>
                  <a:cubicBezTo>
                    <a:pt x="143555" y="64527"/>
                    <a:pt x="125106" y="59846"/>
                    <a:pt x="103352" y="57735"/>
                  </a:cubicBezTo>
                  <a:cubicBezTo>
                    <a:pt x="103689" y="56542"/>
                    <a:pt x="104393" y="54155"/>
                    <a:pt x="105219" y="50851"/>
                  </a:cubicBezTo>
                  <a:cubicBezTo>
                    <a:pt x="105463" y="49841"/>
                    <a:pt x="105739" y="48740"/>
                    <a:pt x="105984" y="47608"/>
                  </a:cubicBezTo>
                  <a:cubicBezTo>
                    <a:pt x="106534" y="45252"/>
                    <a:pt x="107085" y="42590"/>
                    <a:pt x="107605" y="39653"/>
                  </a:cubicBezTo>
                  <a:cubicBezTo>
                    <a:pt x="108095" y="37144"/>
                    <a:pt x="108523" y="34390"/>
                    <a:pt x="108921" y="31514"/>
                  </a:cubicBezTo>
                  <a:lnTo>
                    <a:pt x="108921" y="31514"/>
                  </a:lnTo>
                  <a:cubicBezTo>
                    <a:pt x="108615" y="31576"/>
                    <a:pt x="108370" y="31637"/>
                    <a:pt x="108095" y="31698"/>
                  </a:cubicBezTo>
                  <a:cubicBezTo>
                    <a:pt x="107881" y="32922"/>
                    <a:pt x="107605" y="34115"/>
                    <a:pt x="107299" y="35308"/>
                  </a:cubicBezTo>
                  <a:cubicBezTo>
                    <a:pt x="107085" y="36134"/>
                    <a:pt x="106840" y="36991"/>
                    <a:pt x="106626" y="37786"/>
                  </a:cubicBezTo>
                  <a:cubicBezTo>
                    <a:pt x="106534" y="38184"/>
                    <a:pt x="106443" y="38551"/>
                    <a:pt x="106351" y="38949"/>
                  </a:cubicBezTo>
                  <a:cubicBezTo>
                    <a:pt x="105402" y="42896"/>
                    <a:pt x="104393" y="46812"/>
                    <a:pt x="103352" y="50728"/>
                  </a:cubicBezTo>
                  <a:cubicBezTo>
                    <a:pt x="103169" y="51952"/>
                    <a:pt x="103077" y="53176"/>
                    <a:pt x="103046" y="54431"/>
                  </a:cubicBezTo>
                  <a:cubicBezTo>
                    <a:pt x="103016" y="56389"/>
                    <a:pt x="102771" y="58347"/>
                    <a:pt x="102740" y="60305"/>
                  </a:cubicBezTo>
                  <a:cubicBezTo>
                    <a:pt x="102740" y="60458"/>
                    <a:pt x="102633" y="60534"/>
                    <a:pt x="102526" y="60534"/>
                  </a:cubicBezTo>
                  <a:cubicBezTo>
                    <a:pt x="102419" y="60534"/>
                    <a:pt x="102312" y="60458"/>
                    <a:pt x="102312" y="60305"/>
                  </a:cubicBezTo>
                  <a:cubicBezTo>
                    <a:pt x="102343" y="58102"/>
                    <a:pt x="102526" y="55869"/>
                    <a:pt x="102649" y="53666"/>
                  </a:cubicBezTo>
                  <a:cubicBezTo>
                    <a:pt x="102649" y="53574"/>
                    <a:pt x="102649" y="53482"/>
                    <a:pt x="102649" y="53390"/>
                  </a:cubicBezTo>
                  <a:cubicBezTo>
                    <a:pt x="102159" y="55318"/>
                    <a:pt x="101639" y="57276"/>
                    <a:pt x="101180" y="59234"/>
                  </a:cubicBezTo>
                  <a:cubicBezTo>
                    <a:pt x="101143" y="59332"/>
                    <a:pt x="101058" y="59376"/>
                    <a:pt x="100972" y="59376"/>
                  </a:cubicBezTo>
                  <a:cubicBezTo>
                    <a:pt x="100844" y="59376"/>
                    <a:pt x="100715" y="59277"/>
                    <a:pt x="100752" y="59112"/>
                  </a:cubicBezTo>
                  <a:cubicBezTo>
                    <a:pt x="101486" y="56236"/>
                    <a:pt x="102220" y="53360"/>
                    <a:pt x="102985" y="50484"/>
                  </a:cubicBezTo>
                  <a:cubicBezTo>
                    <a:pt x="103199" y="49076"/>
                    <a:pt x="103475" y="47699"/>
                    <a:pt x="103781" y="46353"/>
                  </a:cubicBezTo>
                  <a:lnTo>
                    <a:pt x="103781" y="46353"/>
                  </a:lnTo>
                  <a:cubicBezTo>
                    <a:pt x="103169" y="48036"/>
                    <a:pt x="102526" y="49719"/>
                    <a:pt x="101823" y="51371"/>
                  </a:cubicBezTo>
                  <a:cubicBezTo>
                    <a:pt x="101119" y="52962"/>
                    <a:pt x="100415" y="54522"/>
                    <a:pt x="99650" y="56052"/>
                  </a:cubicBezTo>
                  <a:cubicBezTo>
                    <a:pt x="98977" y="57398"/>
                    <a:pt x="98426" y="58897"/>
                    <a:pt x="97570" y="60152"/>
                  </a:cubicBezTo>
                  <a:cubicBezTo>
                    <a:pt x="97526" y="60214"/>
                    <a:pt x="97464" y="60240"/>
                    <a:pt x="97401" y="60240"/>
                  </a:cubicBezTo>
                  <a:cubicBezTo>
                    <a:pt x="97246" y="60240"/>
                    <a:pt x="97085" y="60081"/>
                    <a:pt x="97172" y="59907"/>
                  </a:cubicBezTo>
                  <a:cubicBezTo>
                    <a:pt x="97937" y="58806"/>
                    <a:pt x="98457" y="57398"/>
                    <a:pt x="99100" y="56174"/>
                  </a:cubicBezTo>
                  <a:cubicBezTo>
                    <a:pt x="99711" y="54951"/>
                    <a:pt x="100232" y="53819"/>
                    <a:pt x="100782" y="52625"/>
                  </a:cubicBezTo>
                  <a:cubicBezTo>
                    <a:pt x="101976" y="49994"/>
                    <a:pt x="103046" y="47302"/>
                    <a:pt x="103964" y="44548"/>
                  </a:cubicBezTo>
                  <a:cubicBezTo>
                    <a:pt x="105372" y="40418"/>
                    <a:pt x="106351" y="36165"/>
                    <a:pt x="106901" y="31851"/>
                  </a:cubicBezTo>
                  <a:cubicBezTo>
                    <a:pt x="106534" y="31728"/>
                    <a:pt x="106167" y="31667"/>
                    <a:pt x="105831" y="31576"/>
                  </a:cubicBezTo>
                  <a:cubicBezTo>
                    <a:pt x="105678" y="32769"/>
                    <a:pt x="105555" y="33931"/>
                    <a:pt x="105372" y="35063"/>
                  </a:cubicBezTo>
                  <a:cubicBezTo>
                    <a:pt x="105127" y="36991"/>
                    <a:pt x="104821" y="38796"/>
                    <a:pt x="104484" y="40479"/>
                  </a:cubicBezTo>
                  <a:cubicBezTo>
                    <a:pt x="104178" y="42192"/>
                    <a:pt x="103750" y="43875"/>
                    <a:pt x="103261" y="45527"/>
                  </a:cubicBezTo>
                  <a:cubicBezTo>
                    <a:pt x="103016" y="46353"/>
                    <a:pt x="102740" y="47088"/>
                    <a:pt x="102496" y="47822"/>
                  </a:cubicBezTo>
                  <a:cubicBezTo>
                    <a:pt x="102159" y="48770"/>
                    <a:pt x="101853" y="49658"/>
                    <a:pt x="101547" y="50453"/>
                  </a:cubicBezTo>
                  <a:cubicBezTo>
                    <a:pt x="100660" y="52809"/>
                    <a:pt x="99620" y="55134"/>
                    <a:pt x="98426" y="57337"/>
                  </a:cubicBezTo>
                  <a:cubicBezTo>
                    <a:pt x="91757" y="56848"/>
                    <a:pt x="84781" y="56572"/>
                    <a:pt x="77652" y="56572"/>
                  </a:cubicBezTo>
                  <a:cubicBezTo>
                    <a:pt x="70493" y="56572"/>
                    <a:pt x="63547" y="56848"/>
                    <a:pt x="56877" y="57337"/>
                  </a:cubicBezTo>
                  <a:cubicBezTo>
                    <a:pt x="55684" y="55134"/>
                    <a:pt x="54644" y="52809"/>
                    <a:pt x="53757" y="50453"/>
                  </a:cubicBezTo>
                  <a:cubicBezTo>
                    <a:pt x="53451" y="49658"/>
                    <a:pt x="53114" y="48770"/>
                    <a:pt x="52808" y="47822"/>
                  </a:cubicBezTo>
                  <a:cubicBezTo>
                    <a:pt x="52563" y="47118"/>
                    <a:pt x="52319" y="46353"/>
                    <a:pt x="52043" y="45527"/>
                  </a:cubicBezTo>
                  <a:cubicBezTo>
                    <a:pt x="51554" y="43875"/>
                    <a:pt x="51156" y="42192"/>
                    <a:pt x="50850" y="40479"/>
                  </a:cubicBezTo>
                  <a:cubicBezTo>
                    <a:pt x="50514" y="38796"/>
                    <a:pt x="50208" y="36960"/>
                    <a:pt x="49932" y="35063"/>
                  </a:cubicBezTo>
                  <a:cubicBezTo>
                    <a:pt x="49626" y="32799"/>
                    <a:pt x="49382" y="30474"/>
                    <a:pt x="49167" y="28118"/>
                  </a:cubicBezTo>
                  <a:cubicBezTo>
                    <a:pt x="48800" y="28149"/>
                    <a:pt x="48433" y="28179"/>
                    <a:pt x="48097" y="28241"/>
                  </a:cubicBezTo>
                  <a:cubicBezTo>
                    <a:pt x="48219" y="30443"/>
                    <a:pt x="48433" y="32646"/>
                    <a:pt x="48708" y="34819"/>
                  </a:cubicBezTo>
                  <a:cubicBezTo>
                    <a:pt x="49106" y="37083"/>
                    <a:pt x="49504" y="39347"/>
                    <a:pt x="50055" y="41611"/>
                  </a:cubicBezTo>
                  <a:cubicBezTo>
                    <a:pt x="50269" y="42498"/>
                    <a:pt x="50514" y="43416"/>
                    <a:pt x="50758" y="44303"/>
                  </a:cubicBezTo>
                  <a:cubicBezTo>
                    <a:pt x="51493" y="46690"/>
                    <a:pt x="52319" y="49015"/>
                    <a:pt x="53298" y="51279"/>
                  </a:cubicBezTo>
                  <a:cubicBezTo>
                    <a:pt x="53971" y="52840"/>
                    <a:pt x="54705" y="54400"/>
                    <a:pt x="55470" y="55899"/>
                  </a:cubicBezTo>
                  <a:cubicBezTo>
                    <a:pt x="56143" y="57276"/>
                    <a:pt x="57000" y="58561"/>
                    <a:pt x="57734" y="59907"/>
                  </a:cubicBezTo>
                  <a:cubicBezTo>
                    <a:pt x="57818" y="60076"/>
                    <a:pt x="57671" y="60229"/>
                    <a:pt x="57521" y="60229"/>
                  </a:cubicBezTo>
                  <a:cubicBezTo>
                    <a:pt x="57453" y="60229"/>
                    <a:pt x="57384" y="60198"/>
                    <a:pt x="57336" y="60121"/>
                  </a:cubicBezTo>
                  <a:cubicBezTo>
                    <a:pt x="56633" y="58775"/>
                    <a:pt x="55776" y="57521"/>
                    <a:pt x="55072" y="56113"/>
                  </a:cubicBezTo>
                  <a:cubicBezTo>
                    <a:pt x="54369" y="54736"/>
                    <a:pt x="53696" y="53298"/>
                    <a:pt x="53084" y="51860"/>
                  </a:cubicBezTo>
                  <a:cubicBezTo>
                    <a:pt x="52869" y="51371"/>
                    <a:pt x="52686" y="50881"/>
                    <a:pt x="52472" y="50392"/>
                  </a:cubicBezTo>
                  <a:lnTo>
                    <a:pt x="52472" y="50392"/>
                  </a:lnTo>
                  <a:cubicBezTo>
                    <a:pt x="53390" y="53757"/>
                    <a:pt x="54154" y="57154"/>
                    <a:pt x="54307" y="60611"/>
                  </a:cubicBezTo>
                  <a:cubicBezTo>
                    <a:pt x="54307" y="60749"/>
                    <a:pt x="54200" y="60817"/>
                    <a:pt x="54093" y="60817"/>
                  </a:cubicBezTo>
                  <a:cubicBezTo>
                    <a:pt x="53986" y="60817"/>
                    <a:pt x="53879" y="60749"/>
                    <a:pt x="53879" y="60611"/>
                  </a:cubicBezTo>
                  <a:cubicBezTo>
                    <a:pt x="53634" y="54981"/>
                    <a:pt x="51737" y="49535"/>
                    <a:pt x="50238" y="44089"/>
                  </a:cubicBezTo>
                  <a:cubicBezTo>
                    <a:pt x="50177" y="43844"/>
                    <a:pt x="50085" y="43569"/>
                    <a:pt x="50024" y="43324"/>
                  </a:cubicBezTo>
                  <a:cubicBezTo>
                    <a:pt x="49351" y="40907"/>
                    <a:pt x="48831" y="38460"/>
                    <a:pt x="48494" y="35981"/>
                  </a:cubicBezTo>
                  <a:cubicBezTo>
                    <a:pt x="48249" y="34574"/>
                    <a:pt x="48005" y="33166"/>
                    <a:pt x="47760" y="31759"/>
                  </a:cubicBezTo>
                  <a:cubicBezTo>
                    <a:pt x="47240" y="28669"/>
                    <a:pt x="46842" y="25548"/>
                    <a:pt x="46628" y="22397"/>
                  </a:cubicBezTo>
                  <a:cubicBezTo>
                    <a:pt x="46261" y="14870"/>
                    <a:pt x="46934" y="7344"/>
                    <a:pt x="4864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95;p31">
              <a:extLst>
                <a:ext uri="{FF2B5EF4-FFF2-40B4-BE49-F238E27FC236}">
                  <a16:creationId xmlns:a16="http://schemas.microsoft.com/office/drawing/2014/main" id="{F980750A-BECF-254C-9327-E2928FD0F7DC}"/>
                </a:ext>
              </a:extLst>
            </p:cNvPr>
            <p:cNvSpPr/>
            <p:nvPr/>
          </p:nvSpPr>
          <p:spPr>
            <a:xfrm>
              <a:off x="3056175" y="3956250"/>
              <a:ext cx="24500" cy="112475"/>
            </a:xfrm>
            <a:custGeom>
              <a:avLst/>
              <a:gdLst/>
              <a:ahLst/>
              <a:cxnLst/>
              <a:rect l="l" t="t" r="r" b="b"/>
              <a:pathLst>
                <a:path w="980" h="4499" extrusionOk="0">
                  <a:moveTo>
                    <a:pt x="735" y="1"/>
                  </a:moveTo>
                  <a:cubicBezTo>
                    <a:pt x="490" y="62"/>
                    <a:pt x="215" y="123"/>
                    <a:pt x="1" y="215"/>
                  </a:cubicBezTo>
                  <a:lnTo>
                    <a:pt x="1" y="857"/>
                  </a:lnTo>
                  <a:cubicBezTo>
                    <a:pt x="1" y="2081"/>
                    <a:pt x="1" y="3274"/>
                    <a:pt x="62" y="4498"/>
                  </a:cubicBezTo>
                  <a:cubicBezTo>
                    <a:pt x="368" y="4498"/>
                    <a:pt x="674" y="4468"/>
                    <a:pt x="980" y="4468"/>
                  </a:cubicBezTo>
                  <a:cubicBezTo>
                    <a:pt x="858" y="2938"/>
                    <a:pt x="796" y="1408"/>
                    <a:pt x="73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96;p31">
              <a:extLst>
                <a:ext uri="{FF2B5EF4-FFF2-40B4-BE49-F238E27FC236}">
                  <a16:creationId xmlns:a16="http://schemas.microsoft.com/office/drawing/2014/main" id="{5545E908-7BE9-8D48-9A6A-70053D5757AC}"/>
                </a:ext>
              </a:extLst>
            </p:cNvPr>
            <p:cNvSpPr/>
            <p:nvPr/>
          </p:nvSpPr>
          <p:spPr>
            <a:xfrm>
              <a:off x="3055425" y="3882825"/>
              <a:ext cx="18375" cy="67325"/>
            </a:xfrm>
            <a:custGeom>
              <a:avLst/>
              <a:gdLst/>
              <a:ahLst/>
              <a:cxnLst/>
              <a:rect l="l" t="t" r="r" b="b"/>
              <a:pathLst>
                <a:path w="735" h="2693" extrusionOk="0">
                  <a:moveTo>
                    <a:pt x="673" y="1"/>
                  </a:moveTo>
                  <a:cubicBezTo>
                    <a:pt x="459" y="1"/>
                    <a:pt x="276" y="31"/>
                    <a:pt x="62" y="92"/>
                  </a:cubicBezTo>
                  <a:lnTo>
                    <a:pt x="31" y="92"/>
                  </a:lnTo>
                  <a:cubicBezTo>
                    <a:pt x="31" y="949"/>
                    <a:pt x="0" y="1836"/>
                    <a:pt x="0" y="2693"/>
                  </a:cubicBezTo>
                  <a:cubicBezTo>
                    <a:pt x="245" y="2601"/>
                    <a:pt x="490" y="2540"/>
                    <a:pt x="735" y="2509"/>
                  </a:cubicBezTo>
                  <a:cubicBezTo>
                    <a:pt x="704" y="1622"/>
                    <a:pt x="673" y="796"/>
                    <a:pt x="67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97;p31">
              <a:extLst>
                <a:ext uri="{FF2B5EF4-FFF2-40B4-BE49-F238E27FC236}">
                  <a16:creationId xmlns:a16="http://schemas.microsoft.com/office/drawing/2014/main" id="{169E9F90-9C54-9648-AADC-E993F4BFAEE3}"/>
                </a:ext>
              </a:extLst>
            </p:cNvPr>
            <p:cNvSpPr/>
            <p:nvPr/>
          </p:nvSpPr>
          <p:spPr>
            <a:xfrm>
              <a:off x="2986575" y="1938075"/>
              <a:ext cx="1637675" cy="2230850"/>
            </a:xfrm>
            <a:custGeom>
              <a:avLst/>
              <a:gdLst/>
              <a:ahLst/>
              <a:cxnLst/>
              <a:rect l="l" t="t" r="r" b="b"/>
              <a:pathLst>
                <a:path w="65507" h="89234" extrusionOk="0">
                  <a:moveTo>
                    <a:pt x="21441" y="0"/>
                  </a:moveTo>
                  <a:cubicBezTo>
                    <a:pt x="20091" y="0"/>
                    <a:pt x="18923" y="336"/>
                    <a:pt x="18205" y="1209"/>
                  </a:cubicBezTo>
                  <a:cubicBezTo>
                    <a:pt x="16339" y="3412"/>
                    <a:pt x="17379" y="6870"/>
                    <a:pt x="19123" y="10817"/>
                  </a:cubicBezTo>
                  <a:cubicBezTo>
                    <a:pt x="20867" y="14763"/>
                    <a:pt x="21540" y="21127"/>
                    <a:pt x="20163" y="23422"/>
                  </a:cubicBezTo>
                  <a:cubicBezTo>
                    <a:pt x="18786" y="25717"/>
                    <a:pt x="6946" y="42208"/>
                    <a:pt x="5202" y="49398"/>
                  </a:cubicBezTo>
                  <a:cubicBezTo>
                    <a:pt x="3733" y="55578"/>
                    <a:pt x="1" y="62952"/>
                    <a:pt x="93" y="77301"/>
                  </a:cubicBezTo>
                  <a:lnTo>
                    <a:pt x="674" y="77301"/>
                  </a:lnTo>
                  <a:cubicBezTo>
                    <a:pt x="643" y="73446"/>
                    <a:pt x="1010" y="69621"/>
                    <a:pt x="1806" y="65858"/>
                  </a:cubicBezTo>
                  <a:cubicBezTo>
                    <a:pt x="2969" y="60596"/>
                    <a:pt x="4559" y="55425"/>
                    <a:pt x="6548" y="50407"/>
                  </a:cubicBezTo>
                  <a:cubicBezTo>
                    <a:pt x="7130" y="48755"/>
                    <a:pt x="7772" y="47103"/>
                    <a:pt x="8476" y="45481"/>
                  </a:cubicBezTo>
                  <a:cubicBezTo>
                    <a:pt x="10250" y="41229"/>
                    <a:pt x="12606" y="37221"/>
                    <a:pt x="15421" y="33580"/>
                  </a:cubicBezTo>
                  <a:cubicBezTo>
                    <a:pt x="15849" y="32998"/>
                    <a:pt x="16278" y="32448"/>
                    <a:pt x="16737" y="31897"/>
                  </a:cubicBezTo>
                  <a:cubicBezTo>
                    <a:pt x="16767" y="31866"/>
                    <a:pt x="16798" y="31836"/>
                    <a:pt x="16798" y="31805"/>
                  </a:cubicBezTo>
                  <a:lnTo>
                    <a:pt x="16951" y="31622"/>
                  </a:lnTo>
                  <a:cubicBezTo>
                    <a:pt x="17257" y="31285"/>
                    <a:pt x="17532" y="30949"/>
                    <a:pt x="17807" y="30612"/>
                  </a:cubicBezTo>
                  <a:cubicBezTo>
                    <a:pt x="21907" y="25931"/>
                    <a:pt x="26344" y="21586"/>
                    <a:pt x="29709" y="16354"/>
                  </a:cubicBezTo>
                  <a:cubicBezTo>
                    <a:pt x="29757" y="16278"/>
                    <a:pt x="29826" y="16246"/>
                    <a:pt x="29894" y="16246"/>
                  </a:cubicBezTo>
                  <a:cubicBezTo>
                    <a:pt x="30044" y="16246"/>
                    <a:pt x="30191" y="16400"/>
                    <a:pt x="30107" y="16569"/>
                  </a:cubicBezTo>
                  <a:cubicBezTo>
                    <a:pt x="28455" y="19077"/>
                    <a:pt x="26619" y="21464"/>
                    <a:pt x="24600" y="23697"/>
                  </a:cubicBezTo>
                  <a:cubicBezTo>
                    <a:pt x="26619" y="21800"/>
                    <a:pt x="28669" y="19965"/>
                    <a:pt x="30749" y="18160"/>
                  </a:cubicBezTo>
                  <a:cubicBezTo>
                    <a:pt x="30796" y="18120"/>
                    <a:pt x="30847" y="18103"/>
                    <a:pt x="30895" y="18103"/>
                  </a:cubicBezTo>
                  <a:cubicBezTo>
                    <a:pt x="31072" y="18103"/>
                    <a:pt x="31223" y="18322"/>
                    <a:pt x="31055" y="18465"/>
                  </a:cubicBezTo>
                  <a:cubicBezTo>
                    <a:pt x="23039" y="25472"/>
                    <a:pt x="15176" y="32784"/>
                    <a:pt x="10403" y="42514"/>
                  </a:cubicBezTo>
                  <a:cubicBezTo>
                    <a:pt x="9363" y="44655"/>
                    <a:pt x="8384" y="46828"/>
                    <a:pt x="7497" y="49092"/>
                  </a:cubicBezTo>
                  <a:cubicBezTo>
                    <a:pt x="5967" y="53161"/>
                    <a:pt x="4743" y="57383"/>
                    <a:pt x="3825" y="61667"/>
                  </a:cubicBezTo>
                  <a:cubicBezTo>
                    <a:pt x="2448" y="68275"/>
                    <a:pt x="1592" y="75190"/>
                    <a:pt x="1898" y="81952"/>
                  </a:cubicBezTo>
                  <a:cubicBezTo>
                    <a:pt x="1989" y="84399"/>
                    <a:pt x="2234" y="86816"/>
                    <a:pt x="2601" y="89233"/>
                  </a:cubicBezTo>
                  <a:cubicBezTo>
                    <a:pt x="2510" y="88010"/>
                    <a:pt x="2448" y="86786"/>
                    <a:pt x="2418" y="85562"/>
                  </a:cubicBezTo>
                  <a:cubicBezTo>
                    <a:pt x="2387" y="85531"/>
                    <a:pt x="2387" y="85501"/>
                    <a:pt x="2418" y="85470"/>
                  </a:cubicBezTo>
                  <a:cubicBezTo>
                    <a:pt x="2418" y="85287"/>
                    <a:pt x="2418" y="85103"/>
                    <a:pt x="2387" y="84919"/>
                  </a:cubicBezTo>
                  <a:cubicBezTo>
                    <a:pt x="2204" y="78188"/>
                    <a:pt x="2418" y="71518"/>
                    <a:pt x="3733" y="64879"/>
                  </a:cubicBezTo>
                  <a:cubicBezTo>
                    <a:pt x="4927" y="58638"/>
                    <a:pt x="6732" y="52518"/>
                    <a:pt x="9149" y="46614"/>
                  </a:cubicBezTo>
                  <a:cubicBezTo>
                    <a:pt x="13708" y="35783"/>
                    <a:pt x="21754" y="26788"/>
                    <a:pt x="31973" y="20974"/>
                  </a:cubicBezTo>
                  <a:cubicBezTo>
                    <a:pt x="32007" y="20957"/>
                    <a:pt x="32041" y="20950"/>
                    <a:pt x="32072" y="20950"/>
                  </a:cubicBezTo>
                  <a:cubicBezTo>
                    <a:pt x="32269" y="20950"/>
                    <a:pt x="32398" y="21240"/>
                    <a:pt x="32187" y="21372"/>
                  </a:cubicBezTo>
                  <a:cubicBezTo>
                    <a:pt x="23345" y="26420"/>
                    <a:pt x="15788" y="34039"/>
                    <a:pt x="11199" y="43156"/>
                  </a:cubicBezTo>
                  <a:cubicBezTo>
                    <a:pt x="8384" y="48786"/>
                    <a:pt x="6518" y="54905"/>
                    <a:pt x="5049" y="60994"/>
                  </a:cubicBezTo>
                  <a:cubicBezTo>
                    <a:pt x="3764" y="66378"/>
                    <a:pt x="2999" y="71886"/>
                    <a:pt x="2816" y="77454"/>
                  </a:cubicBezTo>
                  <a:cubicBezTo>
                    <a:pt x="3030" y="77393"/>
                    <a:pt x="3244" y="77362"/>
                    <a:pt x="3427" y="77362"/>
                  </a:cubicBezTo>
                  <a:cubicBezTo>
                    <a:pt x="3397" y="75343"/>
                    <a:pt x="3489" y="73293"/>
                    <a:pt x="3733" y="71304"/>
                  </a:cubicBezTo>
                  <a:cubicBezTo>
                    <a:pt x="4651" y="65155"/>
                    <a:pt x="10311" y="42911"/>
                    <a:pt x="17043" y="35263"/>
                  </a:cubicBezTo>
                  <a:cubicBezTo>
                    <a:pt x="22672" y="28868"/>
                    <a:pt x="30229" y="24401"/>
                    <a:pt x="32555" y="23147"/>
                  </a:cubicBezTo>
                  <a:cubicBezTo>
                    <a:pt x="34880" y="24401"/>
                    <a:pt x="42437" y="28868"/>
                    <a:pt x="48067" y="35263"/>
                  </a:cubicBezTo>
                  <a:cubicBezTo>
                    <a:pt x="54798" y="42911"/>
                    <a:pt x="60458" y="65155"/>
                    <a:pt x="61406" y="71304"/>
                  </a:cubicBezTo>
                  <a:cubicBezTo>
                    <a:pt x="61682" y="73171"/>
                    <a:pt x="61743" y="76322"/>
                    <a:pt x="61620" y="80024"/>
                  </a:cubicBezTo>
                  <a:cubicBezTo>
                    <a:pt x="61835" y="80055"/>
                    <a:pt x="62018" y="80085"/>
                    <a:pt x="62232" y="80146"/>
                  </a:cubicBezTo>
                  <a:cubicBezTo>
                    <a:pt x="62202" y="76138"/>
                    <a:pt x="61865" y="72161"/>
                    <a:pt x="61284" y="68214"/>
                  </a:cubicBezTo>
                  <a:cubicBezTo>
                    <a:pt x="60305" y="61789"/>
                    <a:pt x="58439" y="55639"/>
                    <a:pt x="56389" y="49520"/>
                  </a:cubicBezTo>
                  <a:cubicBezTo>
                    <a:pt x="56083" y="48694"/>
                    <a:pt x="55807" y="47868"/>
                    <a:pt x="55501" y="47042"/>
                  </a:cubicBezTo>
                  <a:cubicBezTo>
                    <a:pt x="55410" y="46736"/>
                    <a:pt x="55287" y="46461"/>
                    <a:pt x="55165" y="46155"/>
                  </a:cubicBezTo>
                  <a:lnTo>
                    <a:pt x="54614" y="44686"/>
                  </a:lnTo>
                  <a:cubicBezTo>
                    <a:pt x="54125" y="43493"/>
                    <a:pt x="53604" y="42300"/>
                    <a:pt x="52992" y="41167"/>
                  </a:cubicBezTo>
                  <a:cubicBezTo>
                    <a:pt x="51554" y="38383"/>
                    <a:pt x="49719" y="35844"/>
                    <a:pt x="47608" y="33549"/>
                  </a:cubicBezTo>
                  <a:cubicBezTo>
                    <a:pt x="43477" y="28990"/>
                    <a:pt x="38368" y="25441"/>
                    <a:pt x="34054" y="21036"/>
                  </a:cubicBezTo>
                  <a:cubicBezTo>
                    <a:pt x="33910" y="20892"/>
                    <a:pt x="34066" y="20673"/>
                    <a:pt x="34229" y="20673"/>
                  </a:cubicBezTo>
                  <a:cubicBezTo>
                    <a:pt x="34274" y="20673"/>
                    <a:pt x="34320" y="20690"/>
                    <a:pt x="34360" y="20730"/>
                  </a:cubicBezTo>
                  <a:cubicBezTo>
                    <a:pt x="38398" y="24891"/>
                    <a:pt x="43202" y="28226"/>
                    <a:pt x="47149" y="32417"/>
                  </a:cubicBezTo>
                  <a:cubicBezTo>
                    <a:pt x="49321" y="34712"/>
                    <a:pt x="51218" y="37251"/>
                    <a:pt x="52778" y="40005"/>
                  </a:cubicBezTo>
                  <a:cubicBezTo>
                    <a:pt x="52136" y="38506"/>
                    <a:pt x="51493" y="37037"/>
                    <a:pt x="50759" y="35599"/>
                  </a:cubicBezTo>
                  <a:cubicBezTo>
                    <a:pt x="49841" y="34253"/>
                    <a:pt x="48831" y="32968"/>
                    <a:pt x="47791" y="31775"/>
                  </a:cubicBezTo>
                  <a:cubicBezTo>
                    <a:pt x="43569" y="26940"/>
                    <a:pt x="38704" y="22841"/>
                    <a:pt x="34054" y="18465"/>
                  </a:cubicBezTo>
                  <a:cubicBezTo>
                    <a:pt x="33886" y="18322"/>
                    <a:pt x="34037" y="18103"/>
                    <a:pt x="34214" y="18103"/>
                  </a:cubicBezTo>
                  <a:cubicBezTo>
                    <a:pt x="34262" y="18103"/>
                    <a:pt x="34313" y="18120"/>
                    <a:pt x="34360" y="18160"/>
                  </a:cubicBezTo>
                  <a:cubicBezTo>
                    <a:pt x="38337" y="21923"/>
                    <a:pt x="42529" y="25472"/>
                    <a:pt x="46292" y="29480"/>
                  </a:cubicBezTo>
                  <a:cubicBezTo>
                    <a:pt x="47332" y="30581"/>
                    <a:pt x="48311" y="31744"/>
                    <a:pt x="49260" y="32907"/>
                  </a:cubicBezTo>
                  <a:cubicBezTo>
                    <a:pt x="48495" y="31622"/>
                    <a:pt x="47608" y="30367"/>
                    <a:pt x="46659" y="29205"/>
                  </a:cubicBezTo>
                  <a:cubicBezTo>
                    <a:pt x="42957" y="24676"/>
                    <a:pt x="38031" y="21280"/>
                    <a:pt x="34727" y="16416"/>
                  </a:cubicBezTo>
                  <a:cubicBezTo>
                    <a:pt x="34622" y="16247"/>
                    <a:pt x="34763" y="16093"/>
                    <a:pt x="34920" y="16093"/>
                  </a:cubicBezTo>
                  <a:cubicBezTo>
                    <a:pt x="34992" y="16093"/>
                    <a:pt x="35067" y="16125"/>
                    <a:pt x="35125" y="16201"/>
                  </a:cubicBezTo>
                  <a:cubicBezTo>
                    <a:pt x="38918" y="21770"/>
                    <a:pt x="44823" y="25472"/>
                    <a:pt x="48617" y="31102"/>
                  </a:cubicBezTo>
                  <a:cubicBezTo>
                    <a:pt x="49505" y="32478"/>
                    <a:pt x="50361" y="33886"/>
                    <a:pt x="51096" y="35354"/>
                  </a:cubicBezTo>
                  <a:cubicBezTo>
                    <a:pt x="52656" y="37588"/>
                    <a:pt x="54033" y="39974"/>
                    <a:pt x="55165" y="42453"/>
                  </a:cubicBezTo>
                  <a:cubicBezTo>
                    <a:pt x="57521" y="47593"/>
                    <a:pt x="59356" y="52947"/>
                    <a:pt x="60641" y="58454"/>
                  </a:cubicBezTo>
                  <a:cubicBezTo>
                    <a:pt x="61773" y="61269"/>
                    <a:pt x="62691" y="64206"/>
                    <a:pt x="63303" y="67204"/>
                  </a:cubicBezTo>
                  <a:cubicBezTo>
                    <a:pt x="63915" y="70295"/>
                    <a:pt x="64038" y="73415"/>
                    <a:pt x="64068" y="76567"/>
                  </a:cubicBezTo>
                  <a:cubicBezTo>
                    <a:pt x="64099" y="77699"/>
                    <a:pt x="64099" y="78861"/>
                    <a:pt x="64068" y="80024"/>
                  </a:cubicBezTo>
                  <a:cubicBezTo>
                    <a:pt x="64374" y="79902"/>
                    <a:pt x="64649" y="79749"/>
                    <a:pt x="64955" y="79657"/>
                  </a:cubicBezTo>
                  <a:cubicBezTo>
                    <a:pt x="65506" y="63747"/>
                    <a:pt x="61468" y="55915"/>
                    <a:pt x="59877" y="49398"/>
                  </a:cubicBezTo>
                  <a:cubicBezTo>
                    <a:pt x="58133" y="42208"/>
                    <a:pt x="46323" y="25747"/>
                    <a:pt x="44946" y="23422"/>
                  </a:cubicBezTo>
                  <a:cubicBezTo>
                    <a:pt x="43538" y="21127"/>
                    <a:pt x="44242" y="14733"/>
                    <a:pt x="45986" y="10817"/>
                  </a:cubicBezTo>
                  <a:cubicBezTo>
                    <a:pt x="47730" y="6870"/>
                    <a:pt x="48770" y="3412"/>
                    <a:pt x="46904" y="1209"/>
                  </a:cubicBezTo>
                  <a:cubicBezTo>
                    <a:pt x="46172" y="346"/>
                    <a:pt x="44999" y="14"/>
                    <a:pt x="43647" y="14"/>
                  </a:cubicBezTo>
                  <a:cubicBezTo>
                    <a:pt x="41550" y="14"/>
                    <a:pt x="39024" y="813"/>
                    <a:pt x="37052" y="1668"/>
                  </a:cubicBezTo>
                  <a:cubicBezTo>
                    <a:pt x="34901" y="2590"/>
                    <a:pt x="33616" y="2741"/>
                    <a:pt x="32994" y="2741"/>
                  </a:cubicBezTo>
                  <a:cubicBezTo>
                    <a:pt x="32749" y="2741"/>
                    <a:pt x="32606" y="2717"/>
                    <a:pt x="32555" y="2709"/>
                  </a:cubicBezTo>
                  <a:cubicBezTo>
                    <a:pt x="32503" y="2717"/>
                    <a:pt x="32360" y="2741"/>
                    <a:pt x="32115" y="2741"/>
                  </a:cubicBezTo>
                  <a:cubicBezTo>
                    <a:pt x="31493" y="2741"/>
                    <a:pt x="30208" y="2590"/>
                    <a:pt x="28057" y="1668"/>
                  </a:cubicBezTo>
                  <a:cubicBezTo>
                    <a:pt x="26083" y="812"/>
                    <a:pt x="23542" y="0"/>
                    <a:pt x="2144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98;p31">
              <a:extLst>
                <a:ext uri="{FF2B5EF4-FFF2-40B4-BE49-F238E27FC236}">
                  <a16:creationId xmlns:a16="http://schemas.microsoft.com/office/drawing/2014/main" id="{02762ACD-C0ED-904B-A71E-1005061A4DE1}"/>
                </a:ext>
              </a:extLst>
            </p:cNvPr>
            <p:cNvSpPr/>
            <p:nvPr/>
          </p:nvSpPr>
          <p:spPr>
            <a:xfrm>
              <a:off x="2991925" y="3967725"/>
              <a:ext cx="22975" cy="109400"/>
            </a:xfrm>
            <a:custGeom>
              <a:avLst/>
              <a:gdLst/>
              <a:ahLst/>
              <a:cxnLst/>
              <a:rect l="l" t="t" r="r" b="b"/>
              <a:pathLst>
                <a:path w="919" h="4376" extrusionOk="0">
                  <a:moveTo>
                    <a:pt x="582" y="1"/>
                  </a:moveTo>
                  <a:cubicBezTo>
                    <a:pt x="399" y="1"/>
                    <a:pt x="215" y="31"/>
                    <a:pt x="1" y="31"/>
                  </a:cubicBezTo>
                  <a:cubicBezTo>
                    <a:pt x="62" y="1194"/>
                    <a:pt x="154" y="2418"/>
                    <a:pt x="246" y="3672"/>
                  </a:cubicBezTo>
                  <a:lnTo>
                    <a:pt x="307" y="4376"/>
                  </a:lnTo>
                  <a:cubicBezTo>
                    <a:pt x="490" y="4345"/>
                    <a:pt x="643" y="4284"/>
                    <a:pt x="827" y="4253"/>
                  </a:cubicBezTo>
                  <a:lnTo>
                    <a:pt x="919" y="4253"/>
                  </a:lnTo>
                  <a:cubicBezTo>
                    <a:pt x="796" y="2846"/>
                    <a:pt x="674" y="1408"/>
                    <a:pt x="58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99;p31">
              <a:extLst>
                <a:ext uri="{FF2B5EF4-FFF2-40B4-BE49-F238E27FC236}">
                  <a16:creationId xmlns:a16="http://schemas.microsoft.com/office/drawing/2014/main" id="{98A2FF43-2055-7A4B-8D54-0B3E4E876E13}"/>
                </a:ext>
              </a:extLst>
            </p:cNvPr>
            <p:cNvSpPr/>
            <p:nvPr/>
          </p:nvSpPr>
          <p:spPr>
            <a:xfrm>
              <a:off x="4563025" y="4119175"/>
              <a:ext cx="33675" cy="118575"/>
            </a:xfrm>
            <a:custGeom>
              <a:avLst/>
              <a:gdLst/>
              <a:ahLst/>
              <a:cxnLst/>
              <a:rect l="l" t="t" r="r" b="b"/>
              <a:pathLst>
                <a:path w="1347" h="4743" extrusionOk="0">
                  <a:moveTo>
                    <a:pt x="1347" y="1"/>
                  </a:moveTo>
                  <a:lnTo>
                    <a:pt x="1347" y="1"/>
                  </a:lnTo>
                  <a:cubicBezTo>
                    <a:pt x="1133" y="62"/>
                    <a:pt x="888" y="154"/>
                    <a:pt x="674" y="245"/>
                  </a:cubicBezTo>
                  <a:lnTo>
                    <a:pt x="643" y="245"/>
                  </a:lnTo>
                  <a:cubicBezTo>
                    <a:pt x="459" y="1745"/>
                    <a:pt x="245" y="3244"/>
                    <a:pt x="0" y="4743"/>
                  </a:cubicBezTo>
                  <a:cubicBezTo>
                    <a:pt x="276" y="4682"/>
                    <a:pt x="521" y="4621"/>
                    <a:pt x="796" y="4559"/>
                  </a:cubicBezTo>
                  <a:lnTo>
                    <a:pt x="796" y="4498"/>
                  </a:lnTo>
                  <a:cubicBezTo>
                    <a:pt x="1010" y="3030"/>
                    <a:pt x="1194" y="1530"/>
                    <a:pt x="134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100;p31">
              <a:extLst>
                <a:ext uri="{FF2B5EF4-FFF2-40B4-BE49-F238E27FC236}">
                  <a16:creationId xmlns:a16="http://schemas.microsoft.com/office/drawing/2014/main" id="{C0C8B21A-3C9B-E14E-B79C-940AA4B3AC7B}"/>
                </a:ext>
              </a:extLst>
            </p:cNvPr>
            <p:cNvSpPr/>
            <p:nvPr/>
          </p:nvSpPr>
          <p:spPr>
            <a:xfrm>
              <a:off x="4299900" y="2897650"/>
              <a:ext cx="170600" cy="423775"/>
            </a:xfrm>
            <a:custGeom>
              <a:avLst/>
              <a:gdLst/>
              <a:ahLst/>
              <a:cxnLst/>
              <a:rect l="l" t="t" r="r" b="b"/>
              <a:pathLst>
                <a:path w="6824" h="16951" extrusionOk="0">
                  <a:moveTo>
                    <a:pt x="1" y="0"/>
                  </a:moveTo>
                  <a:lnTo>
                    <a:pt x="1" y="0"/>
                  </a:lnTo>
                  <a:cubicBezTo>
                    <a:pt x="888" y="2081"/>
                    <a:pt x="1714" y="4192"/>
                    <a:pt x="2540" y="6303"/>
                  </a:cubicBezTo>
                  <a:cubicBezTo>
                    <a:pt x="2724" y="6762"/>
                    <a:pt x="2907" y="7221"/>
                    <a:pt x="3091" y="7680"/>
                  </a:cubicBezTo>
                  <a:lnTo>
                    <a:pt x="3672" y="9332"/>
                  </a:lnTo>
                  <a:cubicBezTo>
                    <a:pt x="3917" y="9913"/>
                    <a:pt x="4162" y="10525"/>
                    <a:pt x="4376" y="11107"/>
                  </a:cubicBezTo>
                  <a:cubicBezTo>
                    <a:pt x="5141" y="13065"/>
                    <a:pt x="5997" y="15023"/>
                    <a:pt x="6823" y="16950"/>
                  </a:cubicBezTo>
                  <a:cubicBezTo>
                    <a:pt x="6181" y="14625"/>
                    <a:pt x="5447" y="12300"/>
                    <a:pt x="4621" y="10036"/>
                  </a:cubicBezTo>
                  <a:cubicBezTo>
                    <a:pt x="3366" y="6548"/>
                    <a:pt x="1836" y="3182"/>
                    <a:pt x="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01;p31">
              <a:extLst>
                <a:ext uri="{FF2B5EF4-FFF2-40B4-BE49-F238E27FC236}">
                  <a16:creationId xmlns:a16="http://schemas.microsoft.com/office/drawing/2014/main" id="{92A9EB4F-4A64-7740-8060-3787C288FF93}"/>
                </a:ext>
              </a:extLst>
            </p:cNvPr>
            <p:cNvSpPr/>
            <p:nvPr/>
          </p:nvSpPr>
          <p:spPr>
            <a:xfrm>
              <a:off x="4443700" y="3283925"/>
              <a:ext cx="125475" cy="942375"/>
            </a:xfrm>
            <a:custGeom>
              <a:avLst/>
              <a:gdLst/>
              <a:ahLst/>
              <a:cxnLst/>
              <a:rect l="l" t="t" r="r" b="b"/>
              <a:pathLst>
                <a:path w="5019" h="37695" extrusionOk="0">
                  <a:moveTo>
                    <a:pt x="1" y="0"/>
                  </a:moveTo>
                  <a:cubicBezTo>
                    <a:pt x="1102" y="3396"/>
                    <a:pt x="2020" y="6854"/>
                    <a:pt x="2724" y="10372"/>
                  </a:cubicBezTo>
                  <a:cubicBezTo>
                    <a:pt x="4039" y="16828"/>
                    <a:pt x="4345" y="23314"/>
                    <a:pt x="4345" y="29862"/>
                  </a:cubicBezTo>
                  <a:cubicBezTo>
                    <a:pt x="4345" y="32523"/>
                    <a:pt x="4253" y="35124"/>
                    <a:pt x="4009" y="37694"/>
                  </a:cubicBezTo>
                  <a:cubicBezTo>
                    <a:pt x="4131" y="36501"/>
                    <a:pt x="4284" y="35308"/>
                    <a:pt x="4345" y="34114"/>
                  </a:cubicBezTo>
                  <a:cubicBezTo>
                    <a:pt x="5018" y="24171"/>
                    <a:pt x="4192" y="14197"/>
                    <a:pt x="1867" y="4528"/>
                  </a:cubicBezTo>
                  <a:cubicBezTo>
                    <a:pt x="1255" y="2998"/>
                    <a:pt x="643" y="1499"/>
                    <a:pt x="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102;p31">
              <a:extLst>
                <a:ext uri="{FF2B5EF4-FFF2-40B4-BE49-F238E27FC236}">
                  <a16:creationId xmlns:a16="http://schemas.microsoft.com/office/drawing/2014/main" id="{01CF1FC6-FC17-DE43-A9B2-8EC971280C06}"/>
                </a:ext>
              </a:extLst>
            </p:cNvPr>
            <p:cNvSpPr/>
            <p:nvPr/>
          </p:nvSpPr>
          <p:spPr>
            <a:xfrm>
              <a:off x="4523250" y="3949375"/>
              <a:ext cx="19150" cy="81100"/>
            </a:xfrm>
            <a:custGeom>
              <a:avLst/>
              <a:gdLst/>
              <a:ahLst/>
              <a:cxnLst/>
              <a:rect l="l" t="t" r="r" b="b"/>
              <a:pathLst>
                <a:path w="766" h="3244" extrusionOk="0">
                  <a:moveTo>
                    <a:pt x="153" y="0"/>
                  </a:moveTo>
                  <a:cubicBezTo>
                    <a:pt x="92" y="1010"/>
                    <a:pt x="62" y="2050"/>
                    <a:pt x="1" y="3121"/>
                  </a:cubicBezTo>
                  <a:cubicBezTo>
                    <a:pt x="245" y="3152"/>
                    <a:pt x="521" y="3182"/>
                    <a:pt x="765" y="3244"/>
                  </a:cubicBezTo>
                  <a:lnTo>
                    <a:pt x="765" y="123"/>
                  </a:lnTo>
                  <a:cubicBezTo>
                    <a:pt x="551" y="62"/>
                    <a:pt x="368" y="31"/>
                    <a:pt x="15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03;p31">
              <a:extLst>
                <a:ext uri="{FF2B5EF4-FFF2-40B4-BE49-F238E27FC236}">
                  <a16:creationId xmlns:a16="http://schemas.microsoft.com/office/drawing/2014/main" id="{8332F792-24DD-C048-985B-1F35F230EA87}"/>
                </a:ext>
              </a:extLst>
            </p:cNvPr>
            <p:cNvSpPr/>
            <p:nvPr/>
          </p:nvSpPr>
          <p:spPr>
            <a:xfrm>
              <a:off x="4585975" y="3940200"/>
              <a:ext cx="24500" cy="84925"/>
            </a:xfrm>
            <a:custGeom>
              <a:avLst/>
              <a:gdLst/>
              <a:ahLst/>
              <a:cxnLst/>
              <a:rect l="l" t="t" r="r" b="b"/>
              <a:pathLst>
                <a:path w="980" h="3397" extrusionOk="0">
                  <a:moveTo>
                    <a:pt x="979" y="0"/>
                  </a:moveTo>
                  <a:cubicBezTo>
                    <a:pt x="673" y="123"/>
                    <a:pt x="368" y="245"/>
                    <a:pt x="92" y="398"/>
                  </a:cubicBezTo>
                  <a:cubicBezTo>
                    <a:pt x="92" y="1408"/>
                    <a:pt x="62" y="2417"/>
                    <a:pt x="0" y="3396"/>
                  </a:cubicBezTo>
                  <a:cubicBezTo>
                    <a:pt x="245" y="3366"/>
                    <a:pt x="520" y="3305"/>
                    <a:pt x="765" y="3274"/>
                  </a:cubicBezTo>
                  <a:cubicBezTo>
                    <a:pt x="857" y="2142"/>
                    <a:pt x="918" y="1071"/>
                    <a:pt x="9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04;p31">
              <a:extLst>
                <a:ext uri="{FF2B5EF4-FFF2-40B4-BE49-F238E27FC236}">
                  <a16:creationId xmlns:a16="http://schemas.microsoft.com/office/drawing/2014/main" id="{C551C5C4-5C74-9045-AB29-B0A9C8FEE8C0}"/>
                </a:ext>
              </a:extLst>
            </p:cNvPr>
            <p:cNvSpPr/>
            <p:nvPr/>
          </p:nvSpPr>
          <p:spPr>
            <a:xfrm>
              <a:off x="3057725" y="4078650"/>
              <a:ext cx="29075" cy="73450"/>
            </a:xfrm>
            <a:custGeom>
              <a:avLst/>
              <a:gdLst/>
              <a:ahLst/>
              <a:cxnLst/>
              <a:rect l="l" t="t" r="r" b="b"/>
              <a:pathLst>
                <a:path w="1163" h="2938" extrusionOk="0">
                  <a:moveTo>
                    <a:pt x="918" y="0"/>
                  </a:moveTo>
                  <a:cubicBezTo>
                    <a:pt x="612" y="0"/>
                    <a:pt x="306" y="31"/>
                    <a:pt x="0" y="31"/>
                  </a:cubicBezTo>
                  <a:cubicBezTo>
                    <a:pt x="31" y="1010"/>
                    <a:pt x="61" y="1989"/>
                    <a:pt x="123" y="2937"/>
                  </a:cubicBezTo>
                  <a:cubicBezTo>
                    <a:pt x="459" y="2876"/>
                    <a:pt x="796" y="2845"/>
                    <a:pt x="1163" y="2815"/>
                  </a:cubicBezTo>
                  <a:cubicBezTo>
                    <a:pt x="1071" y="1866"/>
                    <a:pt x="1010" y="949"/>
                    <a:pt x="91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05;p31">
              <a:extLst>
                <a:ext uri="{FF2B5EF4-FFF2-40B4-BE49-F238E27FC236}">
                  <a16:creationId xmlns:a16="http://schemas.microsoft.com/office/drawing/2014/main" id="{5DDEE53F-EE96-8243-95D9-26403E3B483E}"/>
                </a:ext>
              </a:extLst>
            </p:cNvPr>
            <p:cNvSpPr/>
            <p:nvPr/>
          </p:nvSpPr>
          <p:spPr>
            <a:xfrm>
              <a:off x="2988875" y="3880525"/>
              <a:ext cx="17625" cy="77275"/>
            </a:xfrm>
            <a:custGeom>
              <a:avLst/>
              <a:gdLst/>
              <a:ahLst/>
              <a:cxnLst/>
              <a:rect l="l" t="t" r="r" b="b"/>
              <a:pathLst>
                <a:path w="705" h="3091" extrusionOk="0">
                  <a:moveTo>
                    <a:pt x="612" y="1"/>
                  </a:moveTo>
                  <a:lnTo>
                    <a:pt x="1" y="31"/>
                  </a:lnTo>
                  <a:cubicBezTo>
                    <a:pt x="1" y="1010"/>
                    <a:pt x="62" y="2051"/>
                    <a:pt x="92" y="3091"/>
                  </a:cubicBezTo>
                  <a:cubicBezTo>
                    <a:pt x="306" y="3091"/>
                    <a:pt x="490" y="3091"/>
                    <a:pt x="704" y="3060"/>
                  </a:cubicBezTo>
                  <a:cubicBezTo>
                    <a:pt x="643" y="2020"/>
                    <a:pt x="612" y="1010"/>
                    <a:pt x="61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06;p31">
              <a:extLst>
                <a:ext uri="{FF2B5EF4-FFF2-40B4-BE49-F238E27FC236}">
                  <a16:creationId xmlns:a16="http://schemas.microsoft.com/office/drawing/2014/main" id="{228A501F-70EE-9941-824D-C14A2FECF136}"/>
                </a:ext>
              </a:extLst>
            </p:cNvPr>
            <p:cNvSpPr/>
            <p:nvPr/>
          </p:nvSpPr>
          <p:spPr>
            <a:xfrm>
              <a:off x="4518650" y="3473600"/>
              <a:ext cx="63525" cy="758050"/>
            </a:xfrm>
            <a:custGeom>
              <a:avLst/>
              <a:gdLst/>
              <a:ahLst/>
              <a:cxnLst/>
              <a:rect l="l" t="t" r="r" b="b"/>
              <a:pathLst>
                <a:path w="2541" h="30322" extrusionOk="0">
                  <a:moveTo>
                    <a:pt x="1" y="1"/>
                  </a:moveTo>
                  <a:lnTo>
                    <a:pt x="1" y="1"/>
                  </a:lnTo>
                  <a:cubicBezTo>
                    <a:pt x="1194" y="6089"/>
                    <a:pt x="1837" y="12270"/>
                    <a:pt x="1959" y="18481"/>
                  </a:cubicBezTo>
                  <a:cubicBezTo>
                    <a:pt x="2051" y="22428"/>
                    <a:pt x="1867" y="26405"/>
                    <a:pt x="1408" y="30321"/>
                  </a:cubicBezTo>
                  <a:cubicBezTo>
                    <a:pt x="1867" y="27568"/>
                    <a:pt x="2173" y="24783"/>
                    <a:pt x="2296" y="21969"/>
                  </a:cubicBezTo>
                  <a:cubicBezTo>
                    <a:pt x="2326" y="20990"/>
                    <a:pt x="2387" y="19980"/>
                    <a:pt x="2418" y="18970"/>
                  </a:cubicBezTo>
                  <a:cubicBezTo>
                    <a:pt x="2387" y="18940"/>
                    <a:pt x="2387" y="18909"/>
                    <a:pt x="2418" y="18878"/>
                  </a:cubicBezTo>
                  <a:cubicBezTo>
                    <a:pt x="2540" y="13279"/>
                    <a:pt x="2326" y="7619"/>
                    <a:pt x="705" y="2234"/>
                  </a:cubicBezTo>
                  <a:cubicBezTo>
                    <a:pt x="490" y="1469"/>
                    <a:pt x="246" y="735"/>
                    <a:pt x="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07;p31">
              <a:extLst>
                <a:ext uri="{FF2B5EF4-FFF2-40B4-BE49-F238E27FC236}">
                  <a16:creationId xmlns:a16="http://schemas.microsoft.com/office/drawing/2014/main" id="{FB92329B-E07E-9B46-A44D-68F7FA18CBBA}"/>
                </a:ext>
              </a:extLst>
            </p:cNvPr>
            <p:cNvSpPr/>
            <p:nvPr/>
          </p:nvSpPr>
          <p:spPr>
            <a:xfrm>
              <a:off x="4516375" y="4038875"/>
              <a:ext cx="26025" cy="81850"/>
            </a:xfrm>
            <a:custGeom>
              <a:avLst/>
              <a:gdLst/>
              <a:ahLst/>
              <a:cxnLst/>
              <a:rect l="l" t="t" r="r" b="b"/>
              <a:pathLst>
                <a:path w="1041" h="3274" extrusionOk="0">
                  <a:moveTo>
                    <a:pt x="245" y="0"/>
                  </a:moveTo>
                  <a:cubicBezTo>
                    <a:pt x="184" y="1040"/>
                    <a:pt x="92" y="2142"/>
                    <a:pt x="0" y="3243"/>
                  </a:cubicBezTo>
                  <a:cubicBezTo>
                    <a:pt x="337" y="3243"/>
                    <a:pt x="643" y="3243"/>
                    <a:pt x="949" y="3274"/>
                  </a:cubicBezTo>
                  <a:cubicBezTo>
                    <a:pt x="1010" y="2234"/>
                    <a:pt x="1010" y="1163"/>
                    <a:pt x="1040" y="92"/>
                  </a:cubicBezTo>
                  <a:cubicBezTo>
                    <a:pt x="765" y="31"/>
                    <a:pt x="520" y="0"/>
                    <a:pt x="24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08;p31">
              <a:extLst>
                <a:ext uri="{FF2B5EF4-FFF2-40B4-BE49-F238E27FC236}">
                  <a16:creationId xmlns:a16="http://schemas.microsoft.com/office/drawing/2014/main" id="{863D1868-475D-4442-BDDB-2A8C8157B36C}"/>
                </a:ext>
              </a:extLst>
            </p:cNvPr>
            <p:cNvSpPr/>
            <p:nvPr/>
          </p:nvSpPr>
          <p:spPr>
            <a:xfrm>
              <a:off x="4579850" y="4032750"/>
              <a:ext cx="24500" cy="80325"/>
            </a:xfrm>
            <a:custGeom>
              <a:avLst/>
              <a:gdLst/>
              <a:ahLst/>
              <a:cxnLst/>
              <a:rect l="l" t="t" r="r" b="b"/>
              <a:pathLst>
                <a:path w="980" h="3213" extrusionOk="0">
                  <a:moveTo>
                    <a:pt x="980" y="0"/>
                  </a:moveTo>
                  <a:cubicBezTo>
                    <a:pt x="735" y="62"/>
                    <a:pt x="490" y="92"/>
                    <a:pt x="245" y="153"/>
                  </a:cubicBezTo>
                  <a:cubicBezTo>
                    <a:pt x="184" y="1071"/>
                    <a:pt x="123" y="1958"/>
                    <a:pt x="31" y="2846"/>
                  </a:cubicBezTo>
                  <a:cubicBezTo>
                    <a:pt x="31" y="2968"/>
                    <a:pt x="31" y="3090"/>
                    <a:pt x="1" y="3213"/>
                  </a:cubicBezTo>
                  <a:cubicBezTo>
                    <a:pt x="245" y="3121"/>
                    <a:pt x="490" y="3060"/>
                    <a:pt x="735" y="2968"/>
                  </a:cubicBezTo>
                  <a:cubicBezTo>
                    <a:pt x="796" y="2356"/>
                    <a:pt x="857" y="1714"/>
                    <a:pt x="918" y="1071"/>
                  </a:cubicBezTo>
                  <a:cubicBezTo>
                    <a:pt x="949" y="704"/>
                    <a:pt x="949" y="337"/>
                    <a:pt x="98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09;p31">
              <a:extLst>
                <a:ext uri="{FF2B5EF4-FFF2-40B4-BE49-F238E27FC236}">
                  <a16:creationId xmlns:a16="http://schemas.microsoft.com/office/drawing/2014/main" id="{A3C372A3-929D-F741-B6EC-76754E56E541}"/>
                </a:ext>
              </a:extLst>
            </p:cNvPr>
            <p:cNvSpPr/>
            <p:nvPr/>
          </p:nvSpPr>
          <p:spPr>
            <a:xfrm>
              <a:off x="3001125" y="4084750"/>
              <a:ext cx="23725" cy="83400"/>
            </a:xfrm>
            <a:custGeom>
              <a:avLst/>
              <a:gdLst/>
              <a:ahLst/>
              <a:cxnLst/>
              <a:rect l="l" t="t" r="r" b="b"/>
              <a:pathLst>
                <a:path w="949" h="3336" extrusionOk="0">
                  <a:moveTo>
                    <a:pt x="581" y="1"/>
                  </a:moveTo>
                  <a:lnTo>
                    <a:pt x="0" y="123"/>
                  </a:lnTo>
                  <a:cubicBezTo>
                    <a:pt x="92" y="1194"/>
                    <a:pt x="214" y="2295"/>
                    <a:pt x="337" y="3336"/>
                  </a:cubicBezTo>
                  <a:cubicBezTo>
                    <a:pt x="520" y="3244"/>
                    <a:pt x="734" y="3152"/>
                    <a:pt x="949" y="3060"/>
                  </a:cubicBezTo>
                  <a:cubicBezTo>
                    <a:pt x="826" y="2051"/>
                    <a:pt x="704" y="1010"/>
                    <a:pt x="5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110;p31">
              <a:extLst>
                <a:ext uri="{FF2B5EF4-FFF2-40B4-BE49-F238E27FC236}">
                  <a16:creationId xmlns:a16="http://schemas.microsoft.com/office/drawing/2014/main" id="{B4F9456A-7093-974A-97FD-EDCEAD6362DD}"/>
                </a:ext>
              </a:extLst>
            </p:cNvPr>
            <p:cNvSpPr/>
            <p:nvPr/>
          </p:nvSpPr>
          <p:spPr>
            <a:xfrm>
              <a:off x="4505650" y="4130650"/>
              <a:ext cx="34450" cy="110925"/>
            </a:xfrm>
            <a:custGeom>
              <a:avLst/>
              <a:gdLst/>
              <a:ahLst/>
              <a:cxnLst/>
              <a:rect l="l" t="t" r="r" b="b"/>
              <a:pathLst>
                <a:path w="1378" h="4437" extrusionOk="0">
                  <a:moveTo>
                    <a:pt x="399" y="1"/>
                  </a:moveTo>
                  <a:cubicBezTo>
                    <a:pt x="276" y="1377"/>
                    <a:pt x="154" y="2785"/>
                    <a:pt x="1" y="4192"/>
                  </a:cubicBezTo>
                  <a:cubicBezTo>
                    <a:pt x="368" y="4284"/>
                    <a:pt x="705" y="4345"/>
                    <a:pt x="1072" y="4437"/>
                  </a:cubicBezTo>
                  <a:cubicBezTo>
                    <a:pt x="1194" y="3274"/>
                    <a:pt x="1286" y="2081"/>
                    <a:pt x="1347" y="888"/>
                  </a:cubicBezTo>
                  <a:cubicBezTo>
                    <a:pt x="1347" y="582"/>
                    <a:pt x="1378" y="307"/>
                    <a:pt x="1378" y="31"/>
                  </a:cubicBezTo>
                  <a:cubicBezTo>
                    <a:pt x="1041" y="31"/>
                    <a:pt x="735" y="1"/>
                    <a:pt x="39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11;p31">
              <a:extLst>
                <a:ext uri="{FF2B5EF4-FFF2-40B4-BE49-F238E27FC236}">
                  <a16:creationId xmlns:a16="http://schemas.microsoft.com/office/drawing/2014/main" id="{5B4932AB-7A0D-9247-930A-9CAEF7ACF44A}"/>
                </a:ext>
              </a:extLst>
            </p:cNvPr>
            <p:cNvSpPr/>
            <p:nvPr/>
          </p:nvSpPr>
          <p:spPr>
            <a:xfrm>
              <a:off x="3828725" y="4156650"/>
              <a:ext cx="4625" cy="8450"/>
            </a:xfrm>
            <a:custGeom>
              <a:avLst/>
              <a:gdLst/>
              <a:ahLst/>
              <a:cxnLst/>
              <a:rect l="l" t="t" r="r" b="b"/>
              <a:pathLst>
                <a:path w="185" h="338" fill="none" extrusionOk="0">
                  <a:moveTo>
                    <a:pt x="1" y="1"/>
                  </a:moveTo>
                  <a:lnTo>
                    <a:pt x="184" y="337"/>
                  </a:lnTo>
                </a:path>
              </a:pathLst>
            </a:custGeom>
            <a:noFill/>
            <a:ln w="9950" cap="flat" cmpd="sng">
              <a:solidFill>
                <a:srgbClr val="858585"/>
              </a:solidFill>
              <a:prstDash val="solid"/>
              <a:miter lim="30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12;p31">
              <a:extLst>
                <a:ext uri="{FF2B5EF4-FFF2-40B4-BE49-F238E27FC236}">
                  <a16:creationId xmlns:a16="http://schemas.microsoft.com/office/drawing/2014/main" id="{B2D9F6BB-D54B-4843-B8F8-E80C61F5EC2D}"/>
                </a:ext>
              </a:extLst>
            </p:cNvPr>
            <p:cNvSpPr/>
            <p:nvPr/>
          </p:nvSpPr>
          <p:spPr>
            <a:xfrm>
              <a:off x="1476675" y="2489950"/>
              <a:ext cx="618075" cy="336575"/>
            </a:xfrm>
            <a:custGeom>
              <a:avLst/>
              <a:gdLst/>
              <a:ahLst/>
              <a:cxnLst/>
              <a:rect l="l" t="t" r="r" b="b"/>
              <a:pathLst>
                <a:path w="24723" h="13463" extrusionOk="0">
                  <a:moveTo>
                    <a:pt x="1775" y="6120"/>
                  </a:moveTo>
                  <a:cubicBezTo>
                    <a:pt x="3580" y="9179"/>
                    <a:pt x="7894" y="6395"/>
                    <a:pt x="11229" y="8415"/>
                  </a:cubicBezTo>
                  <a:cubicBezTo>
                    <a:pt x="14534" y="10464"/>
                    <a:pt x="19123" y="13463"/>
                    <a:pt x="21938" y="9363"/>
                  </a:cubicBezTo>
                  <a:cubicBezTo>
                    <a:pt x="24722" y="5294"/>
                    <a:pt x="18113" y="521"/>
                    <a:pt x="12759" y="276"/>
                  </a:cubicBezTo>
                  <a:cubicBezTo>
                    <a:pt x="7405" y="1"/>
                    <a:pt x="1" y="3060"/>
                    <a:pt x="1775" y="6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13;p31">
              <a:extLst>
                <a:ext uri="{FF2B5EF4-FFF2-40B4-BE49-F238E27FC236}">
                  <a16:creationId xmlns:a16="http://schemas.microsoft.com/office/drawing/2014/main" id="{DE5B30E0-3562-0F4B-9669-ED8668AF8BA8}"/>
                </a:ext>
              </a:extLst>
            </p:cNvPr>
            <p:cNvSpPr/>
            <p:nvPr/>
          </p:nvSpPr>
          <p:spPr>
            <a:xfrm>
              <a:off x="5511500" y="3403250"/>
              <a:ext cx="618050" cy="335800"/>
            </a:xfrm>
            <a:custGeom>
              <a:avLst/>
              <a:gdLst/>
              <a:ahLst/>
              <a:cxnLst/>
              <a:rect l="l" t="t" r="r" b="b"/>
              <a:pathLst>
                <a:path w="24722" h="13432" extrusionOk="0">
                  <a:moveTo>
                    <a:pt x="1775" y="6119"/>
                  </a:moveTo>
                  <a:cubicBezTo>
                    <a:pt x="3580" y="9179"/>
                    <a:pt x="7894" y="6364"/>
                    <a:pt x="11229" y="8414"/>
                  </a:cubicBezTo>
                  <a:cubicBezTo>
                    <a:pt x="14533" y="10433"/>
                    <a:pt x="19122" y="13432"/>
                    <a:pt x="21937" y="9362"/>
                  </a:cubicBezTo>
                  <a:cubicBezTo>
                    <a:pt x="24721" y="5263"/>
                    <a:pt x="18113" y="490"/>
                    <a:pt x="12759" y="245"/>
                  </a:cubicBezTo>
                  <a:cubicBezTo>
                    <a:pt x="7404" y="0"/>
                    <a:pt x="0" y="3060"/>
                    <a:pt x="1775" y="61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14;p31">
              <a:extLst>
                <a:ext uri="{FF2B5EF4-FFF2-40B4-BE49-F238E27FC236}">
                  <a16:creationId xmlns:a16="http://schemas.microsoft.com/office/drawing/2014/main" id="{45A48AA5-9462-A248-A376-31E800ACB854}"/>
                </a:ext>
              </a:extLst>
            </p:cNvPr>
            <p:cNvSpPr/>
            <p:nvPr/>
          </p:nvSpPr>
          <p:spPr>
            <a:xfrm>
              <a:off x="1477450" y="3905000"/>
              <a:ext cx="596650" cy="334300"/>
            </a:xfrm>
            <a:custGeom>
              <a:avLst/>
              <a:gdLst/>
              <a:ahLst/>
              <a:cxnLst/>
              <a:rect l="l" t="t" r="r" b="b"/>
              <a:pathLst>
                <a:path w="23866" h="13372" extrusionOk="0">
                  <a:moveTo>
                    <a:pt x="21111" y="2204"/>
                  </a:moveTo>
                  <a:cubicBezTo>
                    <a:pt x="18327" y="1"/>
                    <a:pt x="15298" y="4192"/>
                    <a:pt x="11474" y="3489"/>
                  </a:cubicBezTo>
                  <a:cubicBezTo>
                    <a:pt x="7649" y="2785"/>
                    <a:pt x="2295" y="1684"/>
                    <a:pt x="1163" y="6487"/>
                  </a:cubicBezTo>
                  <a:cubicBezTo>
                    <a:pt x="0" y="11291"/>
                    <a:pt x="7925" y="13371"/>
                    <a:pt x="13004" y="11658"/>
                  </a:cubicBezTo>
                  <a:cubicBezTo>
                    <a:pt x="18082" y="9914"/>
                    <a:pt x="23865" y="4407"/>
                    <a:pt x="21111" y="22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115;p31">
              <a:extLst>
                <a:ext uri="{FF2B5EF4-FFF2-40B4-BE49-F238E27FC236}">
                  <a16:creationId xmlns:a16="http://schemas.microsoft.com/office/drawing/2014/main" id="{7136CBFC-0206-B347-A27E-2876478EDE08}"/>
                </a:ext>
              </a:extLst>
            </p:cNvPr>
            <p:cNvSpPr/>
            <p:nvPr/>
          </p:nvSpPr>
          <p:spPr>
            <a:xfrm>
              <a:off x="4904925" y="2265075"/>
              <a:ext cx="597400" cy="334275"/>
            </a:xfrm>
            <a:custGeom>
              <a:avLst/>
              <a:gdLst/>
              <a:ahLst/>
              <a:cxnLst/>
              <a:rect l="l" t="t" r="r" b="b"/>
              <a:pathLst>
                <a:path w="23896" h="13371" extrusionOk="0">
                  <a:moveTo>
                    <a:pt x="21112" y="2204"/>
                  </a:moveTo>
                  <a:cubicBezTo>
                    <a:pt x="18328" y="1"/>
                    <a:pt x="15299" y="4192"/>
                    <a:pt x="11474" y="3489"/>
                  </a:cubicBezTo>
                  <a:cubicBezTo>
                    <a:pt x="7650" y="2815"/>
                    <a:pt x="2295" y="1683"/>
                    <a:pt x="1163" y="6487"/>
                  </a:cubicBezTo>
                  <a:cubicBezTo>
                    <a:pt x="1" y="11321"/>
                    <a:pt x="7925" y="13371"/>
                    <a:pt x="13004" y="11658"/>
                  </a:cubicBezTo>
                  <a:cubicBezTo>
                    <a:pt x="18083" y="9944"/>
                    <a:pt x="23896" y="4406"/>
                    <a:pt x="21112" y="22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116;p31">
              <a:extLst>
                <a:ext uri="{FF2B5EF4-FFF2-40B4-BE49-F238E27FC236}">
                  <a16:creationId xmlns:a16="http://schemas.microsoft.com/office/drawing/2014/main" id="{1DB0EF58-E80C-744C-9FB3-F550065C0C15}"/>
                </a:ext>
              </a:extLst>
            </p:cNvPr>
            <p:cNvSpPr/>
            <p:nvPr/>
          </p:nvSpPr>
          <p:spPr>
            <a:xfrm>
              <a:off x="2324175" y="2187050"/>
              <a:ext cx="237925" cy="390125"/>
            </a:xfrm>
            <a:custGeom>
              <a:avLst/>
              <a:gdLst/>
              <a:ahLst/>
              <a:cxnLst/>
              <a:rect l="l" t="t" r="r" b="b"/>
              <a:pathLst>
                <a:path w="9517" h="15605" extrusionOk="0">
                  <a:moveTo>
                    <a:pt x="1316" y="1990"/>
                  </a:moveTo>
                  <a:cubicBezTo>
                    <a:pt x="1" y="3948"/>
                    <a:pt x="2969" y="5753"/>
                    <a:pt x="2724" y="8353"/>
                  </a:cubicBezTo>
                  <a:cubicBezTo>
                    <a:pt x="2479" y="10954"/>
                    <a:pt x="2020" y="14626"/>
                    <a:pt x="5324" y="15115"/>
                  </a:cubicBezTo>
                  <a:cubicBezTo>
                    <a:pt x="8629" y="15605"/>
                    <a:pt x="9516" y="10189"/>
                    <a:pt x="8109" y="6854"/>
                  </a:cubicBezTo>
                  <a:cubicBezTo>
                    <a:pt x="6701" y="3550"/>
                    <a:pt x="2632" y="1"/>
                    <a:pt x="1316" y="19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117;p31">
              <a:extLst>
                <a:ext uri="{FF2B5EF4-FFF2-40B4-BE49-F238E27FC236}">
                  <a16:creationId xmlns:a16="http://schemas.microsoft.com/office/drawing/2014/main" id="{92F5D2A7-37B4-A347-859D-0EBD6A1DD8AC}"/>
                </a:ext>
              </a:extLst>
            </p:cNvPr>
            <p:cNvSpPr/>
            <p:nvPr/>
          </p:nvSpPr>
          <p:spPr>
            <a:xfrm>
              <a:off x="5718000" y="3846100"/>
              <a:ext cx="238675" cy="390125"/>
            </a:xfrm>
            <a:custGeom>
              <a:avLst/>
              <a:gdLst/>
              <a:ahLst/>
              <a:cxnLst/>
              <a:rect l="l" t="t" r="r" b="b"/>
              <a:pathLst>
                <a:path w="9547" h="15605" extrusionOk="0">
                  <a:moveTo>
                    <a:pt x="1347" y="1990"/>
                  </a:moveTo>
                  <a:cubicBezTo>
                    <a:pt x="1" y="3948"/>
                    <a:pt x="2999" y="5753"/>
                    <a:pt x="2755" y="8354"/>
                  </a:cubicBezTo>
                  <a:cubicBezTo>
                    <a:pt x="2479" y="10954"/>
                    <a:pt x="2051" y="14626"/>
                    <a:pt x="5325" y="15115"/>
                  </a:cubicBezTo>
                  <a:cubicBezTo>
                    <a:pt x="8629" y="15605"/>
                    <a:pt x="9547" y="10189"/>
                    <a:pt x="8139" y="6854"/>
                  </a:cubicBezTo>
                  <a:cubicBezTo>
                    <a:pt x="6701" y="3550"/>
                    <a:pt x="2663" y="1"/>
                    <a:pt x="1347" y="19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118;p31">
              <a:extLst>
                <a:ext uri="{FF2B5EF4-FFF2-40B4-BE49-F238E27FC236}">
                  <a16:creationId xmlns:a16="http://schemas.microsoft.com/office/drawing/2014/main" id="{A687980A-1C13-1543-99E7-5F80E28417D1}"/>
                </a:ext>
              </a:extLst>
            </p:cNvPr>
            <p:cNvSpPr/>
            <p:nvPr/>
          </p:nvSpPr>
          <p:spPr>
            <a:xfrm>
              <a:off x="3356800" y="4428950"/>
              <a:ext cx="237900" cy="390900"/>
            </a:xfrm>
            <a:custGeom>
              <a:avLst/>
              <a:gdLst/>
              <a:ahLst/>
              <a:cxnLst/>
              <a:rect l="l" t="t" r="r" b="b"/>
              <a:pathLst>
                <a:path w="9516" h="15636" extrusionOk="0">
                  <a:moveTo>
                    <a:pt x="1316" y="1990"/>
                  </a:moveTo>
                  <a:cubicBezTo>
                    <a:pt x="0" y="3978"/>
                    <a:pt x="2968" y="5753"/>
                    <a:pt x="2723" y="8384"/>
                  </a:cubicBezTo>
                  <a:cubicBezTo>
                    <a:pt x="2478" y="10985"/>
                    <a:pt x="2019" y="14656"/>
                    <a:pt x="5324" y="15146"/>
                  </a:cubicBezTo>
                  <a:cubicBezTo>
                    <a:pt x="8628" y="15635"/>
                    <a:pt x="9515" y="10189"/>
                    <a:pt x="8108" y="6885"/>
                  </a:cubicBezTo>
                  <a:cubicBezTo>
                    <a:pt x="6701" y="3581"/>
                    <a:pt x="2631" y="1"/>
                    <a:pt x="1316" y="19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119;p31">
              <a:extLst>
                <a:ext uri="{FF2B5EF4-FFF2-40B4-BE49-F238E27FC236}">
                  <a16:creationId xmlns:a16="http://schemas.microsoft.com/office/drawing/2014/main" id="{1A0639C3-5517-E84E-B28C-61F468BD5A6E}"/>
                </a:ext>
              </a:extLst>
            </p:cNvPr>
            <p:cNvSpPr/>
            <p:nvPr/>
          </p:nvSpPr>
          <p:spPr>
            <a:xfrm>
              <a:off x="1644950" y="4643900"/>
              <a:ext cx="238675" cy="390875"/>
            </a:xfrm>
            <a:custGeom>
              <a:avLst/>
              <a:gdLst/>
              <a:ahLst/>
              <a:cxnLst/>
              <a:rect l="l" t="t" r="r" b="b"/>
              <a:pathLst>
                <a:path w="9547" h="15635" extrusionOk="0">
                  <a:moveTo>
                    <a:pt x="1347" y="1989"/>
                  </a:moveTo>
                  <a:cubicBezTo>
                    <a:pt x="1" y="3978"/>
                    <a:pt x="2999" y="5752"/>
                    <a:pt x="2754" y="8384"/>
                  </a:cubicBezTo>
                  <a:cubicBezTo>
                    <a:pt x="2479" y="10984"/>
                    <a:pt x="2051" y="14656"/>
                    <a:pt x="5325" y="15145"/>
                  </a:cubicBezTo>
                  <a:cubicBezTo>
                    <a:pt x="8629" y="15635"/>
                    <a:pt x="9547" y="10189"/>
                    <a:pt x="8139" y="6884"/>
                  </a:cubicBezTo>
                  <a:cubicBezTo>
                    <a:pt x="6701" y="3580"/>
                    <a:pt x="2663" y="0"/>
                    <a:pt x="1347" y="198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120;p31">
              <a:extLst>
                <a:ext uri="{FF2B5EF4-FFF2-40B4-BE49-F238E27FC236}">
                  <a16:creationId xmlns:a16="http://schemas.microsoft.com/office/drawing/2014/main" id="{EA1CC1E6-F95F-EC46-8E94-BF58EDE7A9F9}"/>
                </a:ext>
              </a:extLst>
            </p:cNvPr>
            <p:cNvSpPr/>
            <p:nvPr/>
          </p:nvSpPr>
          <p:spPr>
            <a:xfrm>
              <a:off x="5044150" y="4156650"/>
              <a:ext cx="238675" cy="390125"/>
            </a:xfrm>
            <a:custGeom>
              <a:avLst/>
              <a:gdLst/>
              <a:ahLst/>
              <a:cxnLst/>
              <a:rect l="l" t="t" r="r" b="b"/>
              <a:pathLst>
                <a:path w="9547" h="15605" extrusionOk="0">
                  <a:moveTo>
                    <a:pt x="1316" y="1990"/>
                  </a:moveTo>
                  <a:cubicBezTo>
                    <a:pt x="0" y="3948"/>
                    <a:pt x="2999" y="5753"/>
                    <a:pt x="2723" y="8353"/>
                  </a:cubicBezTo>
                  <a:cubicBezTo>
                    <a:pt x="2478" y="10954"/>
                    <a:pt x="2019" y="14626"/>
                    <a:pt x="5324" y="15115"/>
                  </a:cubicBezTo>
                  <a:cubicBezTo>
                    <a:pt x="8628" y="15605"/>
                    <a:pt x="9546" y="10189"/>
                    <a:pt x="8108" y="6854"/>
                  </a:cubicBezTo>
                  <a:cubicBezTo>
                    <a:pt x="6701" y="3550"/>
                    <a:pt x="2662" y="1"/>
                    <a:pt x="1316" y="19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21;p31">
              <a:extLst>
                <a:ext uri="{FF2B5EF4-FFF2-40B4-BE49-F238E27FC236}">
                  <a16:creationId xmlns:a16="http://schemas.microsoft.com/office/drawing/2014/main" id="{49117B66-B183-9446-A1B5-6A6E8B97D47B}"/>
                </a:ext>
              </a:extLst>
            </p:cNvPr>
            <p:cNvSpPr/>
            <p:nvPr/>
          </p:nvSpPr>
          <p:spPr>
            <a:xfrm>
              <a:off x="2233150" y="2789025"/>
              <a:ext cx="306000" cy="243275"/>
            </a:xfrm>
            <a:custGeom>
              <a:avLst/>
              <a:gdLst/>
              <a:ahLst/>
              <a:cxnLst/>
              <a:rect l="l" t="t" r="r" b="b"/>
              <a:pathLst>
                <a:path w="12240" h="9731" extrusionOk="0">
                  <a:moveTo>
                    <a:pt x="1928" y="9088"/>
                  </a:moveTo>
                  <a:cubicBezTo>
                    <a:pt x="3887" y="9730"/>
                    <a:pt x="4682" y="6885"/>
                    <a:pt x="6916" y="6487"/>
                  </a:cubicBezTo>
                  <a:cubicBezTo>
                    <a:pt x="9149" y="6120"/>
                    <a:pt x="12239" y="5661"/>
                    <a:pt x="11903" y="2846"/>
                  </a:cubicBezTo>
                  <a:cubicBezTo>
                    <a:pt x="11566" y="1"/>
                    <a:pt x="6885" y="460"/>
                    <a:pt x="4468" y="2387"/>
                  </a:cubicBezTo>
                  <a:cubicBezTo>
                    <a:pt x="2051" y="4284"/>
                    <a:pt x="1" y="8445"/>
                    <a:pt x="1928" y="90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22;p31">
              <a:extLst>
                <a:ext uri="{FF2B5EF4-FFF2-40B4-BE49-F238E27FC236}">
                  <a16:creationId xmlns:a16="http://schemas.microsoft.com/office/drawing/2014/main" id="{EBA85470-E1CC-4842-AB7B-A043DB46441A}"/>
                </a:ext>
              </a:extLst>
            </p:cNvPr>
            <p:cNvSpPr/>
            <p:nvPr/>
          </p:nvSpPr>
          <p:spPr>
            <a:xfrm>
              <a:off x="1677850" y="3003975"/>
              <a:ext cx="335800" cy="230250"/>
            </a:xfrm>
            <a:custGeom>
              <a:avLst/>
              <a:gdLst/>
              <a:ahLst/>
              <a:cxnLst/>
              <a:rect l="l" t="t" r="r" b="b"/>
              <a:pathLst>
                <a:path w="13432" h="9210" extrusionOk="0">
                  <a:moveTo>
                    <a:pt x="551" y="2601"/>
                  </a:moveTo>
                  <a:cubicBezTo>
                    <a:pt x="1102" y="4559"/>
                    <a:pt x="3917" y="3610"/>
                    <a:pt x="5447" y="5232"/>
                  </a:cubicBezTo>
                  <a:cubicBezTo>
                    <a:pt x="7007" y="6854"/>
                    <a:pt x="9118" y="9209"/>
                    <a:pt x="11290" y="7343"/>
                  </a:cubicBezTo>
                  <a:cubicBezTo>
                    <a:pt x="13432" y="5477"/>
                    <a:pt x="10434" y="1836"/>
                    <a:pt x="7496" y="918"/>
                  </a:cubicBezTo>
                  <a:cubicBezTo>
                    <a:pt x="4529" y="0"/>
                    <a:pt x="0" y="643"/>
                    <a:pt x="551" y="2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3;p31">
              <a:extLst>
                <a:ext uri="{FF2B5EF4-FFF2-40B4-BE49-F238E27FC236}">
                  <a16:creationId xmlns:a16="http://schemas.microsoft.com/office/drawing/2014/main" id="{95B46B47-C447-6349-AE70-FE7AA73CC492}"/>
                </a:ext>
              </a:extLst>
            </p:cNvPr>
            <p:cNvSpPr/>
            <p:nvPr/>
          </p:nvSpPr>
          <p:spPr>
            <a:xfrm>
              <a:off x="5602525" y="2994775"/>
              <a:ext cx="336575" cy="229500"/>
            </a:xfrm>
            <a:custGeom>
              <a:avLst/>
              <a:gdLst/>
              <a:ahLst/>
              <a:cxnLst/>
              <a:rect l="l" t="t" r="r" b="b"/>
              <a:pathLst>
                <a:path w="13463" h="9180" extrusionOk="0">
                  <a:moveTo>
                    <a:pt x="551" y="2571"/>
                  </a:moveTo>
                  <a:cubicBezTo>
                    <a:pt x="1101" y="4529"/>
                    <a:pt x="3916" y="3611"/>
                    <a:pt x="5477" y="5233"/>
                  </a:cubicBezTo>
                  <a:cubicBezTo>
                    <a:pt x="7006" y="6854"/>
                    <a:pt x="9148" y="9180"/>
                    <a:pt x="11290" y="7313"/>
                  </a:cubicBezTo>
                  <a:cubicBezTo>
                    <a:pt x="13462" y="5447"/>
                    <a:pt x="10464" y="1837"/>
                    <a:pt x="7496" y="919"/>
                  </a:cubicBezTo>
                  <a:cubicBezTo>
                    <a:pt x="4559" y="1"/>
                    <a:pt x="0" y="613"/>
                    <a:pt x="551" y="25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24;p31">
              <a:extLst>
                <a:ext uri="{FF2B5EF4-FFF2-40B4-BE49-F238E27FC236}">
                  <a16:creationId xmlns:a16="http://schemas.microsoft.com/office/drawing/2014/main" id="{3F74CC78-C41B-3E44-AE35-E3309DBCA2B8}"/>
                </a:ext>
              </a:extLst>
            </p:cNvPr>
            <p:cNvSpPr/>
            <p:nvPr/>
          </p:nvSpPr>
          <p:spPr>
            <a:xfrm>
              <a:off x="2360900" y="4710450"/>
              <a:ext cx="336575" cy="230250"/>
            </a:xfrm>
            <a:custGeom>
              <a:avLst/>
              <a:gdLst/>
              <a:ahLst/>
              <a:cxnLst/>
              <a:rect l="l" t="t" r="r" b="b"/>
              <a:pathLst>
                <a:path w="13463" h="9210" extrusionOk="0">
                  <a:moveTo>
                    <a:pt x="551" y="2601"/>
                  </a:moveTo>
                  <a:cubicBezTo>
                    <a:pt x="1102" y="4559"/>
                    <a:pt x="3917" y="3641"/>
                    <a:pt x="5477" y="5263"/>
                  </a:cubicBezTo>
                  <a:cubicBezTo>
                    <a:pt x="7037" y="6854"/>
                    <a:pt x="9149" y="9209"/>
                    <a:pt x="11321" y="7343"/>
                  </a:cubicBezTo>
                  <a:cubicBezTo>
                    <a:pt x="13463" y="5477"/>
                    <a:pt x="10464" y="1836"/>
                    <a:pt x="7527" y="918"/>
                  </a:cubicBezTo>
                  <a:cubicBezTo>
                    <a:pt x="4559" y="0"/>
                    <a:pt x="0" y="643"/>
                    <a:pt x="551" y="2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25;p31">
              <a:extLst>
                <a:ext uri="{FF2B5EF4-FFF2-40B4-BE49-F238E27FC236}">
                  <a16:creationId xmlns:a16="http://schemas.microsoft.com/office/drawing/2014/main" id="{6846A6C3-46DB-DF48-BD03-BAC09789BD5F}"/>
                </a:ext>
              </a:extLst>
            </p:cNvPr>
            <p:cNvSpPr/>
            <p:nvPr/>
          </p:nvSpPr>
          <p:spPr>
            <a:xfrm>
              <a:off x="5559675" y="4376175"/>
              <a:ext cx="335825" cy="229500"/>
            </a:xfrm>
            <a:custGeom>
              <a:avLst/>
              <a:gdLst/>
              <a:ahLst/>
              <a:cxnLst/>
              <a:rect l="l" t="t" r="r" b="b"/>
              <a:pathLst>
                <a:path w="13433" h="9180" extrusionOk="0">
                  <a:moveTo>
                    <a:pt x="551" y="2601"/>
                  </a:moveTo>
                  <a:cubicBezTo>
                    <a:pt x="1102" y="4560"/>
                    <a:pt x="3917" y="3611"/>
                    <a:pt x="5447" y="5233"/>
                  </a:cubicBezTo>
                  <a:cubicBezTo>
                    <a:pt x="7007" y="6854"/>
                    <a:pt x="9118" y="9179"/>
                    <a:pt x="11291" y="7313"/>
                  </a:cubicBezTo>
                  <a:cubicBezTo>
                    <a:pt x="13432" y="5447"/>
                    <a:pt x="10434" y="1837"/>
                    <a:pt x="7497" y="919"/>
                  </a:cubicBezTo>
                  <a:cubicBezTo>
                    <a:pt x="4559" y="1"/>
                    <a:pt x="1" y="613"/>
                    <a:pt x="551" y="2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26;p31">
              <a:extLst>
                <a:ext uri="{FF2B5EF4-FFF2-40B4-BE49-F238E27FC236}">
                  <a16:creationId xmlns:a16="http://schemas.microsoft.com/office/drawing/2014/main" id="{5B71BEDC-9277-BD49-9FB4-94A7DB837453}"/>
                </a:ext>
              </a:extLst>
            </p:cNvPr>
            <p:cNvSpPr/>
            <p:nvPr/>
          </p:nvSpPr>
          <p:spPr>
            <a:xfrm>
              <a:off x="4904175" y="4729575"/>
              <a:ext cx="336575" cy="230250"/>
            </a:xfrm>
            <a:custGeom>
              <a:avLst/>
              <a:gdLst/>
              <a:ahLst/>
              <a:cxnLst/>
              <a:rect l="l" t="t" r="r" b="b"/>
              <a:pathLst>
                <a:path w="13463" h="9210" extrusionOk="0">
                  <a:moveTo>
                    <a:pt x="551" y="2601"/>
                  </a:moveTo>
                  <a:cubicBezTo>
                    <a:pt x="1102" y="4559"/>
                    <a:pt x="3947" y="3641"/>
                    <a:pt x="5477" y="5262"/>
                  </a:cubicBezTo>
                  <a:cubicBezTo>
                    <a:pt x="7037" y="6853"/>
                    <a:pt x="9148" y="9209"/>
                    <a:pt x="11321" y="7343"/>
                  </a:cubicBezTo>
                  <a:cubicBezTo>
                    <a:pt x="13462" y="5477"/>
                    <a:pt x="10464" y="1836"/>
                    <a:pt x="7527" y="918"/>
                  </a:cubicBezTo>
                  <a:cubicBezTo>
                    <a:pt x="4559" y="0"/>
                    <a:pt x="0" y="643"/>
                    <a:pt x="551" y="2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27;p31">
              <a:extLst>
                <a:ext uri="{FF2B5EF4-FFF2-40B4-BE49-F238E27FC236}">
                  <a16:creationId xmlns:a16="http://schemas.microsoft.com/office/drawing/2014/main" id="{4B48EF3D-9419-B546-8584-2DED7BFE891A}"/>
                </a:ext>
              </a:extLst>
            </p:cNvPr>
            <p:cNvSpPr/>
            <p:nvPr/>
          </p:nvSpPr>
          <p:spPr>
            <a:xfrm>
              <a:off x="3656625" y="4113050"/>
              <a:ext cx="336575" cy="230275"/>
            </a:xfrm>
            <a:custGeom>
              <a:avLst/>
              <a:gdLst/>
              <a:ahLst/>
              <a:cxnLst/>
              <a:rect l="l" t="t" r="r" b="b"/>
              <a:pathLst>
                <a:path w="13463" h="9211" extrusionOk="0">
                  <a:moveTo>
                    <a:pt x="551" y="2601"/>
                  </a:moveTo>
                  <a:cubicBezTo>
                    <a:pt x="1102" y="4560"/>
                    <a:pt x="3917" y="3611"/>
                    <a:pt x="5477" y="5233"/>
                  </a:cubicBezTo>
                  <a:cubicBezTo>
                    <a:pt x="7007" y="6854"/>
                    <a:pt x="9149" y="9210"/>
                    <a:pt x="11290" y="7344"/>
                  </a:cubicBezTo>
                  <a:cubicBezTo>
                    <a:pt x="13463" y="5477"/>
                    <a:pt x="10464" y="1837"/>
                    <a:pt x="7497" y="919"/>
                  </a:cubicBezTo>
                  <a:cubicBezTo>
                    <a:pt x="4559" y="1"/>
                    <a:pt x="1" y="643"/>
                    <a:pt x="551" y="2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28;p31">
              <a:extLst>
                <a:ext uri="{FF2B5EF4-FFF2-40B4-BE49-F238E27FC236}">
                  <a16:creationId xmlns:a16="http://schemas.microsoft.com/office/drawing/2014/main" id="{8779FF65-39F7-294F-B19B-E36FB11E5ED6}"/>
                </a:ext>
              </a:extLst>
            </p:cNvPr>
            <p:cNvSpPr/>
            <p:nvPr/>
          </p:nvSpPr>
          <p:spPr>
            <a:xfrm>
              <a:off x="1241100" y="3210475"/>
              <a:ext cx="317450" cy="218025"/>
            </a:xfrm>
            <a:custGeom>
              <a:avLst/>
              <a:gdLst/>
              <a:ahLst/>
              <a:cxnLst/>
              <a:rect l="l" t="t" r="r" b="b"/>
              <a:pathLst>
                <a:path w="12698" h="8721" extrusionOk="0">
                  <a:moveTo>
                    <a:pt x="10892" y="949"/>
                  </a:moveTo>
                  <a:cubicBezTo>
                    <a:pt x="9087" y="1"/>
                    <a:pt x="7833" y="2693"/>
                    <a:pt x="5599" y="2755"/>
                  </a:cubicBezTo>
                  <a:cubicBezTo>
                    <a:pt x="3366" y="2785"/>
                    <a:pt x="184" y="2755"/>
                    <a:pt x="92" y="5600"/>
                  </a:cubicBezTo>
                  <a:cubicBezTo>
                    <a:pt x="0" y="8445"/>
                    <a:pt x="4681" y="8721"/>
                    <a:pt x="7374" y="7191"/>
                  </a:cubicBezTo>
                  <a:cubicBezTo>
                    <a:pt x="10036" y="5631"/>
                    <a:pt x="12698" y="1867"/>
                    <a:pt x="10892" y="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29;p31">
              <a:extLst>
                <a:ext uri="{FF2B5EF4-FFF2-40B4-BE49-F238E27FC236}">
                  <a16:creationId xmlns:a16="http://schemas.microsoft.com/office/drawing/2014/main" id="{6FFB0424-6CF2-974C-9834-B91ADD126459}"/>
                </a:ext>
              </a:extLst>
            </p:cNvPr>
            <p:cNvSpPr/>
            <p:nvPr/>
          </p:nvSpPr>
          <p:spPr>
            <a:xfrm>
              <a:off x="3980175" y="4482500"/>
              <a:ext cx="317450" cy="217250"/>
            </a:xfrm>
            <a:custGeom>
              <a:avLst/>
              <a:gdLst/>
              <a:ahLst/>
              <a:cxnLst/>
              <a:rect l="l" t="t" r="r" b="b"/>
              <a:pathLst>
                <a:path w="12698" h="8690" extrusionOk="0">
                  <a:moveTo>
                    <a:pt x="10893" y="918"/>
                  </a:moveTo>
                  <a:cubicBezTo>
                    <a:pt x="9057" y="1"/>
                    <a:pt x="7833" y="2693"/>
                    <a:pt x="5600" y="2724"/>
                  </a:cubicBezTo>
                  <a:cubicBezTo>
                    <a:pt x="3366" y="2754"/>
                    <a:pt x="215" y="2724"/>
                    <a:pt x="92" y="5569"/>
                  </a:cubicBezTo>
                  <a:cubicBezTo>
                    <a:pt x="1" y="8414"/>
                    <a:pt x="4682" y="8690"/>
                    <a:pt x="7374" y="7160"/>
                  </a:cubicBezTo>
                  <a:cubicBezTo>
                    <a:pt x="10036" y="5630"/>
                    <a:pt x="12698" y="1867"/>
                    <a:pt x="10893" y="91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30;p31">
              <a:extLst>
                <a:ext uri="{FF2B5EF4-FFF2-40B4-BE49-F238E27FC236}">
                  <a16:creationId xmlns:a16="http://schemas.microsoft.com/office/drawing/2014/main" id="{EF84BBE9-5512-4143-99E5-5D892CB7A7F5}"/>
                </a:ext>
              </a:extLst>
            </p:cNvPr>
            <p:cNvSpPr/>
            <p:nvPr/>
          </p:nvSpPr>
          <p:spPr>
            <a:xfrm>
              <a:off x="1962400" y="4324925"/>
              <a:ext cx="318200" cy="217275"/>
            </a:xfrm>
            <a:custGeom>
              <a:avLst/>
              <a:gdLst/>
              <a:ahLst/>
              <a:cxnLst/>
              <a:rect l="l" t="t" r="r" b="b"/>
              <a:pathLst>
                <a:path w="12728" h="8691" extrusionOk="0">
                  <a:moveTo>
                    <a:pt x="10892" y="919"/>
                  </a:moveTo>
                  <a:cubicBezTo>
                    <a:pt x="9087" y="1"/>
                    <a:pt x="7833" y="2693"/>
                    <a:pt x="5599" y="2724"/>
                  </a:cubicBezTo>
                  <a:cubicBezTo>
                    <a:pt x="3396" y="2754"/>
                    <a:pt x="214" y="2724"/>
                    <a:pt x="122" y="5569"/>
                  </a:cubicBezTo>
                  <a:cubicBezTo>
                    <a:pt x="0" y="8415"/>
                    <a:pt x="4712" y="8690"/>
                    <a:pt x="7374" y="7160"/>
                  </a:cubicBezTo>
                  <a:cubicBezTo>
                    <a:pt x="10066" y="5630"/>
                    <a:pt x="12728" y="1867"/>
                    <a:pt x="10892" y="9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131;p31">
              <a:extLst>
                <a:ext uri="{FF2B5EF4-FFF2-40B4-BE49-F238E27FC236}">
                  <a16:creationId xmlns:a16="http://schemas.microsoft.com/office/drawing/2014/main" id="{FC577DAC-175A-F749-81A2-A1730355A06B}"/>
                </a:ext>
              </a:extLst>
            </p:cNvPr>
            <p:cNvSpPr/>
            <p:nvPr/>
          </p:nvSpPr>
          <p:spPr>
            <a:xfrm>
              <a:off x="5478600" y="4765500"/>
              <a:ext cx="243250" cy="166775"/>
            </a:xfrm>
            <a:custGeom>
              <a:avLst/>
              <a:gdLst/>
              <a:ahLst/>
              <a:cxnLst/>
              <a:rect l="l" t="t" r="r" b="b"/>
              <a:pathLst>
                <a:path w="9730" h="6671" extrusionOk="0">
                  <a:moveTo>
                    <a:pt x="8323" y="705"/>
                  </a:moveTo>
                  <a:cubicBezTo>
                    <a:pt x="6946" y="1"/>
                    <a:pt x="5997" y="2051"/>
                    <a:pt x="4253" y="2082"/>
                  </a:cubicBezTo>
                  <a:cubicBezTo>
                    <a:pt x="2540" y="2112"/>
                    <a:pt x="123" y="2082"/>
                    <a:pt x="62" y="4284"/>
                  </a:cubicBezTo>
                  <a:cubicBezTo>
                    <a:pt x="1" y="6457"/>
                    <a:pt x="3580" y="6671"/>
                    <a:pt x="5630" y="5478"/>
                  </a:cubicBezTo>
                  <a:cubicBezTo>
                    <a:pt x="7711" y="4315"/>
                    <a:pt x="9730" y="1408"/>
                    <a:pt x="8323" y="7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132;p31">
              <a:extLst>
                <a:ext uri="{FF2B5EF4-FFF2-40B4-BE49-F238E27FC236}">
                  <a16:creationId xmlns:a16="http://schemas.microsoft.com/office/drawing/2014/main" id="{76B158A2-7629-F54E-912D-012D8ABF628E}"/>
                </a:ext>
              </a:extLst>
            </p:cNvPr>
            <p:cNvSpPr/>
            <p:nvPr/>
          </p:nvSpPr>
          <p:spPr>
            <a:xfrm>
              <a:off x="5175700" y="3286975"/>
              <a:ext cx="317450" cy="218025"/>
            </a:xfrm>
            <a:custGeom>
              <a:avLst/>
              <a:gdLst/>
              <a:ahLst/>
              <a:cxnLst/>
              <a:rect l="l" t="t" r="r" b="b"/>
              <a:pathLst>
                <a:path w="12698" h="8721" extrusionOk="0">
                  <a:moveTo>
                    <a:pt x="10862" y="949"/>
                  </a:moveTo>
                  <a:cubicBezTo>
                    <a:pt x="9057" y="0"/>
                    <a:pt x="7803" y="2693"/>
                    <a:pt x="5569" y="2754"/>
                  </a:cubicBezTo>
                  <a:cubicBezTo>
                    <a:pt x="3366" y="2785"/>
                    <a:pt x="184" y="2754"/>
                    <a:pt x="92" y="5600"/>
                  </a:cubicBezTo>
                  <a:cubicBezTo>
                    <a:pt x="1" y="8445"/>
                    <a:pt x="4682" y="8720"/>
                    <a:pt x="7344" y="7190"/>
                  </a:cubicBezTo>
                  <a:cubicBezTo>
                    <a:pt x="10036" y="5630"/>
                    <a:pt x="12698" y="1867"/>
                    <a:pt x="10862" y="9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133;p31">
              <a:extLst>
                <a:ext uri="{FF2B5EF4-FFF2-40B4-BE49-F238E27FC236}">
                  <a16:creationId xmlns:a16="http://schemas.microsoft.com/office/drawing/2014/main" id="{84A02AFF-FC14-C147-94A2-5DF392ED1BF5}"/>
                </a:ext>
              </a:extLst>
            </p:cNvPr>
            <p:cNvSpPr/>
            <p:nvPr/>
          </p:nvSpPr>
          <p:spPr>
            <a:xfrm>
              <a:off x="3941925" y="3717600"/>
              <a:ext cx="317450" cy="217275"/>
            </a:xfrm>
            <a:custGeom>
              <a:avLst/>
              <a:gdLst/>
              <a:ahLst/>
              <a:cxnLst/>
              <a:rect l="l" t="t" r="r" b="b"/>
              <a:pathLst>
                <a:path w="12698" h="8691" extrusionOk="0">
                  <a:moveTo>
                    <a:pt x="10893" y="919"/>
                  </a:moveTo>
                  <a:cubicBezTo>
                    <a:pt x="9057" y="1"/>
                    <a:pt x="7833" y="2693"/>
                    <a:pt x="5600" y="2724"/>
                  </a:cubicBezTo>
                  <a:cubicBezTo>
                    <a:pt x="3366" y="2754"/>
                    <a:pt x="215" y="2724"/>
                    <a:pt x="93" y="5569"/>
                  </a:cubicBezTo>
                  <a:cubicBezTo>
                    <a:pt x="1" y="8415"/>
                    <a:pt x="4682" y="8690"/>
                    <a:pt x="7374" y="7160"/>
                  </a:cubicBezTo>
                  <a:cubicBezTo>
                    <a:pt x="10036" y="5630"/>
                    <a:pt x="12698" y="1867"/>
                    <a:pt x="10893" y="9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134;p31">
              <a:extLst>
                <a:ext uri="{FF2B5EF4-FFF2-40B4-BE49-F238E27FC236}">
                  <a16:creationId xmlns:a16="http://schemas.microsoft.com/office/drawing/2014/main" id="{A13691C3-E8AB-A040-8AF9-62D64311F216}"/>
                </a:ext>
              </a:extLst>
            </p:cNvPr>
            <p:cNvSpPr/>
            <p:nvPr/>
          </p:nvSpPr>
          <p:spPr>
            <a:xfrm>
              <a:off x="2241575" y="3252550"/>
              <a:ext cx="238675" cy="325100"/>
            </a:xfrm>
            <a:custGeom>
              <a:avLst/>
              <a:gdLst/>
              <a:ahLst/>
              <a:cxnLst/>
              <a:rect l="l" t="t" r="r" b="b"/>
              <a:pathLst>
                <a:path w="9547" h="13004" extrusionOk="0">
                  <a:moveTo>
                    <a:pt x="2234" y="12606"/>
                  </a:moveTo>
                  <a:cubicBezTo>
                    <a:pt x="4223" y="12239"/>
                    <a:pt x="3550" y="9332"/>
                    <a:pt x="5294" y="7925"/>
                  </a:cubicBezTo>
                  <a:cubicBezTo>
                    <a:pt x="7038" y="6518"/>
                    <a:pt x="9546" y="4590"/>
                    <a:pt x="7864" y="2295"/>
                  </a:cubicBezTo>
                  <a:cubicBezTo>
                    <a:pt x="6181" y="1"/>
                    <a:pt x="2326" y="2663"/>
                    <a:pt x="1163" y="5539"/>
                  </a:cubicBezTo>
                  <a:cubicBezTo>
                    <a:pt x="1" y="8384"/>
                    <a:pt x="215" y="13004"/>
                    <a:pt x="2234" y="126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135;p31">
              <a:extLst>
                <a:ext uri="{FF2B5EF4-FFF2-40B4-BE49-F238E27FC236}">
                  <a16:creationId xmlns:a16="http://schemas.microsoft.com/office/drawing/2014/main" id="{5CC99800-DAAE-6C4E-A25F-51256F790DCC}"/>
                </a:ext>
              </a:extLst>
            </p:cNvPr>
            <p:cNvSpPr/>
            <p:nvPr/>
          </p:nvSpPr>
          <p:spPr>
            <a:xfrm>
              <a:off x="3699450" y="3233425"/>
              <a:ext cx="238675" cy="325100"/>
            </a:xfrm>
            <a:custGeom>
              <a:avLst/>
              <a:gdLst/>
              <a:ahLst/>
              <a:cxnLst/>
              <a:rect l="l" t="t" r="r" b="b"/>
              <a:pathLst>
                <a:path w="9547" h="13004" extrusionOk="0">
                  <a:moveTo>
                    <a:pt x="2234" y="12606"/>
                  </a:moveTo>
                  <a:cubicBezTo>
                    <a:pt x="4223" y="12239"/>
                    <a:pt x="3550" y="9332"/>
                    <a:pt x="5294" y="7925"/>
                  </a:cubicBezTo>
                  <a:cubicBezTo>
                    <a:pt x="7038" y="6518"/>
                    <a:pt x="9547" y="4590"/>
                    <a:pt x="7864" y="2295"/>
                  </a:cubicBezTo>
                  <a:cubicBezTo>
                    <a:pt x="6181" y="1"/>
                    <a:pt x="2326" y="2663"/>
                    <a:pt x="1164" y="5539"/>
                  </a:cubicBezTo>
                  <a:cubicBezTo>
                    <a:pt x="1" y="8384"/>
                    <a:pt x="215" y="13004"/>
                    <a:pt x="2234" y="126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136;p31">
              <a:extLst>
                <a:ext uri="{FF2B5EF4-FFF2-40B4-BE49-F238E27FC236}">
                  <a16:creationId xmlns:a16="http://schemas.microsoft.com/office/drawing/2014/main" id="{C691E295-86A1-A84C-BC00-7CB2162471EB}"/>
                </a:ext>
              </a:extLst>
            </p:cNvPr>
            <p:cNvSpPr/>
            <p:nvPr/>
          </p:nvSpPr>
          <p:spPr>
            <a:xfrm>
              <a:off x="2432800" y="4213250"/>
              <a:ext cx="238675" cy="325125"/>
            </a:xfrm>
            <a:custGeom>
              <a:avLst/>
              <a:gdLst/>
              <a:ahLst/>
              <a:cxnLst/>
              <a:rect l="l" t="t" r="r" b="b"/>
              <a:pathLst>
                <a:path w="9547" h="13005" extrusionOk="0">
                  <a:moveTo>
                    <a:pt x="2234" y="12606"/>
                  </a:moveTo>
                  <a:cubicBezTo>
                    <a:pt x="4223" y="12239"/>
                    <a:pt x="3550" y="9333"/>
                    <a:pt x="5293" y="7925"/>
                  </a:cubicBezTo>
                  <a:cubicBezTo>
                    <a:pt x="7037" y="6518"/>
                    <a:pt x="9546" y="4621"/>
                    <a:pt x="7864" y="2296"/>
                  </a:cubicBezTo>
                  <a:cubicBezTo>
                    <a:pt x="6181" y="1"/>
                    <a:pt x="2326" y="2693"/>
                    <a:pt x="1163" y="5539"/>
                  </a:cubicBezTo>
                  <a:cubicBezTo>
                    <a:pt x="0" y="8415"/>
                    <a:pt x="215" y="13004"/>
                    <a:pt x="2234" y="126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137;p31">
              <a:extLst>
                <a:ext uri="{FF2B5EF4-FFF2-40B4-BE49-F238E27FC236}">
                  <a16:creationId xmlns:a16="http://schemas.microsoft.com/office/drawing/2014/main" id="{6C327F2B-852A-194C-B96B-7D08F086CABD}"/>
                </a:ext>
              </a:extLst>
            </p:cNvPr>
            <p:cNvSpPr/>
            <p:nvPr/>
          </p:nvSpPr>
          <p:spPr>
            <a:xfrm>
              <a:off x="5186400" y="3730625"/>
              <a:ext cx="238675" cy="325100"/>
            </a:xfrm>
            <a:custGeom>
              <a:avLst/>
              <a:gdLst/>
              <a:ahLst/>
              <a:cxnLst/>
              <a:rect l="l" t="t" r="r" b="b"/>
              <a:pathLst>
                <a:path w="9547" h="13004" extrusionOk="0">
                  <a:moveTo>
                    <a:pt x="2234" y="12605"/>
                  </a:moveTo>
                  <a:cubicBezTo>
                    <a:pt x="4223" y="12238"/>
                    <a:pt x="3550" y="9332"/>
                    <a:pt x="5294" y="7924"/>
                  </a:cubicBezTo>
                  <a:cubicBezTo>
                    <a:pt x="7038" y="6517"/>
                    <a:pt x="9547" y="4589"/>
                    <a:pt x="7864" y="2295"/>
                  </a:cubicBezTo>
                  <a:cubicBezTo>
                    <a:pt x="6181" y="0"/>
                    <a:pt x="2326" y="2692"/>
                    <a:pt x="1164" y="5538"/>
                  </a:cubicBezTo>
                  <a:cubicBezTo>
                    <a:pt x="1" y="8383"/>
                    <a:pt x="215" y="13003"/>
                    <a:pt x="2234" y="126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138;p31">
              <a:extLst>
                <a:ext uri="{FF2B5EF4-FFF2-40B4-BE49-F238E27FC236}">
                  <a16:creationId xmlns:a16="http://schemas.microsoft.com/office/drawing/2014/main" id="{EAE9135F-DADB-EA43-A01C-067EC8164308}"/>
                </a:ext>
              </a:extLst>
            </p:cNvPr>
            <p:cNvSpPr/>
            <p:nvPr/>
          </p:nvSpPr>
          <p:spPr>
            <a:xfrm>
              <a:off x="6128000" y="3161525"/>
              <a:ext cx="238675" cy="325100"/>
            </a:xfrm>
            <a:custGeom>
              <a:avLst/>
              <a:gdLst/>
              <a:ahLst/>
              <a:cxnLst/>
              <a:rect l="l" t="t" r="r" b="b"/>
              <a:pathLst>
                <a:path w="9547" h="13004" extrusionOk="0">
                  <a:moveTo>
                    <a:pt x="2234" y="12606"/>
                  </a:moveTo>
                  <a:cubicBezTo>
                    <a:pt x="4223" y="12239"/>
                    <a:pt x="3549" y="9332"/>
                    <a:pt x="5293" y="7925"/>
                  </a:cubicBezTo>
                  <a:cubicBezTo>
                    <a:pt x="7037" y="6518"/>
                    <a:pt x="9546" y="4621"/>
                    <a:pt x="7863" y="2295"/>
                  </a:cubicBezTo>
                  <a:cubicBezTo>
                    <a:pt x="6181" y="1"/>
                    <a:pt x="2326" y="2693"/>
                    <a:pt x="1163" y="5539"/>
                  </a:cubicBezTo>
                  <a:cubicBezTo>
                    <a:pt x="0" y="8415"/>
                    <a:pt x="214" y="13004"/>
                    <a:pt x="2234" y="126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139;p31">
              <a:extLst>
                <a:ext uri="{FF2B5EF4-FFF2-40B4-BE49-F238E27FC236}">
                  <a16:creationId xmlns:a16="http://schemas.microsoft.com/office/drawing/2014/main" id="{E4B7C976-7FF9-DC47-B684-CE7751787D37}"/>
                </a:ext>
              </a:extLst>
            </p:cNvPr>
            <p:cNvSpPr/>
            <p:nvPr/>
          </p:nvSpPr>
          <p:spPr>
            <a:xfrm>
              <a:off x="1683200" y="3332100"/>
              <a:ext cx="221075" cy="426850"/>
            </a:xfrm>
            <a:custGeom>
              <a:avLst/>
              <a:gdLst/>
              <a:ahLst/>
              <a:cxnLst/>
              <a:rect l="l" t="t" r="r" b="b"/>
              <a:pathLst>
                <a:path w="8843" h="17074" extrusionOk="0">
                  <a:moveTo>
                    <a:pt x="4315" y="1377"/>
                  </a:moveTo>
                  <a:cubicBezTo>
                    <a:pt x="2295" y="2724"/>
                    <a:pt x="4376" y="5569"/>
                    <a:pt x="3121" y="7925"/>
                  </a:cubicBezTo>
                  <a:cubicBezTo>
                    <a:pt x="1867" y="10281"/>
                    <a:pt x="1" y="13555"/>
                    <a:pt x="2938" y="15298"/>
                  </a:cubicBezTo>
                  <a:cubicBezTo>
                    <a:pt x="5844" y="17073"/>
                    <a:pt x="8843" y="12300"/>
                    <a:pt x="8782" y="8629"/>
                  </a:cubicBezTo>
                  <a:cubicBezTo>
                    <a:pt x="8720" y="4957"/>
                    <a:pt x="6303" y="1"/>
                    <a:pt x="4315" y="13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140;p31">
              <a:extLst>
                <a:ext uri="{FF2B5EF4-FFF2-40B4-BE49-F238E27FC236}">
                  <a16:creationId xmlns:a16="http://schemas.microsoft.com/office/drawing/2014/main" id="{5146FCFB-3CA6-2645-A81B-E28374A037DE}"/>
                </a:ext>
              </a:extLst>
            </p:cNvPr>
            <p:cNvSpPr/>
            <p:nvPr/>
          </p:nvSpPr>
          <p:spPr>
            <a:xfrm>
              <a:off x="5101500" y="2696475"/>
              <a:ext cx="221100" cy="426075"/>
            </a:xfrm>
            <a:custGeom>
              <a:avLst/>
              <a:gdLst/>
              <a:ahLst/>
              <a:cxnLst/>
              <a:rect l="l" t="t" r="r" b="b"/>
              <a:pathLst>
                <a:path w="8844" h="17043" extrusionOk="0">
                  <a:moveTo>
                    <a:pt x="4284" y="1347"/>
                  </a:moveTo>
                  <a:cubicBezTo>
                    <a:pt x="2265" y="2724"/>
                    <a:pt x="4376" y="5569"/>
                    <a:pt x="3122" y="7925"/>
                  </a:cubicBezTo>
                  <a:cubicBezTo>
                    <a:pt x="1867" y="10281"/>
                    <a:pt x="1" y="13555"/>
                    <a:pt x="2907" y="15298"/>
                  </a:cubicBezTo>
                  <a:cubicBezTo>
                    <a:pt x="5845" y="17042"/>
                    <a:pt x="8843" y="12300"/>
                    <a:pt x="8782" y="8629"/>
                  </a:cubicBezTo>
                  <a:cubicBezTo>
                    <a:pt x="8721" y="4927"/>
                    <a:pt x="6304" y="1"/>
                    <a:pt x="4284" y="13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141;p31">
              <a:extLst>
                <a:ext uri="{FF2B5EF4-FFF2-40B4-BE49-F238E27FC236}">
                  <a16:creationId xmlns:a16="http://schemas.microsoft.com/office/drawing/2014/main" id="{CD66B86C-8067-0440-B308-BCF7C409194A}"/>
                </a:ext>
              </a:extLst>
            </p:cNvPr>
            <p:cNvSpPr/>
            <p:nvPr/>
          </p:nvSpPr>
          <p:spPr>
            <a:xfrm>
              <a:off x="2128375" y="3704600"/>
              <a:ext cx="338100" cy="332750"/>
            </a:xfrm>
            <a:custGeom>
              <a:avLst/>
              <a:gdLst/>
              <a:ahLst/>
              <a:cxnLst/>
              <a:rect l="l" t="t" r="r" b="b"/>
              <a:pathLst>
                <a:path w="13524" h="13310" extrusionOk="0">
                  <a:moveTo>
                    <a:pt x="13340" y="10893"/>
                  </a:moveTo>
                  <a:cubicBezTo>
                    <a:pt x="13524" y="8445"/>
                    <a:pt x="9975" y="8353"/>
                    <a:pt x="8873" y="5906"/>
                  </a:cubicBezTo>
                  <a:cubicBezTo>
                    <a:pt x="7802" y="3458"/>
                    <a:pt x="6364" y="1"/>
                    <a:pt x="3182" y="1225"/>
                  </a:cubicBezTo>
                  <a:cubicBezTo>
                    <a:pt x="0" y="2448"/>
                    <a:pt x="1928" y="7711"/>
                    <a:pt x="4865" y="9944"/>
                  </a:cubicBezTo>
                  <a:cubicBezTo>
                    <a:pt x="7772" y="12147"/>
                    <a:pt x="13156" y="13310"/>
                    <a:pt x="13340" y="108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142;p31">
              <a:extLst>
                <a:ext uri="{FF2B5EF4-FFF2-40B4-BE49-F238E27FC236}">
                  <a16:creationId xmlns:a16="http://schemas.microsoft.com/office/drawing/2014/main" id="{78F2B521-0CE5-3249-BAF3-6BCD70579F46}"/>
                </a:ext>
              </a:extLst>
            </p:cNvPr>
            <p:cNvSpPr/>
            <p:nvPr/>
          </p:nvSpPr>
          <p:spPr>
            <a:xfrm>
              <a:off x="5671350" y="2485375"/>
              <a:ext cx="337350" cy="332750"/>
            </a:xfrm>
            <a:custGeom>
              <a:avLst/>
              <a:gdLst/>
              <a:ahLst/>
              <a:cxnLst/>
              <a:rect l="l" t="t" r="r" b="b"/>
              <a:pathLst>
                <a:path w="13494" h="13310" extrusionOk="0">
                  <a:moveTo>
                    <a:pt x="13310" y="10892"/>
                  </a:moveTo>
                  <a:cubicBezTo>
                    <a:pt x="13493" y="8445"/>
                    <a:pt x="9944" y="8353"/>
                    <a:pt x="8843" y="5905"/>
                  </a:cubicBezTo>
                  <a:cubicBezTo>
                    <a:pt x="7772" y="3458"/>
                    <a:pt x="6334" y="0"/>
                    <a:pt x="3152" y="1224"/>
                  </a:cubicBezTo>
                  <a:cubicBezTo>
                    <a:pt x="1" y="2448"/>
                    <a:pt x="1898" y="7710"/>
                    <a:pt x="4835" y="9944"/>
                  </a:cubicBezTo>
                  <a:cubicBezTo>
                    <a:pt x="7772" y="12147"/>
                    <a:pt x="13126" y="13309"/>
                    <a:pt x="13310" y="1089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143;p31">
              <a:extLst>
                <a:ext uri="{FF2B5EF4-FFF2-40B4-BE49-F238E27FC236}">
                  <a16:creationId xmlns:a16="http://schemas.microsoft.com/office/drawing/2014/main" id="{69C8DAC1-EBE6-614B-B15C-2B197187F464}"/>
                </a:ext>
              </a:extLst>
            </p:cNvPr>
            <p:cNvSpPr/>
            <p:nvPr/>
          </p:nvSpPr>
          <p:spPr>
            <a:xfrm>
              <a:off x="3409575" y="3647250"/>
              <a:ext cx="338100" cy="332750"/>
            </a:xfrm>
            <a:custGeom>
              <a:avLst/>
              <a:gdLst/>
              <a:ahLst/>
              <a:cxnLst/>
              <a:rect l="l" t="t" r="r" b="b"/>
              <a:pathLst>
                <a:path w="13524" h="13310" extrusionOk="0">
                  <a:moveTo>
                    <a:pt x="13340" y="10892"/>
                  </a:moveTo>
                  <a:cubicBezTo>
                    <a:pt x="13523" y="8444"/>
                    <a:pt x="9974" y="8353"/>
                    <a:pt x="8873" y="5905"/>
                  </a:cubicBezTo>
                  <a:cubicBezTo>
                    <a:pt x="7802" y="3457"/>
                    <a:pt x="6364" y="0"/>
                    <a:pt x="3182" y="1224"/>
                  </a:cubicBezTo>
                  <a:cubicBezTo>
                    <a:pt x="0" y="2448"/>
                    <a:pt x="1928" y="7710"/>
                    <a:pt x="4865" y="9944"/>
                  </a:cubicBezTo>
                  <a:cubicBezTo>
                    <a:pt x="7771" y="12147"/>
                    <a:pt x="13156" y="13309"/>
                    <a:pt x="13340" y="1089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TextBox 134">
            <a:extLst>
              <a:ext uri="{FF2B5EF4-FFF2-40B4-BE49-F238E27FC236}">
                <a16:creationId xmlns:a16="http://schemas.microsoft.com/office/drawing/2014/main" id="{479836AC-15C6-AA4E-9106-BDB78A4E0A6A}"/>
              </a:ext>
            </a:extLst>
          </p:cNvPr>
          <p:cNvSpPr txBox="1"/>
          <p:nvPr/>
        </p:nvSpPr>
        <p:spPr>
          <a:xfrm>
            <a:off x="218975" y="707736"/>
            <a:ext cx="5316231" cy="3416320"/>
          </a:xfrm>
          <a:prstGeom prst="rect">
            <a:avLst/>
          </a:prstGeom>
          <a:noFill/>
        </p:spPr>
        <p:txBody>
          <a:bodyPr wrap="square">
            <a:spAutoFit/>
          </a:bodyPr>
          <a:lstStyle/>
          <a:p>
            <a:pPr marL="285750" indent="-285750">
              <a:buFont typeface="Arial" panose="020B0604020202020204" pitchFamily="34" charset="0"/>
              <a:buChar char="•"/>
            </a:pPr>
            <a:r>
              <a:rPr lang="en-GB" sz="1800" b="1"/>
              <a:t> </a:t>
            </a:r>
            <a:r>
              <a:rPr lang="en-US" sz="1800" b="1"/>
              <a:t>A review of a patient's past dental experiences can be a valuable part of the overall evaluation.</a:t>
            </a:r>
            <a:endParaRPr lang="en-GB" sz="1800" b="1"/>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US" sz="1800" b="1"/>
              <a:t>The individual's previous experiences with surgery and prosthetics should be discussed. If a patient reports numerous problems and difficulties with past dental care, including a history of dissatisfaction with past treatment, the patient may have similar difficulties with implant </a:t>
            </a:r>
            <a:r>
              <a:rPr lang="en-GB" sz="1800" b="1"/>
              <a:t>therapy.</a:t>
            </a:r>
          </a:p>
          <a:p>
            <a:endParaRPr lang="en-US" sz="1800" b="1"/>
          </a:p>
        </p:txBody>
      </p:sp>
      <p:sp>
        <p:nvSpPr>
          <p:cNvPr id="141" name="TextBox 140">
            <a:extLst>
              <a:ext uri="{FF2B5EF4-FFF2-40B4-BE49-F238E27FC236}">
                <a16:creationId xmlns:a16="http://schemas.microsoft.com/office/drawing/2014/main" id="{44AD96A9-C668-1147-8BBF-9BA9E462EF80}"/>
              </a:ext>
            </a:extLst>
          </p:cNvPr>
          <p:cNvSpPr txBox="1"/>
          <p:nvPr/>
        </p:nvSpPr>
        <p:spPr>
          <a:xfrm>
            <a:off x="198998" y="3862122"/>
            <a:ext cx="5450201" cy="1200329"/>
          </a:xfrm>
          <a:prstGeom prst="rect">
            <a:avLst/>
          </a:prstGeom>
          <a:noFill/>
        </p:spPr>
        <p:txBody>
          <a:bodyPr wrap="square">
            <a:spAutoFit/>
          </a:bodyPr>
          <a:lstStyle/>
          <a:p>
            <a:pPr marL="285750" indent="-285750">
              <a:buFont typeface="Arial" panose="020B0604020202020204" pitchFamily="34" charset="0"/>
              <a:buChar char="•"/>
            </a:pPr>
            <a:r>
              <a:rPr lang="en-US" sz="1800" b="1"/>
              <a:t>The clinician must also assess the patient's dental knowledge and understanding of the proposed treatment, as well as the patient's attitude and motivation toward implants.</a:t>
            </a:r>
            <a:endParaRPr lang="en-US" sz="1800"/>
          </a:p>
        </p:txBody>
      </p:sp>
    </p:spTree>
    <p:extLst>
      <p:ext uri="{BB962C8B-B14F-4D97-AF65-F5344CB8AC3E}">
        <p14:creationId xmlns:p14="http://schemas.microsoft.com/office/powerpoint/2010/main" val="3596222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2017" name="Google Shape;2017;p45"/>
          <p:cNvSpPr txBox="1">
            <a:spLocks noGrp="1"/>
          </p:cNvSpPr>
          <p:nvPr>
            <p:ph type="title"/>
          </p:nvPr>
        </p:nvSpPr>
        <p:spPr>
          <a:xfrm>
            <a:off x="544499" y="1261454"/>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3600" b="1" u="sng"/>
              <a:t>Intraoral Examination</a:t>
            </a:r>
            <a:r>
              <a:rPr lang="en-GB"/>
              <a:t> </a:t>
            </a:r>
            <a:endParaRPr/>
          </a:p>
        </p:txBody>
      </p:sp>
      <p:sp>
        <p:nvSpPr>
          <p:cNvPr id="2018" name="Google Shape;2018;p45"/>
          <p:cNvSpPr/>
          <p:nvPr/>
        </p:nvSpPr>
        <p:spPr>
          <a:xfrm>
            <a:off x="4106065" y="4120240"/>
            <a:ext cx="1194092" cy="1155302"/>
          </a:xfrm>
          <a:custGeom>
            <a:avLst/>
            <a:gdLst/>
            <a:ahLst/>
            <a:cxnLst/>
            <a:rect l="l" t="t" r="r" b="b"/>
            <a:pathLst>
              <a:path w="101323" h="112630" extrusionOk="0">
                <a:moveTo>
                  <a:pt x="50661" y="0"/>
                </a:moveTo>
                <a:cubicBezTo>
                  <a:pt x="44651" y="644"/>
                  <a:pt x="14705" y="3900"/>
                  <a:pt x="0" y="9410"/>
                </a:cubicBezTo>
                <a:lnTo>
                  <a:pt x="5331" y="107119"/>
                </a:lnTo>
                <a:cubicBezTo>
                  <a:pt x="20511" y="110626"/>
                  <a:pt x="33329" y="112629"/>
                  <a:pt x="46312" y="112629"/>
                </a:cubicBezTo>
                <a:cubicBezTo>
                  <a:pt x="60349" y="112629"/>
                  <a:pt x="74580" y="110288"/>
                  <a:pt x="92199" y="104972"/>
                </a:cubicBezTo>
                <a:lnTo>
                  <a:pt x="101322" y="9410"/>
                </a:lnTo>
                <a:cubicBezTo>
                  <a:pt x="86618" y="3900"/>
                  <a:pt x="56672" y="644"/>
                  <a:pt x="506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5"/>
          <p:cNvSpPr/>
          <p:nvPr/>
        </p:nvSpPr>
        <p:spPr>
          <a:xfrm>
            <a:off x="4506655" y="3991211"/>
            <a:ext cx="392983" cy="481523"/>
          </a:xfrm>
          <a:custGeom>
            <a:avLst/>
            <a:gdLst/>
            <a:ahLst/>
            <a:cxnLst/>
            <a:rect l="l" t="t" r="r" b="b"/>
            <a:pathLst>
              <a:path w="33346" h="40859" extrusionOk="0">
                <a:moveTo>
                  <a:pt x="1" y="0"/>
                </a:moveTo>
                <a:lnTo>
                  <a:pt x="1" y="16029"/>
                </a:lnTo>
                <a:lnTo>
                  <a:pt x="16709" y="40858"/>
                </a:lnTo>
                <a:lnTo>
                  <a:pt x="33346" y="16064"/>
                </a:lnTo>
                <a:lnTo>
                  <a:pt x="33346" y="36"/>
                </a:lnTo>
                <a:cubicBezTo>
                  <a:pt x="29660" y="4794"/>
                  <a:pt x="25796" y="8730"/>
                  <a:pt x="24186" y="9803"/>
                </a:cubicBezTo>
                <a:cubicBezTo>
                  <a:pt x="21682" y="10161"/>
                  <a:pt x="19178" y="10376"/>
                  <a:pt x="16673" y="10483"/>
                </a:cubicBezTo>
                <a:cubicBezTo>
                  <a:pt x="14169" y="10376"/>
                  <a:pt x="11664" y="10161"/>
                  <a:pt x="9160" y="9803"/>
                </a:cubicBezTo>
                <a:cubicBezTo>
                  <a:pt x="7550" y="8730"/>
                  <a:pt x="3650" y="4794"/>
                  <a:pt x="1" y="0"/>
                </a:cubicBezTo>
                <a:close/>
              </a:path>
            </a:pathLst>
          </a:custGeom>
          <a:solidFill>
            <a:srgbClr val="FCD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5"/>
          <p:cNvSpPr/>
          <p:nvPr/>
        </p:nvSpPr>
        <p:spPr>
          <a:xfrm>
            <a:off x="4506655" y="3924584"/>
            <a:ext cx="392983" cy="190175"/>
          </a:xfrm>
          <a:custGeom>
            <a:avLst/>
            <a:gdLst/>
            <a:ahLst/>
            <a:cxnLst/>
            <a:rect l="l" t="t" r="r" b="b"/>
            <a:pathLst>
              <a:path w="33346" h="16137" extrusionOk="0">
                <a:moveTo>
                  <a:pt x="1" y="0"/>
                </a:moveTo>
                <a:lnTo>
                  <a:pt x="1" y="5689"/>
                </a:lnTo>
                <a:cubicBezTo>
                  <a:pt x="3650" y="10483"/>
                  <a:pt x="7550" y="14419"/>
                  <a:pt x="9160" y="15492"/>
                </a:cubicBezTo>
                <a:cubicBezTo>
                  <a:pt x="11664" y="15814"/>
                  <a:pt x="14169" y="16064"/>
                  <a:pt x="16673" y="16136"/>
                </a:cubicBezTo>
                <a:cubicBezTo>
                  <a:pt x="19178" y="16064"/>
                  <a:pt x="21682" y="15814"/>
                  <a:pt x="24186" y="15492"/>
                </a:cubicBezTo>
                <a:cubicBezTo>
                  <a:pt x="25796" y="14419"/>
                  <a:pt x="29660" y="10483"/>
                  <a:pt x="33346" y="5689"/>
                </a:cubicBezTo>
                <a:lnTo>
                  <a:pt x="33346" y="0"/>
                </a:lnTo>
                <a:lnTo>
                  <a:pt x="16709" y="1825"/>
                </a:lnTo>
                <a:lnTo>
                  <a:pt x="1" y="0"/>
                </a:lnTo>
                <a:close/>
              </a:path>
            </a:pathLst>
          </a:custGeom>
          <a:solidFill>
            <a:srgbClr val="FDA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5"/>
          <p:cNvSpPr/>
          <p:nvPr/>
        </p:nvSpPr>
        <p:spPr>
          <a:xfrm>
            <a:off x="3744685" y="4206872"/>
            <a:ext cx="592491" cy="639878"/>
          </a:xfrm>
          <a:custGeom>
            <a:avLst/>
            <a:gdLst/>
            <a:ahLst/>
            <a:cxnLst/>
            <a:rect l="l" t="t" r="r" b="b"/>
            <a:pathLst>
              <a:path w="50275" h="54296" extrusionOk="0">
                <a:moveTo>
                  <a:pt x="38265" y="1"/>
                </a:moveTo>
                <a:cubicBezTo>
                  <a:pt x="37757" y="1"/>
                  <a:pt x="37227" y="42"/>
                  <a:pt x="36673" y="128"/>
                </a:cubicBezTo>
                <a:cubicBezTo>
                  <a:pt x="24472" y="2024"/>
                  <a:pt x="8516" y="15512"/>
                  <a:pt x="1" y="33007"/>
                </a:cubicBezTo>
                <a:cubicBezTo>
                  <a:pt x="5725" y="40127"/>
                  <a:pt x="23220" y="54295"/>
                  <a:pt x="23220" y="54295"/>
                </a:cubicBezTo>
                <a:cubicBezTo>
                  <a:pt x="23220" y="54295"/>
                  <a:pt x="42612" y="37480"/>
                  <a:pt x="46190" y="29895"/>
                </a:cubicBezTo>
                <a:cubicBezTo>
                  <a:pt x="49451" y="23132"/>
                  <a:pt x="50274" y="1"/>
                  <a:pt x="38265" y="1"/>
                </a:cubicBezTo>
                <a:close/>
              </a:path>
            </a:pathLst>
          </a:custGeom>
          <a:solidFill>
            <a:schemeClr val="accent4"/>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5"/>
          <p:cNvSpPr/>
          <p:nvPr/>
        </p:nvSpPr>
        <p:spPr>
          <a:xfrm>
            <a:off x="5046647" y="4200166"/>
            <a:ext cx="561815" cy="717836"/>
          </a:xfrm>
          <a:custGeom>
            <a:avLst/>
            <a:gdLst/>
            <a:ahLst/>
            <a:cxnLst/>
            <a:rect l="l" t="t" r="r" b="b"/>
            <a:pathLst>
              <a:path w="47672" h="60911" extrusionOk="0">
                <a:moveTo>
                  <a:pt x="16811" y="1"/>
                </a:moveTo>
                <a:cubicBezTo>
                  <a:pt x="6608" y="1"/>
                  <a:pt x="0" y="21027"/>
                  <a:pt x="1054" y="28496"/>
                </a:cubicBezTo>
                <a:cubicBezTo>
                  <a:pt x="2306" y="37584"/>
                  <a:pt x="18406" y="60911"/>
                  <a:pt x="18406" y="60911"/>
                </a:cubicBezTo>
                <a:cubicBezTo>
                  <a:pt x="18406" y="60911"/>
                  <a:pt x="40015" y="44417"/>
                  <a:pt x="47672" y="39444"/>
                </a:cubicBezTo>
                <a:cubicBezTo>
                  <a:pt x="42591" y="23416"/>
                  <a:pt x="31643" y="6600"/>
                  <a:pt x="20660" y="983"/>
                </a:cubicBezTo>
                <a:cubicBezTo>
                  <a:pt x="19329" y="308"/>
                  <a:pt x="18044" y="1"/>
                  <a:pt x="16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5"/>
          <p:cNvSpPr/>
          <p:nvPr/>
        </p:nvSpPr>
        <p:spPr>
          <a:xfrm>
            <a:off x="4271782" y="3119809"/>
            <a:ext cx="866056" cy="521227"/>
          </a:xfrm>
          <a:custGeom>
            <a:avLst/>
            <a:gdLst/>
            <a:ahLst/>
            <a:cxnLst/>
            <a:rect l="l" t="t" r="r" b="b"/>
            <a:pathLst>
              <a:path w="73488" h="44228" extrusionOk="0">
                <a:moveTo>
                  <a:pt x="45151" y="0"/>
                </a:moveTo>
                <a:cubicBezTo>
                  <a:pt x="42851" y="0"/>
                  <a:pt x="40731" y="352"/>
                  <a:pt x="39034" y="1163"/>
                </a:cubicBezTo>
                <a:cubicBezTo>
                  <a:pt x="33149" y="3975"/>
                  <a:pt x="23623" y="4744"/>
                  <a:pt x="17327" y="4744"/>
                </a:cubicBezTo>
                <a:cubicBezTo>
                  <a:pt x="15853" y="4744"/>
                  <a:pt x="14556" y="4702"/>
                  <a:pt x="13525" y="4634"/>
                </a:cubicBezTo>
                <a:cubicBezTo>
                  <a:pt x="4473" y="5421"/>
                  <a:pt x="1" y="13686"/>
                  <a:pt x="251" y="17156"/>
                </a:cubicBezTo>
                <a:cubicBezTo>
                  <a:pt x="1146" y="14830"/>
                  <a:pt x="5618" y="11360"/>
                  <a:pt x="6620" y="11360"/>
                </a:cubicBezTo>
                <a:cubicBezTo>
                  <a:pt x="4473" y="13686"/>
                  <a:pt x="3256" y="17263"/>
                  <a:pt x="3471" y="18945"/>
                </a:cubicBezTo>
                <a:cubicBezTo>
                  <a:pt x="5510" y="15618"/>
                  <a:pt x="7621" y="14723"/>
                  <a:pt x="7621" y="14723"/>
                </a:cubicBezTo>
                <a:lnTo>
                  <a:pt x="7621" y="14723"/>
                </a:lnTo>
                <a:cubicBezTo>
                  <a:pt x="7621" y="14723"/>
                  <a:pt x="859" y="23274"/>
                  <a:pt x="8623" y="38122"/>
                </a:cubicBezTo>
                <a:cubicBezTo>
                  <a:pt x="13400" y="40917"/>
                  <a:pt x="32601" y="44228"/>
                  <a:pt x="47344" y="44228"/>
                </a:cubicBezTo>
                <a:cubicBezTo>
                  <a:pt x="56562" y="44228"/>
                  <a:pt x="64037" y="42933"/>
                  <a:pt x="65152" y="39410"/>
                </a:cubicBezTo>
                <a:cubicBezTo>
                  <a:pt x="68086" y="30251"/>
                  <a:pt x="68873" y="13256"/>
                  <a:pt x="73488" y="11467"/>
                </a:cubicBezTo>
                <a:cubicBezTo>
                  <a:pt x="71530" y="9509"/>
                  <a:pt x="69518" y="7416"/>
                  <a:pt x="66561" y="7416"/>
                </a:cubicBezTo>
                <a:cubicBezTo>
                  <a:pt x="66114" y="7416"/>
                  <a:pt x="65645" y="7464"/>
                  <a:pt x="65152" y="7568"/>
                </a:cubicBezTo>
                <a:cubicBezTo>
                  <a:pt x="62191" y="3784"/>
                  <a:pt x="52696" y="0"/>
                  <a:pt x="45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5"/>
          <p:cNvSpPr/>
          <p:nvPr/>
        </p:nvSpPr>
        <p:spPr>
          <a:xfrm>
            <a:off x="4294977" y="3542822"/>
            <a:ext cx="147584" cy="256937"/>
          </a:xfrm>
          <a:custGeom>
            <a:avLst/>
            <a:gdLst/>
            <a:ahLst/>
            <a:cxnLst/>
            <a:rect l="l" t="t" r="r" b="b"/>
            <a:pathLst>
              <a:path w="12523" h="21802" extrusionOk="0">
                <a:moveTo>
                  <a:pt x="5755" y="0"/>
                </a:moveTo>
                <a:cubicBezTo>
                  <a:pt x="5272" y="0"/>
                  <a:pt x="4776" y="137"/>
                  <a:pt x="4294" y="478"/>
                </a:cubicBezTo>
                <a:cubicBezTo>
                  <a:pt x="1861" y="2159"/>
                  <a:pt x="0" y="15468"/>
                  <a:pt x="12523" y="21801"/>
                </a:cubicBezTo>
                <a:cubicBezTo>
                  <a:pt x="10734" y="9708"/>
                  <a:pt x="9481" y="2231"/>
                  <a:pt x="9481" y="2231"/>
                </a:cubicBezTo>
                <a:cubicBezTo>
                  <a:pt x="9481" y="2231"/>
                  <a:pt x="7711" y="0"/>
                  <a:pt x="5755" y="0"/>
                </a:cubicBezTo>
                <a:close/>
              </a:path>
            </a:pathLst>
          </a:custGeom>
          <a:solidFill>
            <a:srgbClr val="FCD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5"/>
          <p:cNvSpPr/>
          <p:nvPr/>
        </p:nvSpPr>
        <p:spPr>
          <a:xfrm>
            <a:off x="4963755" y="3542822"/>
            <a:ext cx="147584" cy="256937"/>
          </a:xfrm>
          <a:custGeom>
            <a:avLst/>
            <a:gdLst/>
            <a:ahLst/>
            <a:cxnLst/>
            <a:rect l="l" t="t" r="r" b="b"/>
            <a:pathLst>
              <a:path w="12523" h="21802" extrusionOk="0">
                <a:moveTo>
                  <a:pt x="6754" y="0"/>
                </a:moveTo>
                <a:cubicBezTo>
                  <a:pt x="4789" y="0"/>
                  <a:pt x="3042" y="2231"/>
                  <a:pt x="3042" y="2231"/>
                </a:cubicBezTo>
                <a:cubicBezTo>
                  <a:pt x="3042" y="2231"/>
                  <a:pt x="1790" y="9708"/>
                  <a:pt x="1" y="21801"/>
                </a:cubicBezTo>
                <a:cubicBezTo>
                  <a:pt x="12523" y="15468"/>
                  <a:pt x="10663" y="2159"/>
                  <a:pt x="8230" y="478"/>
                </a:cubicBezTo>
                <a:cubicBezTo>
                  <a:pt x="7740" y="137"/>
                  <a:pt x="7240" y="0"/>
                  <a:pt x="6754" y="0"/>
                </a:cubicBezTo>
                <a:close/>
              </a:path>
            </a:pathLst>
          </a:custGeom>
          <a:solidFill>
            <a:srgbClr val="FCD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5"/>
          <p:cNvSpPr/>
          <p:nvPr/>
        </p:nvSpPr>
        <p:spPr>
          <a:xfrm>
            <a:off x="4359919" y="3612360"/>
            <a:ext cx="70840" cy="116141"/>
          </a:xfrm>
          <a:custGeom>
            <a:avLst/>
            <a:gdLst/>
            <a:ahLst/>
            <a:cxnLst/>
            <a:rect l="l" t="t" r="r" b="b"/>
            <a:pathLst>
              <a:path w="6011" h="9855" extrusionOk="0">
                <a:moveTo>
                  <a:pt x="1364" y="0"/>
                </a:moveTo>
                <a:cubicBezTo>
                  <a:pt x="711" y="0"/>
                  <a:pt x="263" y="536"/>
                  <a:pt x="179" y="1697"/>
                </a:cubicBezTo>
                <a:cubicBezTo>
                  <a:pt x="0" y="4166"/>
                  <a:pt x="1610" y="7171"/>
                  <a:pt x="2183" y="7529"/>
                </a:cubicBezTo>
                <a:cubicBezTo>
                  <a:pt x="1396" y="5848"/>
                  <a:pt x="1932" y="3629"/>
                  <a:pt x="2755" y="3379"/>
                </a:cubicBezTo>
                <a:lnTo>
                  <a:pt x="2755" y="3379"/>
                </a:lnTo>
                <a:cubicBezTo>
                  <a:pt x="2183" y="4631"/>
                  <a:pt x="2970" y="9604"/>
                  <a:pt x="5295" y="9855"/>
                </a:cubicBezTo>
                <a:cubicBezTo>
                  <a:pt x="5474" y="4202"/>
                  <a:pt x="6011" y="4238"/>
                  <a:pt x="4115" y="1912"/>
                </a:cubicBezTo>
                <a:cubicBezTo>
                  <a:pt x="3091" y="680"/>
                  <a:pt x="2098" y="0"/>
                  <a:pt x="1364" y="0"/>
                </a:cubicBezTo>
                <a:close/>
              </a:path>
            </a:pathLst>
          </a:custGeom>
          <a:solidFill>
            <a:srgbClr val="FDA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5"/>
          <p:cNvSpPr/>
          <p:nvPr/>
        </p:nvSpPr>
        <p:spPr>
          <a:xfrm>
            <a:off x="4975565" y="3612360"/>
            <a:ext cx="70851" cy="116141"/>
          </a:xfrm>
          <a:custGeom>
            <a:avLst/>
            <a:gdLst/>
            <a:ahLst/>
            <a:cxnLst/>
            <a:rect l="l" t="t" r="r" b="b"/>
            <a:pathLst>
              <a:path w="6012" h="9855" extrusionOk="0">
                <a:moveTo>
                  <a:pt x="4652" y="0"/>
                </a:moveTo>
                <a:cubicBezTo>
                  <a:pt x="3921" y="0"/>
                  <a:pt x="2937" y="680"/>
                  <a:pt x="1933" y="1912"/>
                </a:cubicBezTo>
                <a:cubicBezTo>
                  <a:pt x="1" y="4238"/>
                  <a:pt x="537" y="4202"/>
                  <a:pt x="716" y="9855"/>
                </a:cubicBezTo>
                <a:cubicBezTo>
                  <a:pt x="3042" y="9604"/>
                  <a:pt x="3829" y="4631"/>
                  <a:pt x="3256" y="3379"/>
                </a:cubicBezTo>
                <a:lnTo>
                  <a:pt x="3256" y="3379"/>
                </a:lnTo>
                <a:cubicBezTo>
                  <a:pt x="4079" y="3629"/>
                  <a:pt x="4616" y="5848"/>
                  <a:pt x="3829" y="7529"/>
                </a:cubicBezTo>
                <a:cubicBezTo>
                  <a:pt x="4437" y="7171"/>
                  <a:pt x="6011" y="4166"/>
                  <a:pt x="5832" y="1697"/>
                </a:cubicBezTo>
                <a:cubicBezTo>
                  <a:pt x="5748" y="536"/>
                  <a:pt x="5300" y="0"/>
                  <a:pt x="4652" y="0"/>
                </a:cubicBezTo>
                <a:close/>
              </a:path>
            </a:pathLst>
          </a:custGeom>
          <a:solidFill>
            <a:srgbClr val="FDA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5"/>
          <p:cNvSpPr/>
          <p:nvPr/>
        </p:nvSpPr>
        <p:spPr>
          <a:xfrm>
            <a:off x="4392389" y="3329589"/>
            <a:ext cx="621506" cy="727771"/>
          </a:xfrm>
          <a:custGeom>
            <a:avLst/>
            <a:gdLst/>
            <a:ahLst/>
            <a:cxnLst/>
            <a:rect l="l" t="t" r="r" b="b"/>
            <a:pathLst>
              <a:path w="52737" h="61754" extrusionOk="0">
                <a:moveTo>
                  <a:pt x="0" y="1"/>
                </a:moveTo>
                <a:cubicBezTo>
                  <a:pt x="0" y="1"/>
                  <a:pt x="859" y="24652"/>
                  <a:pt x="4079" y="42433"/>
                </a:cubicBezTo>
                <a:cubicBezTo>
                  <a:pt x="8122" y="50555"/>
                  <a:pt x="16315" y="59392"/>
                  <a:pt x="18855" y="61073"/>
                </a:cubicBezTo>
                <a:cubicBezTo>
                  <a:pt x="21610" y="61431"/>
                  <a:pt x="24114" y="61682"/>
                  <a:pt x="26368" y="61753"/>
                </a:cubicBezTo>
                <a:cubicBezTo>
                  <a:pt x="28658" y="61682"/>
                  <a:pt x="31127" y="61431"/>
                  <a:pt x="33881" y="61073"/>
                </a:cubicBezTo>
                <a:cubicBezTo>
                  <a:pt x="36457" y="59392"/>
                  <a:pt x="44651" y="50555"/>
                  <a:pt x="48693" y="42433"/>
                </a:cubicBezTo>
                <a:cubicBezTo>
                  <a:pt x="51913" y="24652"/>
                  <a:pt x="52736" y="1"/>
                  <a:pt x="52736" y="1"/>
                </a:cubicBezTo>
                <a:close/>
              </a:path>
            </a:pathLst>
          </a:custGeom>
          <a:solidFill>
            <a:srgbClr val="FCD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5"/>
          <p:cNvSpPr/>
          <p:nvPr/>
        </p:nvSpPr>
        <p:spPr>
          <a:xfrm>
            <a:off x="4665214" y="3649651"/>
            <a:ext cx="76320" cy="150117"/>
          </a:xfrm>
          <a:custGeom>
            <a:avLst/>
            <a:gdLst/>
            <a:ahLst/>
            <a:cxnLst/>
            <a:rect l="l" t="t" r="r" b="b"/>
            <a:pathLst>
              <a:path w="6476" h="12738" extrusionOk="0">
                <a:moveTo>
                  <a:pt x="3256" y="0"/>
                </a:moveTo>
                <a:cubicBezTo>
                  <a:pt x="3256" y="0"/>
                  <a:pt x="0" y="9410"/>
                  <a:pt x="286" y="10590"/>
                </a:cubicBezTo>
                <a:cubicBezTo>
                  <a:pt x="608" y="11771"/>
                  <a:pt x="2075" y="12666"/>
                  <a:pt x="3256" y="12737"/>
                </a:cubicBezTo>
                <a:cubicBezTo>
                  <a:pt x="4401" y="12666"/>
                  <a:pt x="5868" y="11771"/>
                  <a:pt x="6190" y="10590"/>
                </a:cubicBezTo>
                <a:cubicBezTo>
                  <a:pt x="6476" y="9446"/>
                  <a:pt x="3256" y="0"/>
                  <a:pt x="3256" y="0"/>
                </a:cubicBezTo>
                <a:close/>
              </a:path>
            </a:pathLst>
          </a:custGeom>
          <a:solidFill>
            <a:srgbClr val="FDA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5"/>
          <p:cNvSpPr/>
          <p:nvPr/>
        </p:nvSpPr>
        <p:spPr>
          <a:xfrm>
            <a:off x="4776533" y="3574433"/>
            <a:ext cx="164872" cy="109777"/>
          </a:xfrm>
          <a:custGeom>
            <a:avLst/>
            <a:gdLst/>
            <a:ahLst/>
            <a:cxnLst/>
            <a:rect l="l" t="t" r="r" b="b"/>
            <a:pathLst>
              <a:path w="13990" h="9315" extrusionOk="0">
                <a:moveTo>
                  <a:pt x="6987" y="1"/>
                </a:moveTo>
                <a:cubicBezTo>
                  <a:pt x="6655" y="1"/>
                  <a:pt x="6307" y="16"/>
                  <a:pt x="5940" y="50"/>
                </a:cubicBezTo>
                <a:cubicBezTo>
                  <a:pt x="0" y="622"/>
                  <a:pt x="358" y="8100"/>
                  <a:pt x="358" y="8100"/>
                </a:cubicBezTo>
                <a:cubicBezTo>
                  <a:pt x="1157" y="8911"/>
                  <a:pt x="2931" y="9315"/>
                  <a:pt x="4952" y="9315"/>
                </a:cubicBezTo>
                <a:cubicBezTo>
                  <a:pt x="8542" y="9315"/>
                  <a:pt x="12914" y="8042"/>
                  <a:pt x="13990" y="5524"/>
                </a:cubicBezTo>
                <a:cubicBezTo>
                  <a:pt x="13050" y="3644"/>
                  <a:pt x="12015" y="1"/>
                  <a:pt x="69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5"/>
          <p:cNvSpPr/>
          <p:nvPr/>
        </p:nvSpPr>
        <p:spPr>
          <a:xfrm>
            <a:off x="4811114" y="3604063"/>
            <a:ext cx="87716" cy="80220"/>
          </a:xfrm>
          <a:custGeom>
            <a:avLst/>
            <a:gdLst/>
            <a:ahLst/>
            <a:cxnLst/>
            <a:rect l="l" t="t" r="r" b="b"/>
            <a:pathLst>
              <a:path w="7443" h="6807" extrusionOk="0">
                <a:moveTo>
                  <a:pt x="3718" y="0"/>
                </a:moveTo>
                <a:cubicBezTo>
                  <a:pt x="2135" y="0"/>
                  <a:pt x="736" y="1100"/>
                  <a:pt x="394" y="2688"/>
                </a:cubicBezTo>
                <a:cubicBezTo>
                  <a:pt x="0" y="4512"/>
                  <a:pt x="1181" y="6337"/>
                  <a:pt x="3006" y="6730"/>
                </a:cubicBezTo>
                <a:cubicBezTo>
                  <a:pt x="3243" y="6782"/>
                  <a:pt x="3480" y="6806"/>
                  <a:pt x="3714" y="6806"/>
                </a:cubicBezTo>
                <a:cubicBezTo>
                  <a:pt x="5280" y="6806"/>
                  <a:pt x="6706" y="5706"/>
                  <a:pt x="7048" y="4119"/>
                </a:cubicBezTo>
                <a:cubicBezTo>
                  <a:pt x="7442" y="2294"/>
                  <a:pt x="6261" y="469"/>
                  <a:pt x="4437" y="76"/>
                </a:cubicBezTo>
                <a:cubicBezTo>
                  <a:pt x="4195" y="25"/>
                  <a:pt x="3954" y="0"/>
                  <a:pt x="3718" y="0"/>
                </a:cubicBezTo>
                <a:close/>
              </a:path>
            </a:pathLst>
          </a:custGeom>
          <a:solidFill>
            <a:srgbClr val="4D9D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5"/>
          <p:cNvSpPr/>
          <p:nvPr/>
        </p:nvSpPr>
        <p:spPr>
          <a:xfrm>
            <a:off x="4825870" y="3622237"/>
            <a:ext cx="51029" cy="43817"/>
          </a:xfrm>
          <a:custGeom>
            <a:avLst/>
            <a:gdLst/>
            <a:ahLst/>
            <a:cxnLst/>
            <a:rect l="l" t="t" r="r" b="b"/>
            <a:pathLst>
              <a:path w="4330" h="3718" extrusionOk="0">
                <a:moveTo>
                  <a:pt x="2469" y="1"/>
                </a:moveTo>
                <a:cubicBezTo>
                  <a:pt x="823" y="1"/>
                  <a:pt x="0" y="2004"/>
                  <a:pt x="1145" y="3185"/>
                </a:cubicBezTo>
                <a:cubicBezTo>
                  <a:pt x="1524" y="3552"/>
                  <a:pt x="1988" y="3717"/>
                  <a:pt x="2443" y="3717"/>
                </a:cubicBezTo>
                <a:cubicBezTo>
                  <a:pt x="3405" y="3717"/>
                  <a:pt x="4330" y="2979"/>
                  <a:pt x="4330" y="1861"/>
                </a:cubicBezTo>
                <a:cubicBezTo>
                  <a:pt x="4330" y="824"/>
                  <a:pt x="3471" y="1"/>
                  <a:pt x="2469"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5"/>
          <p:cNvSpPr/>
          <p:nvPr/>
        </p:nvSpPr>
        <p:spPr>
          <a:xfrm>
            <a:off x="4856231" y="3617181"/>
            <a:ext cx="35850" cy="30441"/>
          </a:xfrm>
          <a:custGeom>
            <a:avLst/>
            <a:gdLst/>
            <a:ahLst/>
            <a:cxnLst/>
            <a:rect l="l" t="t" r="r" b="b"/>
            <a:pathLst>
              <a:path w="3042" h="2583" extrusionOk="0">
                <a:moveTo>
                  <a:pt x="1718" y="0"/>
                </a:moveTo>
                <a:cubicBezTo>
                  <a:pt x="573" y="0"/>
                  <a:pt x="0" y="1396"/>
                  <a:pt x="823" y="2219"/>
                </a:cubicBezTo>
                <a:cubicBezTo>
                  <a:pt x="1086" y="2470"/>
                  <a:pt x="1406" y="2582"/>
                  <a:pt x="1721" y="2582"/>
                </a:cubicBezTo>
                <a:cubicBezTo>
                  <a:pt x="2394" y="2582"/>
                  <a:pt x="3042" y="2068"/>
                  <a:pt x="3042" y="1288"/>
                </a:cubicBezTo>
                <a:cubicBezTo>
                  <a:pt x="3042" y="573"/>
                  <a:pt x="2433" y="0"/>
                  <a:pt x="17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5"/>
          <p:cNvSpPr/>
          <p:nvPr/>
        </p:nvSpPr>
        <p:spPr>
          <a:xfrm>
            <a:off x="4773999" y="3569164"/>
            <a:ext cx="167406" cy="100726"/>
          </a:xfrm>
          <a:custGeom>
            <a:avLst/>
            <a:gdLst/>
            <a:ahLst/>
            <a:cxnLst/>
            <a:rect l="l" t="t" r="r" b="b"/>
            <a:pathLst>
              <a:path w="14205" h="8547" extrusionOk="0">
                <a:moveTo>
                  <a:pt x="7660" y="0"/>
                </a:moveTo>
                <a:cubicBezTo>
                  <a:pt x="6985" y="0"/>
                  <a:pt x="6246" y="77"/>
                  <a:pt x="5439" y="246"/>
                </a:cubicBezTo>
                <a:cubicBezTo>
                  <a:pt x="2684" y="819"/>
                  <a:pt x="1" y="4074"/>
                  <a:pt x="573" y="8547"/>
                </a:cubicBezTo>
                <a:cubicBezTo>
                  <a:pt x="1074" y="2285"/>
                  <a:pt x="4974" y="1176"/>
                  <a:pt x="5654" y="1069"/>
                </a:cubicBezTo>
                <a:cubicBezTo>
                  <a:pt x="5746" y="1069"/>
                  <a:pt x="6572" y="840"/>
                  <a:pt x="7680" y="840"/>
                </a:cubicBezTo>
                <a:cubicBezTo>
                  <a:pt x="8718" y="840"/>
                  <a:pt x="10004" y="1041"/>
                  <a:pt x="11163" y="1820"/>
                </a:cubicBezTo>
                <a:cubicBezTo>
                  <a:pt x="12595" y="2858"/>
                  <a:pt x="13632" y="4289"/>
                  <a:pt x="14205" y="5971"/>
                </a:cubicBezTo>
                <a:cubicBezTo>
                  <a:pt x="13832" y="3390"/>
                  <a:pt x="12135" y="0"/>
                  <a:pt x="766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5"/>
          <p:cNvSpPr/>
          <p:nvPr/>
        </p:nvSpPr>
        <p:spPr>
          <a:xfrm>
            <a:off x="4464909" y="3574433"/>
            <a:ext cx="164872" cy="109777"/>
          </a:xfrm>
          <a:custGeom>
            <a:avLst/>
            <a:gdLst/>
            <a:ahLst/>
            <a:cxnLst/>
            <a:rect l="l" t="t" r="r" b="b"/>
            <a:pathLst>
              <a:path w="13990" h="9315" extrusionOk="0">
                <a:moveTo>
                  <a:pt x="7010" y="1"/>
                </a:moveTo>
                <a:cubicBezTo>
                  <a:pt x="2006" y="1"/>
                  <a:pt x="941" y="3644"/>
                  <a:pt x="1" y="5524"/>
                </a:cubicBezTo>
                <a:cubicBezTo>
                  <a:pt x="1077" y="8042"/>
                  <a:pt x="5448" y="9315"/>
                  <a:pt x="9039" y="9315"/>
                </a:cubicBezTo>
                <a:cubicBezTo>
                  <a:pt x="11060" y="9315"/>
                  <a:pt x="12833" y="8911"/>
                  <a:pt x="13632" y="8100"/>
                </a:cubicBezTo>
                <a:cubicBezTo>
                  <a:pt x="13632" y="8100"/>
                  <a:pt x="13990" y="622"/>
                  <a:pt x="8051" y="50"/>
                </a:cubicBezTo>
                <a:cubicBezTo>
                  <a:pt x="7686" y="16"/>
                  <a:pt x="7339" y="1"/>
                  <a:pt x="7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5"/>
          <p:cNvSpPr/>
          <p:nvPr/>
        </p:nvSpPr>
        <p:spPr>
          <a:xfrm>
            <a:off x="4507504" y="3603886"/>
            <a:ext cx="88128" cy="80162"/>
          </a:xfrm>
          <a:custGeom>
            <a:avLst/>
            <a:gdLst/>
            <a:ahLst/>
            <a:cxnLst/>
            <a:rect l="l" t="t" r="r" b="b"/>
            <a:pathLst>
              <a:path w="7478" h="6802" extrusionOk="0">
                <a:moveTo>
                  <a:pt x="3710" y="1"/>
                </a:moveTo>
                <a:cubicBezTo>
                  <a:pt x="3453" y="1"/>
                  <a:pt x="3193" y="30"/>
                  <a:pt x="2934" y="91"/>
                </a:cubicBezTo>
                <a:cubicBezTo>
                  <a:pt x="1109" y="520"/>
                  <a:pt x="0" y="2381"/>
                  <a:pt x="430" y="4205"/>
                </a:cubicBezTo>
                <a:cubicBezTo>
                  <a:pt x="797" y="5765"/>
                  <a:pt x="2183" y="6802"/>
                  <a:pt x="3718" y="6802"/>
                </a:cubicBezTo>
                <a:cubicBezTo>
                  <a:pt x="3979" y="6802"/>
                  <a:pt x="4243" y="6772"/>
                  <a:pt x="4508" y="6710"/>
                </a:cubicBezTo>
                <a:cubicBezTo>
                  <a:pt x="6333" y="6280"/>
                  <a:pt x="7478" y="4456"/>
                  <a:pt x="7049" y="2631"/>
                </a:cubicBezTo>
                <a:cubicBezTo>
                  <a:pt x="6680" y="1066"/>
                  <a:pt x="5259" y="1"/>
                  <a:pt x="3710" y="1"/>
                </a:cubicBezTo>
                <a:close/>
              </a:path>
            </a:pathLst>
          </a:custGeom>
          <a:solidFill>
            <a:srgbClr val="4D9D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5"/>
          <p:cNvSpPr/>
          <p:nvPr/>
        </p:nvSpPr>
        <p:spPr>
          <a:xfrm>
            <a:off x="4529426" y="3622237"/>
            <a:ext cx="51029" cy="43817"/>
          </a:xfrm>
          <a:custGeom>
            <a:avLst/>
            <a:gdLst/>
            <a:ahLst/>
            <a:cxnLst/>
            <a:rect l="l" t="t" r="r" b="b"/>
            <a:pathLst>
              <a:path w="4330" h="3718" extrusionOk="0">
                <a:moveTo>
                  <a:pt x="1861" y="1"/>
                </a:moveTo>
                <a:cubicBezTo>
                  <a:pt x="824" y="1"/>
                  <a:pt x="1" y="824"/>
                  <a:pt x="1" y="1861"/>
                </a:cubicBezTo>
                <a:cubicBezTo>
                  <a:pt x="1" y="2979"/>
                  <a:pt x="925" y="3717"/>
                  <a:pt x="1877" y="3717"/>
                </a:cubicBezTo>
                <a:cubicBezTo>
                  <a:pt x="2326" y="3717"/>
                  <a:pt x="2782" y="3552"/>
                  <a:pt x="3149" y="3185"/>
                </a:cubicBezTo>
                <a:cubicBezTo>
                  <a:pt x="4330" y="2004"/>
                  <a:pt x="3507" y="1"/>
                  <a:pt x="1861"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5"/>
          <p:cNvSpPr/>
          <p:nvPr/>
        </p:nvSpPr>
        <p:spPr>
          <a:xfrm>
            <a:off x="4557677" y="3617181"/>
            <a:ext cx="36274" cy="30629"/>
          </a:xfrm>
          <a:custGeom>
            <a:avLst/>
            <a:gdLst/>
            <a:ahLst/>
            <a:cxnLst/>
            <a:rect l="l" t="t" r="r" b="b"/>
            <a:pathLst>
              <a:path w="3078" h="2599" extrusionOk="0">
                <a:moveTo>
                  <a:pt x="1325" y="0"/>
                </a:moveTo>
                <a:cubicBezTo>
                  <a:pt x="609" y="0"/>
                  <a:pt x="1" y="573"/>
                  <a:pt x="1" y="1288"/>
                </a:cubicBezTo>
                <a:cubicBezTo>
                  <a:pt x="1" y="2068"/>
                  <a:pt x="664" y="2598"/>
                  <a:pt x="1347" y="2598"/>
                </a:cubicBezTo>
                <a:cubicBezTo>
                  <a:pt x="1667" y="2598"/>
                  <a:pt x="1992" y="2481"/>
                  <a:pt x="2255" y="2219"/>
                </a:cubicBezTo>
                <a:cubicBezTo>
                  <a:pt x="3078" y="1396"/>
                  <a:pt x="2470" y="0"/>
                  <a:pt x="13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5"/>
          <p:cNvSpPr/>
          <p:nvPr/>
        </p:nvSpPr>
        <p:spPr>
          <a:xfrm>
            <a:off x="4464909" y="3569164"/>
            <a:ext cx="167406" cy="100726"/>
          </a:xfrm>
          <a:custGeom>
            <a:avLst/>
            <a:gdLst/>
            <a:ahLst/>
            <a:cxnLst/>
            <a:rect l="l" t="t" r="r" b="b"/>
            <a:pathLst>
              <a:path w="14205" h="8547" extrusionOk="0">
                <a:moveTo>
                  <a:pt x="6545" y="0"/>
                </a:moveTo>
                <a:cubicBezTo>
                  <a:pt x="2070" y="0"/>
                  <a:pt x="374" y="3390"/>
                  <a:pt x="1" y="5971"/>
                </a:cubicBezTo>
                <a:cubicBezTo>
                  <a:pt x="537" y="4289"/>
                  <a:pt x="1611" y="2858"/>
                  <a:pt x="3042" y="1820"/>
                </a:cubicBezTo>
                <a:cubicBezTo>
                  <a:pt x="4202" y="1041"/>
                  <a:pt x="5487" y="840"/>
                  <a:pt x="6526" y="840"/>
                </a:cubicBezTo>
                <a:cubicBezTo>
                  <a:pt x="7633" y="840"/>
                  <a:pt x="8459" y="1069"/>
                  <a:pt x="8552" y="1069"/>
                </a:cubicBezTo>
                <a:cubicBezTo>
                  <a:pt x="9267" y="1176"/>
                  <a:pt x="13131" y="2285"/>
                  <a:pt x="13632" y="8547"/>
                </a:cubicBezTo>
                <a:cubicBezTo>
                  <a:pt x="14205" y="4074"/>
                  <a:pt x="11521" y="819"/>
                  <a:pt x="8766" y="246"/>
                </a:cubicBezTo>
                <a:cubicBezTo>
                  <a:pt x="7959" y="77"/>
                  <a:pt x="7221" y="0"/>
                  <a:pt x="654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5"/>
          <p:cNvSpPr/>
          <p:nvPr/>
        </p:nvSpPr>
        <p:spPr>
          <a:xfrm>
            <a:off x="4747433" y="3484835"/>
            <a:ext cx="228971" cy="84275"/>
          </a:xfrm>
          <a:custGeom>
            <a:avLst/>
            <a:gdLst/>
            <a:ahLst/>
            <a:cxnLst/>
            <a:rect l="l" t="t" r="r" b="b"/>
            <a:pathLst>
              <a:path w="19429" h="7151" extrusionOk="0">
                <a:moveTo>
                  <a:pt x="9148" y="0"/>
                </a:moveTo>
                <a:cubicBezTo>
                  <a:pt x="5003" y="0"/>
                  <a:pt x="716" y="2070"/>
                  <a:pt x="716" y="2070"/>
                </a:cubicBezTo>
                <a:cubicBezTo>
                  <a:pt x="716" y="2070"/>
                  <a:pt x="1" y="2678"/>
                  <a:pt x="2076" y="7151"/>
                </a:cubicBezTo>
                <a:cubicBezTo>
                  <a:pt x="5378" y="4825"/>
                  <a:pt x="8316" y="3825"/>
                  <a:pt x="10903" y="3825"/>
                </a:cubicBezTo>
                <a:cubicBezTo>
                  <a:pt x="13810" y="3825"/>
                  <a:pt x="16275" y="5088"/>
                  <a:pt x="18319" y="7151"/>
                </a:cubicBezTo>
                <a:cubicBezTo>
                  <a:pt x="19428" y="5934"/>
                  <a:pt x="17961" y="3108"/>
                  <a:pt x="12809" y="711"/>
                </a:cubicBezTo>
                <a:cubicBezTo>
                  <a:pt x="11689" y="197"/>
                  <a:pt x="10425" y="0"/>
                  <a:pt x="91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5"/>
          <p:cNvSpPr/>
          <p:nvPr/>
        </p:nvSpPr>
        <p:spPr>
          <a:xfrm>
            <a:off x="4429916" y="3484835"/>
            <a:ext cx="229383" cy="84275"/>
          </a:xfrm>
          <a:custGeom>
            <a:avLst/>
            <a:gdLst/>
            <a:ahLst/>
            <a:cxnLst/>
            <a:rect l="l" t="t" r="r" b="b"/>
            <a:pathLst>
              <a:path w="19464" h="7151" extrusionOk="0">
                <a:moveTo>
                  <a:pt x="10280" y="0"/>
                </a:moveTo>
                <a:cubicBezTo>
                  <a:pt x="9003" y="0"/>
                  <a:pt x="7740" y="197"/>
                  <a:pt x="6619" y="711"/>
                </a:cubicBezTo>
                <a:cubicBezTo>
                  <a:pt x="1467" y="3108"/>
                  <a:pt x="0" y="5934"/>
                  <a:pt x="1109" y="7151"/>
                </a:cubicBezTo>
                <a:cubicBezTo>
                  <a:pt x="3154" y="5088"/>
                  <a:pt x="5618" y="3825"/>
                  <a:pt x="8525" y="3825"/>
                </a:cubicBezTo>
                <a:cubicBezTo>
                  <a:pt x="11113" y="3825"/>
                  <a:pt x="14050" y="4825"/>
                  <a:pt x="17352" y="7151"/>
                </a:cubicBezTo>
                <a:cubicBezTo>
                  <a:pt x="19463" y="2678"/>
                  <a:pt x="18712" y="2070"/>
                  <a:pt x="18712" y="2070"/>
                </a:cubicBezTo>
                <a:cubicBezTo>
                  <a:pt x="18712" y="2070"/>
                  <a:pt x="14426" y="0"/>
                  <a:pt x="10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5"/>
          <p:cNvSpPr/>
          <p:nvPr/>
        </p:nvSpPr>
        <p:spPr>
          <a:xfrm>
            <a:off x="4418955" y="3687178"/>
            <a:ext cx="568379" cy="372194"/>
          </a:xfrm>
          <a:custGeom>
            <a:avLst/>
            <a:gdLst/>
            <a:ahLst/>
            <a:cxnLst/>
            <a:rect l="l" t="t" r="r" b="b"/>
            <a:pathLst>
              <a:path w="48229" h="31582" extrusionOk="0">
                <a:moveTo>
                  <a:pt x="0" y="0"/>
                </a:moveTo>
                <a:cubicBezTo>
                  <a:pt x="0" y="1"/>
                  <a:pt x="895" y="12881"/>
                  <a:pt x="2004" y="16387"/>
                </a:cubicBezTo>
                <a:cubicBezTo>
                  <a:pt x="3470" y="21074"/>
                  <a:pt x="6547" y="24043"/>
                  <a:pt x="12665" y="29732"/>
                </a:cubicBezTo>
                <a:cubicBezTo>
                  <a:pt x="14593" y="31322"/>
                  <a:pt x="17949" y="31582"/>
                  <a:pt x="20721" y="31582"/>
                </a:cubicBezTo>
                <a:cubicBezTo>
                  <a:pt x="22066" y="31582"/>
                  <a:pt x="23273" y="31521"/>
                  <a:pt x="24114" y="31521"/>
                </a:cubicBezTo>
                <a:cubicBezTo>
                  <a:pt x="24955" y="31521"/>
                  <a:pt x="26163" y="31582"/>
                  <a:pt x="27507" y="31582"/>
                </a:cubicBezTo>
                <a:cubicBezTo>
                  <a:pt x="30280" y="31582"/>
                  <a:pt x="33635" y="31322"/>
                  <a:pt x="35563" y="29732"/>
                </a:cubicBezTo>
                <a:cubicBezTo>
                  <a:pt x="41681" y="24043"/>
                  <a:pt x="44758" y="21074"/>
                  <a:pt x="46225" y="16387"/>
                </a:cubicBezTo>
                <a:cubicBezTo>
                  <a:pt x="47334" y="12881"/>
                  <a:pt x="48228" y="1"/>
                  <a:pt x="48228" y="0"/>
                </a:cubicBezTo>
                <a:lnTo>
                  <a:pt x="48228" y="0"/>
                </a:lnTo>
                <a:cubicBezTo>
                  <a:pt x="45789" y="3302"/>
                  <a:pt x="42886" y="4267"/>
                  <a:pt x="39645" y="4267"/>
                </a:cubicBezTo>
                <a:cubicBezTo>
                  <a:pt x="35090" y="4267"/>
                  <a:pt x="29868" y="2362"/>
                  <a:pt x="24329" y="2362"/>
                </a:cubicBezTo>
                <a:cubicBezTo>
                  <a:pt x="18789" y="2362"/>
                  <a:pt x="13421" y="4267"/>
                  <a:pt x="8744" y="4267"/>
                </a:cubicBezTo>
                <a:cubicBezTo>
                  <a:pt x="5417" y="4267"/>
                  <a:pt x="2439" y="330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5"/>
          <p:cNvSpPr/>
          <p:nvPr/>
        </p:nvSpPr>
        <p:spPr>
          <a:xfrm>
            <a:off x="4548402" y="3743256"/>
            <a:ext cx="132829" cy="67976"/>
          </a:xfrm>
          <a:custGeom>
            <a:avLst/>
            <a:gdLst/>
            <a:ahLst/>
            <a:cxnLst/>
            <a:rect l="l" t="t" r="r" b="b"/>
            <a:pathLst>
              <a:path w="11271" h="5768" extrusionOk="0">
                <a:moveTo>
                  <a:pt x="11271" y="1"/>
                </a:moveTo>
                <a:lnTo>
                  <a:pt x="11271" y="1"/>
                </a:lnTo>
                <a:cubicBezTo>
                  <a:pt x="9947" y="860"/>
                  <a:pt x="4974" y="4938"/>
                  <a:pt x="1" y="5761"/>
                </a:cubicBezTo>
                <a:cubicBezTo>
                  <a:pt x="207" y="5765"/>
                  <a:pt x="407" y="5767"/>
                  <a:pt x="602" y="5767"/>
                </a:cubicBezTo>
                <a:cubicBezTo>
                  <a:pt x="5329" y="5767"/>
                  <a:pt x="6605" y="4548"/>
                  <a:pt x="7979" y="3758"/>
                </a:cubicBezTo>
                <a:cubicBezTo>
                  <a:pt x="9518" y="2899"/>
                  <a:pt x="10949" y="538"/>
                  <a:pt x="11271" y="1"/>
                </a:cubicBezTo>
                <a:close/>
              </a:path>
            </a:pathLst>
          </a:custGeom>
          <a:solidFill>
            <a:srgbClr val="75A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5"/>
          <p:cNvSpPr/>
          <p:nvPr/>
        </p:nvSpPr>
        <p:spPr>
          <a:xfrm>
            <a:off x="4725087" y="3743256"/>
            <a:ext cx="132829" cy="67976"/>
          </a:xfrm>
          <a:custGeom>
            <a:avLst/>
            <a:gdLst/>
            <a:ahLst/>
            <a:cxnLst/>
            <a:rect l="l" t="t" r="r" b="b"/>
            <a:pathLst>
              <a:path w="11271" h="5768" extrusionOk="0">
                <a:moveTo>
                  <a:pt x="1" y="1"/>
                </a:moveTo>
                <a:lnTo>
                  <a:pt x="1" y="1"/>
                </a:lnTo>
                <a:cubicBezTo>
                  <a:pt x="323" y="538"/>
                  <a:pt x="1754" y="2899"/>
                  <a:pt x="3292" y="3758"/>
                </a:cubicBezTo>
                <a:cubicBezTo>
                  <a:pt x="4667" y="4548"/>
                  <a:pt x="5942" y="5767"/>
                  <a:pt x="10670" y="5767"/>
                </a:cubicBezTo>
                <a:cubicBezTo>
                  <a:pt x="10864" y="5767"/>
                  <a:pt x="11064" y="5765"/>
                  <a:pt x="11271" y="5761"/>
                </a:cubicBezTo>
                <a:cubicBezTo>
                  <a:pt x="6297" y="4938"/>
                  <a:pt x="1324" y="860"/>
                  <a:pt x="1" y="1"/>
                </a:cubicBezTo>
                <a:close/>
              </a:path>
            </a:pathLst>
          </a:custGeom>
          <a:solidFill>
            <a:srgbClr val="75A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5"/>
          <p:cNvSpPr/>
          <p:nvPr/>
        </p:nvSpPr>
        <p:spPr>
          <a:xfrm>
            <a:off x="4899663" y="3098100"/>
            <a:ext cx="139994" cy="123083"/>
          </a:xfrm>
          <a:custGeom>
            <a:avLst/>
            <a:gdLst/>
            <a:ahLst/>
            <a:cxnLst/>
            <a:rect l="l" t="t" r="r" b="b"/>
            <a:pathLst>
              <a:path w="11879" h="10444" extrusionOk="0">
                <a:moveTo>
                  <a:pt x="1" y="0"/>
                </a:moveTo>
                <a:lnTo>
                  <a:pt x="1" y="0"/>
                </a:lnTo>
                <a:cubicBezTo>
                  <a:pt x="2863" y="1860"/>
                  <a:pt x="7800" y="7048"/>
                  <a:pt x="8444" y="9410"/>
                </a:cubicBezTo>
                <a:cubicBezTo>
                  <a:pt x="8671" y="10185"/>
                  <a:pt x="9128" y="10443"/>
                  <a:pt x="9637" y="10443"/>
                </a:cubicBezTo>
                <a:cubicBezTo>
                  <a:pt x="10654" y="10443"/>
                  <a:pt x="11879" y="9410"/>
                  <a:pt x="11879" y="9410"/>
                </a:cubicBezTo>
                <a:cubicBezTo>
                  <a:pt x="11879" y="9410"/>
                  <a:pt x="7156" y="110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5"/>
          <p:cNvSpPr/>
          <p:nvPr/>
        </p:nvSpPr>
        <p:spPr>
          <a:xfrm>
            <a:off x="4344314" y="3267936"/>
            <a:ext cx="718060" cy="357569"/>
          </a:xfrm>
          <a:custGeom>
            <a:avLst/>
            <a:gdLst/>
            <a:ahLst/>
            <a:cxnLst/>
            <a:rect l="l" t="t" r="r" b="b"/>
            <a:pathLst>
              <a:path w="60930" h="30341" extrusionOk="0">
                <a:moveTo>
                  <a:pt x="15810" y="0"/>
                </a:moveTo>
                <a:cubicBezTo>
                  <a:pt x="13522" y="0"/>
                  <a:pt x="11286" y="248"/>
                  <a:pt x="9374" y="903"/>
                </a:cubicBezTo>
                <a:cubicBezTo>
                  <a:pt x="1503" y="3586"/>
                  <a:pt x="0" y="8738"/>
                  <a:pt x="4186" y="26019"/>
                </a:cubicBezTo>
                <a:cubicBezTo>
                  <a:pt x="4363" y="29350"/>
                  <a:pt x="4832" y="30325"/>
                  <a:pt x="5391" y="30325"/>
                </a:cubicBezTo>
                <a:cubicBezTo>
                  <a:pt x="5511" y="30325"/>
                  <a:pt x="5635" y="30280"/>
                  <a:pt x="5761" y="30205"/>
                </a:cubicBezTo>
                <a:cubicBezTo>
                  <a:pt x="4604" y="16989"/>
                  <a:pt x="5370" y="6041"/>
                  <a:pt x="15127" y="6041"/>
                </a:cubicBezTo>
                <a:cubicBezTo>
                  <a:pt x="15328" y="6041"/>
                  <a:pt x="15533" y="6045"/>
                  <a:pt x="15743" y="6055"/>
                </a:cubicBezTo>
                <a:cubicBezTo>
                  <a:pt x="26118" y="6484"/>
                  <a:pt x="26905" y="8846"/>
                  <a:pt x="30483" y="8953"/>
                </a:cubicBezTo>
                <a:cubicBezTo>
                  <a:pt x="34061" y="8846"/>
                  <a:pt x="34812" y="6520"/>
                  <a:pt x="45188" y="6055"/>
                </a:cubicBezTo>
                <a:cubicBezTo>
                  <a:pt x="45382" y="6047"/>
                  <a:pt x="45574" y="6043"/>
                  <a:pt x="45762" y="6043"/>
                </a:cubicBezTo>
                <a:cubicBezTo>
                  <a:pt x="55592" y="6043"/>
                  <a:pt x="56328" y="16970"/>
                  <a:pt x="55170" y="30205"/>
                </a:cubicBezTo>
                <a:cubicBezTo>
                  <a:pt x="55301" y="30290"/>
                  <a:pt x="55429" y="30341"/>
                  <a:pt x="55552" y="30341"/>
                </a:cubicBezTo>
                <a:cubicBezTo>
                  <a:pt x="56097" y="30341"/>
                  <a:pt x="56539" y="29347"/>
                  <a:pt x="56744" y="26019"/>
                </a:cubicBezTo>
                <a:cubicBezTo>
                  <a:pt x="60930" y="8738"/>
                  <a:pt x="59427" y="3586"/>
                  <a:pt x="51556" y="903"/>
                </a:cubicBezTo>
                <a:cubicBezTo>
                  <a:pt x="49635" y="248"/>
                  <a:pt x="47395" y="0"/>
                  <a:pt x="45106" y="0"/>
                </a:cubicBezTo>
                <a:cubicBezTo>
                  <a:pt x="38268" y="0"/>
                  <a:pt x="30992" y="2209"/>
                  <a:pt x="30483" y="2370"/>
                </a:cubicBezTo>
                <a:cubicBezTo>
                  <a:pt x="29947" y="2209"/>
                  <a:pt x="22644" y="0"/>
                  <a:pt x="15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5"/>
          <p:cNvSpPr/>
          <p:nvPr/>
        </p:nvSpPr>
        <p:spPr>
          <a:xfrm>
            <a:off x="3300655" y="3850662"/>
            <a:ext cx="624888" cy="833035"/>
          </a:xfrm>
          <a:custGeom>
            <a:avLst/>
            <a:gdLst/>
            <a:ahLst/>
            <a:cxnLst/>
            <a:rect l="l" t="t" r="r" b="b"/>
            <a:pathLst>
              <a:path w="53024" h="70686" extrusionOk="0">
                <a:moveTo>
                  <a:pt x="38146" y="1"/>
                </a:moveTo>
                <a:cubicBezTo>
                  <a:pt x="25789" y="1"/>
                  <a:pt x="1" y="22321"/>
                  <a:pt x="1" y="35360"/>
                </a:cubicBezTo>
                <a:cubicBezTo>
                  <a:pt x="1" y="47723"/>
                  <a:pt x="8613" y="70686"/>
                  <a:pt x="32088" y="70686"/>
                </a:cubicBezTo>
                <a:cubicBezTo>
                  <a:pt x="33613" y="70686"/>
                  <a:pt x="35200" y="70589"/>
                  <a:pt x="36852" y="70386"/>
                </a:cubicBezTo>
                <a:cubicBezTo>
                  <a:pt x="46369" y="52783"/>
                  <a:pt x="53023" y="43696"/>
                  <a:pt x="53023" y="43696"/>
                </a:cubicBezTo>
                <a:lnTo>
                  <a:pt x="38605" y="11"/>
                </a:lnTo>
                <a:cubicBezTo>
                  <a:pt x="38454" y="4"/>
                  <a:pt x="38301" y="1"/>
                  <a:pt x="38146" y="1"/>
                </a:cubicBezTo>
                <a:close/>
              </a:path>
            </a:pathLst>
          </a:custGeom>
          <a:solidFill>
            <a:srgbClr val="FDA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5"/>
          <p:cNvSpPr/>
          <p:nvPr/>
        </p:nvSpPr>
        <p:spPr>
          <a:xfrm>
            <a:off x="3341565" y="3863438"/>
            <a:ext cx="542240" cy="670838"/>
          </a:xfrm>
          <a:custGeom>
            <a:avLst/>
            <a:gdLst/>
            <a:ahLst/>
            <a:cxnLst/>
            <a:rect l="l" t="t" r="r" b="b"/>
            <a:pathLst>
              <a:path w="46011" h="56923" extrusionOk="0">
                <a:moveTo>
                  <a:pt x="29517" y="1"/>
                </a:moveTo>
                <a:cubicBezTo>
                  <a:pt x="29517" y="1"/>
                  <a:pt x="15921" y="3972"/>
                  <a:pt x="4186" y="16458"/>
                </a:cubicBezTo>
                <a:cubicBezTo>
                  <a:pt x="2254" y="16458"/>
                  <a:pt x="0" y="20143"/>
                  <a:pt x="394" y="22791"/>
                </a:cubicBezTo>
                <a:cubicBezTo>
                  <a:pt x="751" y="25403"/>
                  <a:pt x="12415" y="55885"/>
                  <a:pt x="41288" y="56923"/>
                </a:cubicBezTo>
                <a:cubicBezTo>
                  <a:pt x="46010" y="56100"/>
                  <a:pt x="45903" y="48587"/>
                  <a:pt x="45903" y="48587"/>
                </a:cubicBezTo>
                <a:cubicBezTo>
                  <a:pt x="45903" y="48587"/>
                  <a:pt x="37996" y="42755"/>
                  <a:pt x="37245" y="38891"/>
                </a:cubicBezTo>
                <a:cubicBezTo>
                  <a:pt x="36529" y="35027"/>
                  <a:pt x="29517" y="1"/>
                  <a:pt x="295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5"/>
          <p:cNvSpPr/>
          <p:nvPr/>
        </p:nvSpPr>
        <p:spPr>
          <a:xfrm>
            <a:off x="3401014" y="4086088"/>
            <a:ext cx="139582" cy="225164"/>
          </a:xfrm>
          <a:custGeom>
            <a:avLst/>
            <a:gdLst/>
            <a:ahLst/>
            <a:cxnLst/>
            <a:rect l="l" t="t" r="r" b="b"/>
            <a:pathLst>
              <a:path w="11844" h="19106" extrusionOk="0">
                <a:moveTo>
                  <a:pt x="1181" y="0"/>
                </a:moveTo>
                <a:lnTo>
                  <a:pt x="1181" y="0"/>
                </a:lnTo>
                <a:cubicBezTo>
                  <a:pt x="1" y="4794"/>
                  <a:pt x="4688" y="14705"/>
                  <a:pt x="11843" y="19105"/>
                </a:cubicBezTo>
                <a:cubicBezTo>
                  <a:pt x="4580" y="8515"/>
                  <a:pt x="1897" y="3149"/>
                  <a:pt x="1181" y="0"/>
                </a:cubicBezTo>
                <a:close/>
              </a:path>
            </a:pathLst>
          </a:custGeom>
          <a:solidFill>
            <a:srgbClr val="79A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5"/>
          <p:cNvSpPr/>
          <p:nvPr/>
        </p:nvSpPr>
        <p:spPr>
          <a:xfrm>
            <a:off x="4041128" y="3805663"/>
            <a:ext cx="387090" cy="418214"/>
          </a:xfrm>
          <a:custGeom>
            <a:avLst/>
            <a:gdLst/>
            <a:ahLst/>
            <a:cxnLst/>
            <a:rect l="l" t="t" r="r" b="b"/>
            <a:pathLst>
              <a:path w="32846" h="35487" extrusionOk="0">
                <a:moveTo>
                  <a:pt x="0" y="1"/>
                </a:moveTo>
                <a:cubicBezTo>
                  <a:pt x="0" y="1"/>
                  <a:pt x="12022" y="25224"/>
                  <a:pt x="16744" y="31950"/>
                </a:cubicBezTo>
                <a:cubicBezTo>
                  <a:pt x="18543" y="34513"/>
                  <a:pt x="21334" y="35486"/>
                  <a:pt x="24074" y="35486"/>
                </a:cubicBezTo>
                <a:cubicBezTo>
                  <a:pt x="28527" y="35486"/>
                  <a:pt x="32846" y="32915"/>
                  <a:pt x="32558" y="30412"/>
                </a:cubicBezTo>
                <a:cubicBezTo>
                  <a:pt x="28944" y="28301"/>
                  <a:pt x="18140" y="7693"/>
                  <a:pt x="15277" y="4581"/>
                </a:cubicBezTo>
                <a:cubicBezTo>
                  <a:pt x="12415" y="1504"/>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5"/>
          <p:cNvSpPr/>
          <p:nvPr/>
        </p:nvSpPr>
        <p:spPr>
          <a:xfrm>
            <a:off x="4491062" y="4545296"/>
            <a:ext cx="75483" cy="95718"/>
          </a:xfrm>
          <a:custGeom>
            <a:avLst/>
            <a:gdLst/>
            <a:ahLst/>
            <a:cxnLst/>
            <a:rect l="l" t="t" r="r" b="b"/>
            <a:pathLst>
              <a:path w="6405" h="8122" extrusionOk="0">
                <a:moveTo>
                  <a:pt x="3292" y="0"/>
                </a:moveTo>
                <a:lnTo>
                  <a:pt x="0" y="7513"/>
                </a:lnTo>
                <a:lnTo>
                  <a:pt x="930" y="8122"/>
                </a:lnTo>
                <a:lnTo>
                  <a:pt x="6404" y="2039"/>
                </a:lnTo>
                <a:lnTo>
                  <a:pt x="3292" y="0"/>
                </a:lnTo>
                <a:close/>
              </a:path>
            </a:pathLst>
          </a:custGeom>
          <a:solidFill>
            <a:srgbClr val="B5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5"/>
          <p:cNvSpPr/>
          <p:nvPr/>
        </p:nvSpPr>
        <p:spPr>
          <a:xfrm>
            <a:off x="4477980" y="4627280"/>
            <a:ext cx="33257" cy="25868"/>
          </a:xfrm>
          <a:custGeom>
            <a:avLst/>
            <a:gdLst/>
            <a:ahLst/>
            <a:cxnLst/>
            <a:rect l="l" t="t" r="r" b="b"/>
            <a:pathLst>
              <a:path w="2822" h="2195" extrusionOk="0">
                <a:moveTo>
                  <a:pt x="1400" y="0"/>
                </a:moveTo>
                <a:cubicBezTo>
                  <a:pt x="1329" y="0"/>
                  <a:pt x="1256" y="7"/>
                  <a:pt x="1182" y="21"/>
                </a:cubicBezTo>
                <a:cubicBezTo>
                  <a:pt x="251" y="235"/>
                  <a:pt x="1" y="1488"/>
                  <a:pt x="824" y="2024"/>
                </a:cubicBezTo>
                <a:cubicBezTo>
                  <a:pt x="1002" y="2139"/>
                  <a:pt x="1203" y="2195"/>
                  <a:pt x="1402" y="2195"/>
                </a:cubicBezTo>
                <a:cubicBezTo>
                  <a:pt x="1763" y="2195"/>
                  <a:pt x="2119" y="2012"/>
                  <a:pt x="2326" y="1667"/>
                </a:cubicBezTo>
                <a:cubicBezTo>
                  <a:pt x="2822" y="940"/>
                  <a:pt x="2250" y="0"/>
                  <a:pt x="1400" y="0"/>
                </a:cubicBezTo>
                <a:close/>
              </a:path>
            </a:pathLst>
          </a:custGeom>
          <a:solidFill>
            <a:srgbClr val="B5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303;p19">
            <a:extLst>
              <a:ext uri="{FF2B5EF4-FFF2-40B4-BE49-F238E27FC236}">
                <a16:creationId xmlns:a16="http://schemas.microsoft.com/office/drawing/2014/main" id="{16223906-25A3-1E46-94C6-14E97A7AC42C}"/>
              </a:ext>
            </a:extLst>
          </p:cNvPr>
          <p:cNvGrpSpPr/>
          <p:nvPr/>
        </p:nvGrpSpPr>
        <p:grpSpPr>
          <a:xfrm rot="9015606" flipH="1">
            <a:off x="4135171" y="3647667"/>
            <a:ext cx="134112" cy="925302"/>
            <a:chOff x="2069450" y="4518925"/>
            <a:chExt cx="92450" cy="516475"/>
          </a:xfrm>
        </p:grpSpPr>
        <p:sp>
          <p:nvSpPr>
            <p:cNvPr id="242" name="Google Shape;304;p19">
              <a:extLst>
                <a:ext uri="{FF2B5EF4-FFF2-40B4-BE49-F238E27FC236}">
                  <a16:creationId xmlns:a16="http://schemas.microsoft.com/office/drawing/2014/main" id="{F4AD5068-85FA-244E-AB5B-2BD5148D5304}"/>
                </a:ext>
              </a:extLst>
            </p:cNvPr>
            <p:cNvSpPr/>
            <p:nvPr/>
          </p:nvSpPr>
          <p:spPr>
            <a:xfrm>
              <a:off x="2083075" y="4812850"/>
              <a:ext cx="64625" cy="222550"/>
            </a:xfrm>
            <a:custGeom>
              <a:avLst/>
              <a:gdLst/>
              <a:ahLst/>
              <a:cxnLst/>
              <a:rect l="l" t="t" r="r" b="b"/>
              <a:pathLst>
                <a:path w="2585" h="8902" extrusionOk="0">
                  <a:moveTo>
                    <a:pt x="148" y="1"/>
                  </a:moveTo>
                  <a:cubicBezTo>
                    <a:pt x="65" y="1"/>
                    <a:pt x="0" y="66"/>
                    <a:pt x="0" y="148"/>
                  </a:cubicBezTo>
                  <a:lnTo>
                    <a:pt x="0" y="8754"/>
                  </a:lnTo>
                  <a:cubicBezTo>
                    <a:pt x="0" y="8836"/>
                    <a:pt x="65" y="8901"/>
                    <a:pt x="148" y="8901"/>
                  </a:cubicBezTo>
                  <a:lnTo>
                    <a:pt x="2443" y="8901"/>
                  </a:lnTo>
                  <a:cubicBezTo>
                    <a:pt x="2525" y="8901"/>
                    <a:pt x="2585" y="8836"/>
                    <a:pt x="2585" y="8754"/>
                  </a:cubicBezTo>
                  <a:lnTo>
                    <a:pt x="2585" y="148"/>
                  </a:lnTo>
                  <a:cubicBezTo>
                    <a:pt x="2585" y="66"/>
                    <a:pt x="2525" y="1"/>
                    <a:pt x="24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05;p19">
              <a:extLst>
                <a:ext uri="{FF2B5EF4-FFF2-40B4-BE49-F238E27FC236}">
                  <a16:creationId xmlns:a16="http://schemas.microsoft.com/office/drawing/2014/main" id="{3A711F0A-1C63-0D48-9638-8E1137ED0A4E}"/>
                </a:ext>
              </a:extLst>
            </p:cNvPr>
            <p:cNvSpPr/>
            <p:nvPr/>
          </p:nvSpPr>
          <p:spPr>
            <a:xfrm>
              <a:off x="2083500" y="4778850"/>
              <a:ext cx="63900" cy="27525"/>
            </a:xfrm>
            <a:custGeom>
              <a:avLst/>
              <a:gdLst/>
              <a:ahLst/>
              <a:cxnLst/>
              <a:rect l="l" t="t" r="r" b="b"/>
              <a:pathLst>
                <a:path w="2556" h="1101" extrusionOk="0">
                  <a:moveTo>
                    <a:pt x="143" y="0"/>
                  </a:moveTo>
                  <a:cubicBezTo>
                    <a:pt x="66" y="0"/>
                    <a:pt x="1" y="65"/>
                    <a:pt x="1" y="148"/>
                  </a:cubicBezTo>
                  <a:lnTo>
                    <a:pt x="1" y="958"/>
                  </a:lnTo>
                  <a:cubicBezTo>
                    <a:pt x="1" y="1041"/>
                    <a:pt x="66" y="1100"/>
                    <a:pt x="143" y="1100"/>
                  </a:cubicBezTo>
                  <a:lnTo>
                    <a:pt x="2408" y="1100"/>
                  </a:lnTo>
                  <a:cubicBezTo>
                    <a:pt x="2491" y="1100"/>
                    <a:pt x="2556" y="1041"/>
                    <a:pt x="2556" y="958"/>
                  </a:cubicBezTo>
                  <a:lnTo>
                    <a:pt x="2556" y="148"/>
                  </a:lnTo>
                  <a:cubicBezTo>
                    <a:pt x="2556" y="65"/>
                    <a:pt x="2491" y="0"/>
                    <a:pt x="24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06;p19">
              <a:extLst>
                <a:ext uri="{FF2B5EF4-FFF2-40B4-BE49-F238E27FC236}">
                  <a16:creationId xmlns:a16="http://schemas.microsoft.com/office/drawing/2014/main" id="{FA15D798-2B03-F545-968E-32F25C11058F}"/>
                </a:ext>
              </a:extLst>
            </p:cNvPr>
            <p:cNvSpPr/>
            <p:nvPr/>
          </p:nvSpPr>
          <p:spPr>
            <a:xfrm>
              <a:off x="2083500" y="4745275"/>
              <a:ext cx="63900" cy="27675"/>
            </a:xfrm>
            <a:custGeom>
              <a:avLst/>
              <a:gdLst/>
              <a:ahLst/>
              <a:cxnLst/>
              <a:rect l="l" t="t" r="r" b="b"/>
              <a:pathLst>
                <a:path w="2556" h="1107" extrusionOk="0">
                  <a:moveTo>
                    <a:pt x="143" y="1"/>
                  </a:moveTo>
                  <a:cubicBezTo>
                    <a:pt x="66" y="1"/>
                    <a:pt x="1" y="66"/>
                    <a:pt x="1" y="149"/>
                  </a:cubicBezTo>
                  <a:lnTo>
                    <a:pt x="1" y="959"/>
                  </a:lnTo>
                  <a:cubicBezTo>
                    <a:pt x="1" y="1042"/>
                    <a:pt x="66" y="1107"/>
                    <a:pt x="143" y="1107"/>
                  </a:cubicBezTo>
                  <a:lnTo>
                    <a:pt x="2408" y="1107"/>
                  </a:lnTo>
                  <a:cubicBezTo>
                    <a:pt x="2491" y="1107"/>
                    <a:pt x="2556" y="1042"/>
                    <a:pt x="2556" y="959"/>
                  </a:cubicBezTo>
                  <a:lnTo>
                    <a:pt x="2556" y="149"/>
                  </a:lnTo>
                  <a:cubicBezTo>
                    <a:pt x="2556" y="66"/>
                    <a:pt x="2491" y="1"/>
                    <a:pt x="24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07;p19">
              <a:extLst>
                <a:ext uri="{FF2B5EF4-FFF2-40B4-BE49-F238E27FC236}">
                  <a16:creationId xmlns:a16="http://schemas.microsoft.com/office/drawing/2014/main" id="{10DC96B3-C60F-4142-AC7F-047E3A83F672}"/>
                </a:ext>
              </a:extLst>
            </p:cNvPr>
            <p:cNvSpPr/>
            <p:nvPr/>
          </p:nvSpPr>
          <p:spPr>
            <a:xfrm>
              <a:off x="2069450" y="4518925"/>
              <a:ext cx="92450" cy="217950"/>
            </a:xfrm>
            <a:custGeom>
              <a:avLst/>
              <a:gdLst/>
              <a:ahLst/>
              <a:cxnLst/>
              <a:rect l="l" t="t" r="r" b="b"/>
              <a:pathLst>
                <a:path w="3698" h="8718" extrusionOk="0">
                  <a:moveTo>
                    <a:pt x="1846" y="0"/>
                  </a:moveTo>
                  <a:cubicBezTo>
                    <a:pt x="947" y="0"/>
                    <a:pt x="190" y="686"/>
                    <a:pt x="96" y="1579"/>
                  </a:cubicBezTo>
                  <a:cubicBezTo>
                    <a:pt x="1" y="2478"/>
                    <a:pt x="598" y="3300"/>
                    <a:pt x="1485" y="3490"/>
                  </a:cubicBezTo>
                  <a:lnTo>
                    <a:pt x="1474" y="3490"/>
                  </a:lnTo>
                  <a:lnTo>
                    <a:pt x="1474" y="8570"/>
                  </a:lnTo>
                  <a:cubicBezTo>
                    <a:pt x="1474" y="8653"/>
                    <a:pt x="1539" y="8718"/>
                    <a:pt x="1621" y="8718"/>
                  </a:cubicBezTo>
                  <a:lnTo>
                    <a:pt x="2065" y="8718"/>
                  </a:lnTo>
                  <a:cubicBezTo>
                    <a:pt x="2148" y="8718"/>
                    <a:pt x="2213" y="8653"/>
                    <a:pt x="2213" y="8570"/>
                  </a:cubicBezTo>
                  <a:lnTo>
                    <a:pt x="2213" y="3490"/>
                  </a:lnTo>
                  <a:cubicBezTo>
                    <a:pt x="3094" y="3300"/>
                    <a:pt x="3697" y="2478"/>
                    <a:pt x="3603" y="1579"/>
                  </a:cubicBezTo>
                  <a:cubicBezTo>
                    <a:pt x="3508" y="686"/>
                    <a:pt x="2751" y="0"/>
                    <a:pt x="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12;p19">
              <a:extLst>
                <a:ext uri="{FF2B5EF4-FFF2-40B4-BE49-F238E27FC236}">
                  <a16:creationId xmlns:a16="http://schemas.microsoft.com/office/drawing/2014/main" id="{B3307530-23AF-2E41-88AA-8E10500D1EB1}"/>
                </a:ext>
              </a:extLst>
            </p:cNvPr>
            <p:cNvSpPr/>
            <p:nvPr/>
          </p:nvSpPr>
          <p:spPr>
            <a:xfrm>
              <a:off x="2075375" y="4533125"/>
              <a:ext cx="69950" cy="59950"/>
            </a:xfrm>
            <a:custGeom>
              <a:avLst/>
              <a:gdLst/>
              <a:ahLst/>
              <a:cxnLst/>
              <a:rect l="l" t="t" r="r" b="b"/>
              <a:pathLst>
                <a:path w="2798" h="2398" extrusionOk="0">
                  <a:moveTo>
                    <a:pt x="1603" y="0"/>
                  </a:moveTo>
                  <a:cubicBezTo>
                    <a:pt x="539" y="0"/>
                    <a:pt x="1" y="1289"/>
                    <a:pt x="758" y="2046"/>
                  </a:cubicBezTo>
                  <a:cubicBezTo>
                    <a:pt x="1000" y="2289"/>
                    <a:pt x="1299" y="2398"/>
                    <a:pt x="1593" y="2398"/>
                  </a:cubicBezTo>
                  <a:cubicBezTo>
                    <a:pt x="2207" y="2398"/>
                    <a:pt x="2798" y="1921"/>
                    <a:pt x="2798" y="1201"/>
                  </a:cubicBezTo>
                  <a:cubicBezTo>
                    <a:pt x="2798" y="538"/>
                    <a:pt x="2266" y="0"/>
                    <a:pt x="1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8" name="Google Shape;2058;p45"/>
          <p:cNvSpPr/>
          <p:nvPr/>
        </p:nvSpPr>
        <p:spPr>
          <a:xfrm>
            <a:off x="3522033" y="3737917"/>
            <a:ext cx="779212" cy="753203"/>
          </a:xfrm>
          <a:custGeom>
            <a:avLst/>
            <a:gdLst/>
            <a:ahLst/>
            <a:cxnLst/>
            <a:rect l="l" t="t" r="r" b="b"/>
            <a:pathLst>
              <a:path w="66119" h="63912" extrusionOk="0">
                <a:moveTo>
                  <a:pt x="26019" y="1"/>
                </a:moveTo>
                <a:cubicBezTo>
                  <a:pt x="24213" y="1"/>
                  <a:pt x="22365" y="387"/>
                  <a:pt x="20502" y="1277"/>
                </a:cubicBezTo>
                <a:cubicBezTo>
                  <a:pt x="15028" y="3889"/>
                  <a:pt x="13060" y="10722"/>
                  <a:pt x="13060" y="10722"/>
                </a:cubicBezTo>
                <a:cubicBezTo>
                  <a:pt x="5833" y="12583"/>
                  <a:pt x="1504" y="19166"/>
                  <a:pt x="5976" y="25033"/>
                </a:cubicBezTo>
                <a:cubicBezTo>
                  <a:pt x="2005" y="31724"/>
                  <a:pt x="1" y="38342"/>
                  <a:pt x="7335" y="41706"/>
                </a:cubicBezTo>
                <a:cubicBezTo>
                  <a:pt x="8838" y="46893"/>
                  <a:pt x="7944" y="52117"/>
                  <a:pt x="17782" y="55480"/>
                </a:cubicBezTo>
                <a:cubicBezTo>
                  <a:pt x="27586" y="58843"/>
                  <a:pt x="30448" y="60847"/>
                  <a:pt x="33417" y="62314"/>
                </a:cubicBezTo>
                <a:cubicBezTo>
                  <a:pt x="35261" y="63214"/>
                  <a:pt x="43962" y="63912"/>
                  <a:pt x="51395" y="63912"/>
                </a:cubicBezTo>
                <a:cubicBezTo>
                  <a:pt x="56074" y="63912"/>
                  <a:pt x="60251" y="63635"/>
                  <a:pt x="61896" y="62958"/>
                </a:cubicBezTo>
                <a:cubicBezTo>
                  <a:pt x="66118" y="61240"/>
                  <a:pt x="65760" y="57734"/>
                  <a:pt x="65760" y="57734"/>
                </a:cubicBezTo>
                <a:cubicBezTo>
                  <a:pt x="65760" y="57734"/>
                  <a:pt x="52996" y="52498"/>
                  <a:pt x="42319" y="52498"/>
                </a:cubicBezTo>
                <a:cubicBezTo>
                  <a:pt x="40991" y="52498"/>
                  <a:pt x="39696" y="52579"/>
                  <a:pt x="38462" y="52761"/>
                </a:cubicBezTo>
                <a:cubicBezTo>
                  <a:pt x="29196" y="45140"/>
                  <a:pt x="30054" y="43065"/>
                  <a:pt x="30054" y="43065"/>
                </a:cubicBezTo>
                <a:lnTo>
                  <a:pt x="39392" y="29648"/>
                </a:lnTo>
                <a:lnTo>
                  <a:pt x="48122" y="17055"/>
                </a:lnTo>
                <a:cubicBezTo>
                  <a:pt x="48122" y="17055"/>
                  <a:pt x="38014" y="1"/>
                  <a:pt x="2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5"/>
          <p:cNvSpPr/>
          <p:nvPr/>
        </p:nvSpPr>
        <p:spPr>
          <a:xfrm>
            <a:off x="3910409" y="4008913"/>
            <a:ext cx="328460" cy="326786"/>
          </a:xfrm>
          <a:custGeom>
            <a:avLst/>
            <a:gdLst/>
            <a:ahLst/>
            <a:cxnLst/>
            <a:rect l="l" t="t" r="r" b="b"/>
            <a:pathLst>
              <a:path w="27871" h="27729" extrusionOk="0">
                <a:moveTo>
                  <a:pt x="0" y="1"/>
                </a:moveTo>
                <a:lnTo>
                  <a:pt x="0" y="1"/>
                </a:lnTo>
                <a:cubicBezTo>
                  <a:pt x="1" y="1"/>
                  <a:pt x="7871" y="12344"/>
                  <a:pt x="11771" y="15779"/>
                </a:cubicBezTo>
                <a:cubicBezTo>
                  <a:pt x="15635" y="19213"/>
                  <a:pt x="27871" y="27729"/>
                  <a:pt x="27871" y="27729"/>
                </a:cubicBezTo>
                <a:cubicBezTo>
                  <a:pt x="27871" y="27729"/>
                  <a:pt x="19749" y="16351"/>
                  <a:pt x="15742" y="12666"/>
                </a:cubicBezTo>
                <a:cubicBezTo>
                  <a:pt x="11700" y="8945"/>
                  <a:pt x="1" y="1"/>
                  <a:pt x="0" y="1"/>
                </a:cubicBezTo>
                <a:close/>
              </a:path>
            </a:pathLst>
          </a:custGeom>
          <a:solidFill>
            <a:srgbClr val="95B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5"/>
          <p:cNvSpPr/>
          <p:nvPr/>
        </p:nvSpPr>
        <p:spPr>
          <a:xfrm>
            <a:off x="3734985" y="3970126"/>
            <a:ext cx="653879" cy="505247"/>
          </a:xfrm>
          <a:custGeom>
            <a:avLst/>
            <a:gdLst/>
            <a:ahLst/>
            <a:cxnLst/>
            <a:rect l="l" t="t" r="r" b="b"/>
            <a:pathLst>
              <a:path w="55484" h="42872" extrusionOk="0">
                <a:moveTo>
                  <a:pt x="12237" y="0"/>
                </a:moveTo>
                <a:lnTo>
                  <a:pt x="1" y="9517"/>
                </a:lnTo>
                <a:cubicBezTo>
                  <a:pt x="3900" y="13882"/>
                  <a:pt x="7371" y="18605"/>
                  <a:pt x="10269" y="23685"/>
                </a:cubicBezTo>
                <a:cubicBezTo>
                  <a:pt x="14813" y="31664"/>
                  <a:pt x="20287" y="33452"/>
                  <a:pt x="34920" y="40000"/>
                </a:cubicBezTo>
                <a:cubicBezTo>
                  <a:pt x="39533" y="42058"/>
                  <a:pt x="43378" y="42872"/>
                  <a:pt x="46385" y="42872"/>
                </a:cubicBezTo>
                <a:cubicBezTo>
                  <a:pt x="52895" y="42872"/>
                  <a:pt x="55484" y="39057"/>
                  <a:pt x="53453" y="35778"/>
                </a:cubicBezTo>
                <a:cubicBezTo>
                  <a:pt x="50483" y="31020"/>
                  <a:pt x="39428" y="28050"/>
                  <a:pt x="39428" y="28050"/>
                </a:cubicBezTo>
                <a:cubicBezTo>
                  <a:pt x="39428" y="28050"/>
                  <a:pt x="30555" y="19463"/>
                  <a:pt x="24938" y="15277"/>
                </a:cubicBezTo>
                <a:cubicBezTo>
                  <a:pt x="23292" y="13954"/>
                  <a:pt x="12237" y="0"/>
                  <a:pt x="12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5"/>
          <p:cNvSpPr/>
          <p:nvPr/>
        </p:nvSpPr>
        <p:spPr>
          <a:xfrm>
            <a:off x="3895641" y="3910241"/>
            <a:ext cx="578926" cy="508051"/>
          </a:xfrm>
          <a:custGeom>
            <a:avLst/>
            <a:gdLst/>
            <a:ahLst/>
            <a:cxnLst/>
            <a:rect l="l" t="t" r="r" b="b"/>
            <a:pathLst>
              <a:path w="49124" h="43110" extrusionOk="0">
                <a:moveTo>
                  <a:pt x="14777" y="1"/>
                </a:moveTo>
                <a:lnTo>
                  <a:pt x="1" y="9518"/>
                </a:lnTo>
                <a:lnTo>
                  <a:pt x="19035" y="25546"/>
                </a:lnTo>
                <a:cubicBezTo>
                  <a:pt x="22240" y="29615"/>
                  <a:pt x="28951" y="43110"/>
                  <a:pt x="36467" y="43110"/>
                </a:cubicBezTo>
                <a:cubicBezTo>
                  <a:pt x="37675" y="43110"/>
                  <a:pt x="38905" y="42761"/>
                  <a:pt x="40144" y="41968"/>
                </a:cubicBezTo>
                <a:cubicBezTo>
                  <a:pt x="49124" y="36244"/>
                  <a:pt x="30698" y="18605"/>
                  <a:pt x="30698" y="18605"/>
                </a:cubicBezTo>
                <a:lnTo>
                  <a:pt x="147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0" name="Google Shape;2070;p45"/>
          <p:cNvGrpSpPr/>
          <p:nvPr/>
        </p:nvGrpSpPr>
        <p:grpSpPr>
          <a:xfrm>
            <a:off x="2017426" y="3675159"/>
            <a:ext cx="5097074" cy="1691196"/>
            <a:chOff x="-285125" y="2560951"/>
            <a:chExt cx="9714264" cy="3223167"/>
          </a:xfrm>
        </p:grpSpPr>
        <p:sp>
          <p:nvSpPr>
            <p:cNvPr id="2071" name="Google Shape;2071;p45"/>
            <p:cNvSpPr/>
            <p:nvPr/>
          </p:nvSpPr>
          <p:spPr>
            <a:xfrm>
              <a:off x="-285125" y="2689048"/>
              <a:ext cx="9714264" cy="3095070"/>
            </a:xfrm>
            <a:custGeom>
              <a:avLst/>
              <a:gdLst/>
              <a:ahLst/>
              <a:cxnLst/>
              <a:rect l="l" t="t" r="r" b="b"/>
              <a:pathLst>
                <a:path w="223612" h="111806" extrusionOk="0">
                  <a:moveTo>
                    <a:pt x="1" y="0"/>
                  </a:moveTo>
                  <a:lnTo>
                    <a:pt x="1" y="111805"/>
                  </a:lnTo>
                  <a:lnTo>
                    <a:pt x="223611" y="111805"/>
                  </a:lnTo>
                  <a:lnTo>
                    <a:pt x="223611" y="0"/>
                  </a:lnTo>
                  <a:cubicBezTo>
                    <a:pt x="223611" y="0"/>
                    <a:pt x="212377" y="47871"/>
                    <a:pt x="111806" y="48300"/>
                  </a:cubicBezTo>
                  <a:cubicBezTo>
                    <a:pt x="11235" y="47871"/>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5"/>
            <p:cNvSpPr/>
            <p:nvPr/>
          </p:nvSpPr>
          <p:spPr>
            <a:xfrm>
              <a:off x="3339188" y="3808251"/>
              <a:ext cx="1415713" cy="1316499"/>
            </a:xfrm>
            <a:custGeom>
              <a:avLst/>
              <a:gdLst/>
              <a:ahLst/>
              <a:cxnLst/>
              <a:rect l="l" t="t" r="r" b="b"/>
              <a:pathLst>
                <a:path w="38784" h="36066" extrusionOk="0">
                  <a:moveTo>
                    <a:pt x="19084" y="0"/>
                  </a:moveTo>
                  <a:cubicBezTo>
                    <a:pt x="14679" y="0"/>
                    <a:pt x="10279" y="752"/>
                    <a:pt x="6118" y="2256"/>
                  </a:cubicBezTo>
                  <a:cubicBezTo>
                    <a:pt x="6118" y="2256"/>
                    <a:pt x="0" y="36066"/>
                    <a:pt x="19392" y="36066"/>
                  </a:cubicBezTo>
                  <a:cubicBezTo>
                    <a:pt x="38783" y="36066"/>
                    <a:pt x="32665" y="2256"/>
                    <a:pt x="32665" y="2256"/>
                  </a:cubicBezTo>
                  <a:cubicBezTo>
                    <a:pt x="28504" y="752"/>
                    <a:pt x="24104" y="0"/>
                    <a:pt x="19699" y="0"/>
                  </a:cubicBezTo>
                  <a:cubicBezTo>
                    <a:pt x="19597" y="0"/>
                    <a:pt x="19494" y="1"/>
                    <a:pt x="19392" y="2"/>
                  </a:cubicBezTo>
                  <a:cubicBezTo>
                    <a:pt x="19289" y="1"/>
                    <a:pt x="19187" y="0"/>
                    <a:pt x="19084" y="0"/>
                  </a:cubicBezTo>
                  <a:close/>
                </a:path>
              </a:pathLst>
            </a:custGeom>
            <a:solidFill>
              <a:srgbClr val="FF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5"/>
            <p:cNvSpPr/>
            <p:nvPr/>
          </p:nvSpPr>
          <p:spPr>
            <a:xfrm>
              <a:off x="2209481" y="3694177"/>
              <a:ext cx="1403886" cy="1321464"/>
            </a:xfrm>
            <a:custGeom>
              <a:avLst/>
              <a:gdLst/>
              <a:ahLst/>
              <a:cxnLst/>
              <a:rect l="l" t="t" r="r" b="b"/>
              <a:pathLst>
                <a:path w="38460" h="36202" extrusionOk="0">
                  <a:moveTo>
                    <a:pt x="18647" y="1"/>
                  </a:moveTo>
                  <a:cubicBezTo>
                    <a:pt x="15620" y="1"/>
                    <a:pt x="12592" y="366"/>
                    <a:pt x="9660" y="1087"/>
                  </a:cubicBezTo>
                  <a:cubicBezTo>
                    <a:pt x="9660" y="1087"/>
                    <a:pt x="0" y="34074"/>
                    <a:pt x="19320" y="36114"/>
                  </a:cubicBezTo>
                  <a:cubicBezTo>
                    <a:pt x="19878" y="36173"/>
                    <a:pt x="20416" y="36201"/>
                    <a:pt x="20938" y="36201"/>
                  </a:cubicBezTo>
                  <a:cubicBezTo>
                    <a:pt x="38460" y="36201"/>
                    <a:pt x="36064" y="3878"/>
                    <a:pt x="36064" y="3878"/>
                  </a:cubicBezTo>
                  <a:cubicBezTo>
                    <a:pt x="31986" y="1910"/>
                    <a:pt x="27585" y="694"/>
                    <a:pt x="23077" y="264"/>
                  </a:cubicBezTo>
                  <a:cubicBezTo>
                    <a:pt x="21608" y="88"/>
                    <a:pt x="20128" y="1"/>
                    <a:pt x="18647" y="1"/>
                  </a:cubicBezTo>
                  <a:close/>
                </a:path>
              </a:pathLst>
            </a:custGeom>
            <a:solidFill>
              <a:srgbClr val="FF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5"/>
            <p:cNvSpPr/>
            <p:nvPr/>
          </p:nvSpPr>
          <p:spPr>
            <a:xfrm>
              <a:off x="5529392" y="3694177"/>
              <a:ext cx="1403923" cy="1321464"/>
            </a:xfrm>
            <a:custGeom>
              <a:avLst/>
              <a:gdLst/>
              <a:ahLst/>
              <a:cxnLst/>
              <a:rect l="l" t="t" r="r" b="b"/>
              <a:pathLst>
                <a:path w="38461" h="36202" extrusionOk="0">
                  <a:moveTo>
                    <a:pt x="19829" y="1"/>
                  </a:moveTo>
                  <a:cubicBezTo>
                    <a:pt x="18349" y="1"/>
                    <a:pt x="16864" y="88"/>
                    <a:pt x="15384" y="264"/>
                  </a:cubicBezTo>
                  <a:cubicBezTo>
                    <a:pt x="10876" y="694"/>
                    <a:pt x="6475" y="1910"/>
                    <a:pt x="2396" y="3878"/>
                  </a:cubicBezTo>
                  <a:cubicBezTo>
                    <a:pt x="2396" y="3878"/>
                    <a:pt x="1" y="36201"/>
                    <a:pt x="17523" y="36201"/>
                  </a:cubicBezTo>
                  <a:cubicBezTo>
                    <a:pt x="18044" y="36201"/>
                    <a:pt x="18583" y="36173"/>
                    <a:pt x="19140" y="36114"/>
                  </a:cubicBezTo>
                  <a:cubicBezTo>
                    <a:pt x="38460" y="34074"/>
                    <a:pt x="28800" y="1087"/>
                    <a:pt x="28800" y="1087"/>
                  </a:cubicBezTo>
                  <a:cubicBezTo>
                    <a:pt x="25869" y="366"/>
                    <a:pt x="22857" y="1"/>
                    <a:pt x="19829" y="1"/>
                  </a:cubicBezTo>
                  <a:close/>
                </a:path>
              </a:pathLst>
            </a:custGeom>
            <a:solidFill>
              <a:srgbClr val="FFFEFF"/>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5"/>
            <p:cNvSpPr/>
            <p:nvPr/>
          </p:nvSpPr>
          <p:spPr>
            <a:xfrm>
              <a:off x="4380046" y="3808251"/>
              <a:ext cx="1417027" cy="1316499"/>
            </a:xfrm>
            <a:custGeom>
              <a:avLst/>
              <a:gdLst/>
              <a:ahLst/>
              <a:cxnLst/>
              <a:rect l="l" t="t" r="r" b="b"/>
              <a:pathLst>
                <a:path w="38820" h="36066" extrusionOk="0">
                  <a:moveTo>
                    <a:pt x="19118" y="0"/>
                  </a:moveTo>
                  <a:cubicBezTo>
                    <a:pt x="14681" y="0"/>
                    <a:pt x="10315" y="752"/>
                    <a:pt x="6119" y="2256"/>
                  </a:cubicBezTo>
                  <a:cubicBezTo>
                    <a:pt x="6119" y="2256"/>
                    <a:pt x="1" y="36066"/>
                    <a:pt x="19428" y="36066"/>
                  </a:cubicBezTo>
                  <a:cubicBezTo>
                    <a:pt x="38820" y="36066"/>
                    <a:pt x="32702" y="2256"/>
                    <a:pt x="32702" y="2256"/>
                  </a:cubicBezTo>
                  <a:cubicBezTo>
                    <a:pt x="28541" y="752"/>
                    <a:pt x="24141" y="0"/>
                    <a:pt x="19736" y="0"/>
                  </a:cubicBezTo>
                  <a:cubicBezTo>
                    <a:pt x="19633" y="0"/>
                    <a:pt x="19531" y="1"/>
                    <a:pt x="19428" y="2"/>
                  </a:cubicBezTo>
                  <a:cubicBezTo>
                    <a:pt x="19325" y="1"/>
                    <a:pt x="19222" y="0"/>
                    <a:pt x="19118" y="0"/>
                  </a:cubicBezTo>
                  <a:close/>
                </a:path>
              </a:pathLst>
            </a:custGeom>
            <a:solidFill>
              <a:srgbClr val="FF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5"/>
            <p:cNvSpPr/>
            <p:nvPr/>
          </p:nvSpPr>
          <p:spPr>
            <a:xfrm>
              <a:off x="1360557" y="3466137"/>
              <a:ext cx="1211993" cy="1119787"/>
            </a:xfrm>
            <a:custGeom>
              <a:avLst/>
              <a:gdLst/>
              <a:ahLst/>
              <a:cxnLst/>
              <a:rect l="l" t="t" r="r" b="b"/>
              <a:pathLst>
                <a:path w="33203" h="30677" extrusionOk="0">
                  <a:moveTo>
                    <a:pt x="16254" y="1"/>
                  </a:moveTo>
                  <a:cubicBezTo>
                    <a:pt x="14062" y="1"/>
                    <a:pt x="12029" y="246"/>
                    <a:pt x="10627" y="787"/>
                  </a:cubicBezTo>
                  <a:cubicBezTo>
                    <a:pt x="6548" y="2325"/>
                    <a:pt x="1" y="25796"/>
                    <a:pt x="11879" y="29946"/>
                  </a:cubicBezTo>
                  <a:cubicBezTo>
                    <a:pt x="13296" y="30437"/>
                    <a:pt x="14763" y="30676"/>
                    <a:pt x="16226" y="30676"/>
                  </a:cubicBezTo>
                  <a:cubicBezTo>
                    <a:pt x="22226" y="30676"/>
                    <a:pt x="28169" y="26653"/>
                    <a:pt x="30412" y="19463"/>
                  </a:cubicBezTo>
                  <a:cubicBezTo>
                    <a:pt x="33203" y="10483"/>
                    <a:pt x="30376" y="4544"/>
                    <a:pt x="27264" y="2325"/>
                  </a:cubicBezTo>
                  <a:cubicBezTo>
                    <a:pt x="25198" y="893"/>
                    <a:pt x="20436" y="1"/>
                    <a:pt x="16254" y="1"/>
                  </a:cubicBezTo>
                  <a:close/>
                </a:path>
              </a:pathLst>
            </a:custGeom>
            <a:solidFill>
              <a:srgbClr val="FF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5"/>
            <p:cNvSpPr/>
            <p:nvPr/>
          </p:nvSpPr>
          <p:spPr>
            <a:xfrm>
              <a:off x="6570250" y="3466137"/>
              <a:ext cx="1211956" cy="1119787"/>
            </a:xfrm>
            <a:custGeom>
              <a:avLst/>
              <a:gdLst/>
              <a:ahLst/>
              <a:cxnLst/>
              <a:rect l="l" t="t" r="r" b="b"/>
              <a:pathLst>
                <a:path w="33202" h="30677" extrusionOk="0">
                  <a:moveTo>
                    <a:pt x="16949" y="1"/>
                  </a:moveTo>
                  <a:cubicBezTo>
                    <a:pt x="12767" y="1"/>
                    <a:pt x="8005" y="893"/>
                    <a:pt x="5939" y="2325"/>
                  </a:cubicBezTo>
                  <a:cubicBezTo>
                    <a:pt x="2826" y="4544"/>
                    <a:pt x="0" y="10483"/>
                    <a:pt x="2791" y="19463"/>
                  </a:cubicBezTo>
                  <a:cubicBezTo>
                    <a:pt x="5034" y="26653"/>
                    <a:pt x="10977" y="30676"/>
                    <a:pt x="16976" y="30676"/>
                  </a:cubicBezTo>
                  <a:cubicBezTo>
                    <a:pt x="18440" y="30676"/>
                    <a:pt x="19906" y="30437"/>
                    <a:pt x="21324" y="29946"/>
                  </a:cubicBezTo>
                  <a:cubicBezTo>
                    <a:pt x="33202" y="25796"/>
                    <a:pt x="26654" y="2325"/>
                    <a:pt x="22576" y="787"/>
                  </a:cubicBezTo>
                  <a:cubicBezTo>
                    <a:pt x="21173" y="246"/>
                    <a:pt x="19141" y="1"/>
                    <a:pt x="16949" y="1"/>
                  </a:cubicBezTo>
                  <a:close/>
                </a:path>
              </a:pathLst>
            </a:custGeom>
            <a:solidFill>
              <a:srgbClr val="FFFEFF"/>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5"/>
            <p:cNvSpPr/>
            <p:nvPr/>
          </p:nvSpPr>
          <p:spPr>
            <a:xfrm>
              <a:off x="465969" y="3096097"/>
              <a:ext cx="1241998" cy="1069706"/>
            </a:xfrm>
            <a:custGeom>
              <a:avLst/>
              <a:gdLst/>
              <a:ahLst/>
              <a:cxnLst/>
              <a:rect l="l" t="t" r="r" b="b"/>
              <a:pathLst>
                <a:path w="34025" h="29305" extrusionOk="0">
                  <a:moveTo>
                    <a:pt x="16410" y="1"/>
                  </a:moveTo>
                  <a:cubicBezTo>
                    <a:pt x="15965" y="1"/>
                    <a:pt x="15549" y="27"/>
                    <a:pt x="15170" y="83"/>
                  </a:cubicBezTo>
                  <a:cubicBezTo>
                    <a:pt x="11056" y="656"/>
                    <a:pt x="0" y="21049"/>
                    <a:pt x="10161" y="27382"/>
                  </a:cubicBezTo>
                  <a:cubicBezTo>
                    <a:pt x="12204" y="28664"/>
                    <a:pt x="14531" y="29304"/>
                    <a:pt x="16893" y="29304"/>
                  </a:cubicBezTo>
                  <a:cubicBezTo>
                    <a:pt x="21646" y="29304"/>
                    <a:pt x="26541" y="26713"/>
                    <a:pt x="29553" y="21550"/>
                  </a:cubicBezTo>
                  <a:cubicBezTo>
                    <a:pt x="34025" y="13858"/>
                    <a:pt x="32665" y="7740"/>
                    <a:pt x="30232" y="5056"/>
                  </a:cubicBezTo>
                  <a:cubicBezTo>
                    <a:pt x="28023" y="2588"/>
                    <a:pt x="20800" y="1"/>
                    <a:pt x="16410" y="1"/>
                  </a:cubicBezTo>
                  <a:close/>
                </a:path>
              </a:pathLst>
            </a:custGeom>
            <a:solidFill>
              <a:srgbClr val="FFFEFF"/>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5"/>
            <p:cNvSpPr/>
            <p:nvPr/>
          </p:nvSpPr>
          <p:spPr>
            <a:xfrm>
              <a:off x="7434797" y="3096097"/>
              <a:ext cx="1243348" cy="1069706"/>
            </a:xfrm>
            <a:custGeom>
              <a:avLst/>
              <a:gdLst/>
              <a:ahLst/>
              <a:cxnLst/>
              <a:rect l="l" t="t" r="r" b="b"/>
              <a:pathLst>
                <a:path w="34062" h="29305" extrusionOk="0">
                  <a:moveTo>
                    <a:pt x="17652" y="1"/>
                  </a:moveTo>
                  <a:cubicBezTo>
                    <a:pt x="13261" y="1"/>
                    <a:pt x="6035" y="2588"/>
                    <a:pt x="3793" y="5056"/>
                  </a:cubicBezTo>
                  <a:cubicBezTo>
                    <a:pt x="1360" y="7740"/>
                    <a:pt x="1" y="13858"/>
                    <a:pt x="4509" y="21550"/>
                  </a:cubicBezTo>
                  <a:cubicBezTo>
                    <a:pt x="7496" y="26713"/>
                    <a:pt x="12400" y="29304"/>
                    <a:pt x="17161" y="29304"/>
                  </a:cubicBezTo>
                  <a:cubicBezTo>
                    <a:pt x="19527" y="29304"/>
                    <a:pt x="21857" y="28664"/>
                    <a:pt x="23900" y="27382"/>
                  </a:cubicBezTo>
                  <a:cubicBezTo>
                    <a:pt x="34061" y="21049"/>
                    <a:pt x="23006" y="656"/>
                    <a:pt x="18891" y="83"/>
                  </a:cubicBezTo>
                  <a:cubicBezTo>
                    <a:pt x="18513" y="27"/>
                    <a:pt x="18097" y="1"/>
                    <a:pt x="17652" y="1"/>
                  </a:cubicBezTo>
                  <a:close/>
                </a:path>
              </a:pathLst>
            </a:custGeom>
            <a:solidFill>
              <a:srgbClr val="FFFEFF"/>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5"/>
            <p:cNvSpPr/>
            <p:nvPr/>
          </p:nvSpPr>
          <p:spPr>
            <a:xfrm>
              <a:off x="-284979" y="2560951"/>
              <a:ext cx="1241998" cy="1069706"/>
            </a:xfrm>
            <a:custGeom>
              <a:avLst/>
              <a:gdLst/>
              <a:ahLst/>
              <a:cxnLst/>
              <a:rect l="l" t="t" r="r" b="b"/>
              <a:pathLst>
                <a:path w="34025" h="29305" extrusionOk="0">
                  <a:moveTo>
                    <a:pt x="16342" y="1"/>
                  </a:moveTo>
                  <a:cubicBezTo>
                    <a:pt x="15922" y="1"/>
                    <a:pt x="15529" y="24"/>
                    <a:pt x="15170" y="74"/>
                  </a:cubicBezTo>
                  <a:cubicBezTo>
                    <a:pt x="11055" y="683"/>
                    <a:pt x="0" y="21040"/>
                    <a:pt x="10161" y="27373"/>
                  </a:cubicBezTo>
                  <a:cubicBezTo>
                    <a:pt x="12212" y="28661"/>
                    <a:pt x="14550" y="29305"/>
                    <a:pt x="16922" y="29305"/>
                  </a:cubicBezTo>
                  <a:cubicBezTo>
                    <a:pt x="21665" y="29305"/>
                    <a:pt x="26547" y="26729"/>
                    <a:pt x="29552" y="21577"/>
                  </a:cubicBezTo>
                  <a:cubicBezTo>
                    <a:pt x="34025" y="13849"/>
                    <a:pt x="32665" y="7767"/>
                    <a:pt x="30232" y="5048"/>
                  </a:cubicBezTo>
                  <a:cubicBezTo>
                    <a:pt x="28012" y="2599"/>
                    <a:pt x="20725" y="1"/>
                    <a:pt x="16342" y="1"/>
                  </a:cubicBezTo>
                  <a:close/>
                </a:path>
              </a:pathLst>
            </a:custGeom>
            <a:solidFill>
              <a:srgbClr val="FFFEFF"/>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5"/>
            <p:cNvSpPr/>
            <p:nvPr/>
          </p:nvSpPr>
          <p:spPr>
            <a:xfrm>
              <a:off x="8185745" y="2560951"/>
              <a:ext cx="1243348" cy="1069706"/>
            </a:xfrm>
            <a:custGeom>
              <a:avLst/>
              <a:gdLst/>
              <a:ahLst/>
              <a:cxnLst/>
              <a:rect l="l" t="t" r="r" b="b"/>
              <a:pathLst>
                <a:path w="34062" h="29305" extrusionOk="0">
                  <a:moveTo>
                    <a:pt x="17720" y="1"/>
                  </a:moveTo>
                  <a:cubicBezTo>
                    <a:pt x="13336" y="1"/>
                    <a:pt x="6046" y="2599"/>
                    <a:pt x="3793" y="5048"/>
                  </a:cubicBezTo>
                  <a:cubicBezTo>
                    <a:pt x="1361" y="7767"/>
                    <a:pt x="1" y="13849"/>
                    <a:pt x="4509" y="21577"/>
                  </a:cubicBezTo>
                  <a:cubicBezTo>
                    <a:pt x="7490" y="26729"/>
                    <a:pt x="12380" y="29305"/>
                    <a:pt x="17132" y="29305"/>
                  </a:cubicBezTo>
                  <a:cubicBezTo>
                    <a:pt x="19508" y="29305"/>
                    <a:pt x="21849" y="28661"/>
                    <a:pt x="23900" y="27373"/>
                  </a:cubicBezTo>
                  <a:cubicBezTo>
                    <a:pt x="34061" y="21040"/>
                    <a:pt x="23006" y="683"/>
                    <a:pt x="18892" y="74"/>
                  </a:cubicBezTo>
                  <a:cubicBezTo>
                    <a:pt x="18532" y="24"/>
                    <a:pt x="18139" y="1"/>
                    <a:pt x="17720" y="1"/>
                  </a:cubicBezTo>
                  <a:close/>
                </a:path>
              </a:pathLst>
            </a:custGeom>
            <a:solidFill>
              <a:srgbClr val="FFFEFF"/>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5"/>
            <p:cNvSpPr/>
            <p:nvPr/>
          </p:nvSpPr>
          <p:spPr>
            <a:xfrm>
              <a:off x="4583808" y="4859636"/>
              <a:ext cx="1009550" cy="546004"/>
            </a:xfrm>
            <a:custGeom>
              <a:avLst/>
              <a:gdLst/>
              <a:ahLst/>
              <a:cxnLst/>
              <a:rect l="l" t="t" r="r" b="b"/>
              <a:pathLst>
                <a:path w="27657" h="14958" extrusionOk="0">
                  <a:moveTo>
                    <a:pt x="0" y="1"/>
                  </a:moveTo>
                  <a:cubicBezTo>
                    <a:pt x="0" y="7198"/>
                    <a:pt x="3092" y="14958"/>
                    <a:pt x="13559" y="14958"/>
                  </a:cubicBezTo>
                  <a:cubicBezTo>
                    <a:pt x="13654" y="14958"/>
                    <a:pt x="13750" y="14957"/>
                    <a:pt x="13846" y="14956"/>
                  </a:cubicBezTo>
                  <a:cubicBezTo>
                    <a:pt x="13943" y="14957"/>
                    <a:pt x="14038" y="14958"/>
                    <a:pt x="14134" y="14958"/>
                  </a:cubicBezTo>
                  <a:cubicBezTo>
                    <a:pt x="24600" y="14958"/>
                    <a:pt x="27656" y="7198"/>
                    <a:pt x="27656" y="1"/>
                  </a:cubicBezTo>
                  <a:lnTo>
                    <a:pt x="27656" y="1"/>
                  </a:lnTo>
                  <a:cubicBezTo>
                    <a:pt x="24758" y="9661"/>
                    <a:pt x="16530" y="10591"/>
                    <a:pt x="13846" y="10627"/>
                  </a:cubicBezTo>
                  <a:cubicBezTo>
                    <a:pt x="11127" y="10591"/>
                    <a:pt x="2898" y="966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5"/>
            <p:cNvSpPr/>
            <p:nvPr/>
          </p:nvSpPr>
          <p:spPr>
            <a:xfrm>
              <a:off x="3542913" y="4859636"/>
              <a:ext cx="1008236" cy="546004"/>
            </a:xfrm>
            <a:custGeom>
              <a:avLst/>
              <a:gdLst/>
              <a:ahLst/>
              <a:cxnLst/>
              <a:rect l="l" t="t" r="r" b="b"/>
              <a:pathLst>
                <a:path w="27621" h="14958" extrusionOk="0">
                  <a:moveTo>
                    <a:pt x="0" y="1"/>
                  </a:moveTo>
                  <a:cubicBezTo>
                    <a:pt x="0" y="7198"/>
                    <a:pt x="3057" y="14958"/>
                    <a:pt x="13523" y="14958"/>
                  </a:cubicBezTo>
                  <a:cubicBezTo>
                    <a:pt x="13618" y="14958"/>
                    <a:pt x="13714" y="14957"/>
                    <a:pt x="13811" y="14956"/>
                  </a:cubicBezTo>
                  <a:cubicBezTo>
                    <a:pt x="13907" y="14957"/>
                    <a:pt x="14003" y="14958"/>
                    <a:pt x="14098" y="14958"/>
                  </a:cubicBezTo>
                  <a:cubicBezTo>
                    <a:pt x="24564" y="14958"/>
                    <a:pt x="27621" y="7198"/>
                    <a:pt x="27621" y="1"/>
                  </a:cubicBezTo>
                  <a:lnTo>
                    <a:pt x="27621" y="1"/>
                  </a:lnTo>
                  <a:cubicBezTo>
                    <a:pt x="24723" y="9661"/>
                    <a:pt x="16494" y="10591"/>
                    <a:pt x="13811" y="10627"/>
                  </a:cubicBezTo>
                  <a:cubicBezTo>
                    <a:pt x="11092" y="10591"/>
                    <a:pt x="2898" y="966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5"/>
            <p:cNvSpPr/>
            <p:nvPr/>
          </p:nvSpPr>
          <p:spPr>
            <a:xfrm>
              <a:off x="2391012" y="4637473"/>
              <a:ext cx="1036963" cy="626492"/>
            </a:xfrm>
            <a:custGeom>
              <a:avLst/>
              <a:gdLst/>
              <a:ahLst/>
              <a:cxnLst/>
              <a:rect l="l" t="t" r="r" b="b"/>
              <a:pathLst>
                <a:path w="28408" h="17163" extrusionOk="0">
                  <a:moveTo>
                    <a:pt x="1110" y="1"/>
                  </a:moveTo>
                  <a:lnTo>
                    <a:pt x="1110" y="1"/>
                  </a:lnTo>
                  <a:cubicBezTo>
                    <a:pt x="1" y="7156"/>
                    <a:pt x="1897" y="15385"/>
                    <a:pt x="12487" y="16888"/>
                  </a:cubicBezTo>
                  <a:cubicBezTo>
                    <a:pt x="13588" y="17074"/>
                    <a:pt x="14620" y="17163"/>
                    <a:pt x="15587" y="17163"/>
                  </a:cubicBezTo>
                  <a:cubicBezTo>
                    <a:pt x="23895" y="17163"/>
                    <a:pt x="27415" y="10664"/>
                    <a:pt x="28408" y="4223"/>
                  </a:cubicBezTo>
                  <a:lnTo>
                    <a:pt x="28408" y="4223"/>
                  </a:lnTo>
                  <a:cubicBezTo>
                    <a:pt x="24935" y="11513"/>
                    <a:pt x="18929" y="12747"/>
                    <a:pt x="15304" y="12747"/>
                  </a:cubicBezTo>
                  <a:cubicBezTo>
                    <a:pt x="14411" y="12747"/>
                    <a:pt x="13662" y="12672"/>
                    <a:pt x="13131" y="12595"/>
                  </a:cubicBezTo>
                  <a:cubicBezTo>
                    <a:pt x="10448" y="12165"/>
                    <a:pt x="2505" y="9983"/>
                    <a:pt x="1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5"/>
            <p:cNvSpPr/>
            <p:nvPr/>
          </p:nvSpPr>
          <p:spPr>
            <a:xfrm>
              <a:off x="5706981" y="4653279"/>
              <a:ext cx="1038277" cy="626492"/>
            </a:xfrm>
            <a:custGeom>
              <a:avLst/>
              <a:gdLst/>
              <a:ahLst/>
              <a:cxnLst/>
              <a:rect l="l" t="t" r="r" b="b"/>
              <a:pathLst>
                <a:path w="28444" h="17163" extrusionOk="0">
                  <a:moveTo>
                    <a:pt x="27334" y="1"/>
                  </a:moveTo>
                  <a:lnTo>
                    <a:pt x="27334" y="1"/>
                  </a:lnTo>
                  <a:cubicBezTo>
                    <a:pt x="25939" y="9983"/>
                    <a:pt x="17960" y="12165"/>
                    <a:pt x="15277" y="12595"/>
                  </a:cubicBezTo>
                  <a:cubicBezTo>
                    <a:pt x="14746" y="12672"/>
                    <a:pt x="13997" y="12747"/>
                    <a:pt x="13104" y="12747"/>
                  </a:cubicBezTo>
                  <a:cubicBezTo>
                    <a:pt x="9479" y="12747"/>
                    <a:pt x="3473" y="11513"/>
                    <a:pt x="0" y="4223"/>
                  </a:cubicBezTo>
                  <a:lnTo>
                    <a:pt x="0" y="4223"/>
                  </a:lnTo>
                  <a:cubicBezTo>
                    <a:pt x="993" y="10664"/>
                    <a:pt x="4542" y="17163"/>
                    <a:pt x="12855" y="17163"/>
                  </a:cubicBezTo>
                  <a:cubicBezTo>
                    <a:pt x="13823" y="17163"/>
                    <a:pt x="14856" y="17074"/>
                    <a:pt x="15957" y="16888"/>
                  </a:cubicBezTo>
                  <a:cubicBezTo>
                    <a:pt x="26547" y="15385"/>
                    <a:pt x="28443" y="7156"/>
                    <a:pt x="273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5"/>
            <p:cNvSpPr/>
            <p:nvPr/>
          </p:nvSpPr>
          <p:spPr>
            <a:xfrm>
              <a:off x="1412830" y="4207786"/>
              <a:ext cx="979508" cy="654125"/>
            </a:xfrm>
            <a:custGeom>
              <a:avLst/>
              <a:gdLst/>
              <a:ahLst/>
              <a:cxnLst/>
              <a:rect l="l" t="t" r="r" b="b"/>
              <a:pathLst>
                <a:path w="26834" h="17920" extrusionOk="0">
                  <a:moveTo>
                    <a:pt x="1968" y="1"/>
                  </a:moveTo>
                  <a:cubicBezTo>
                    <a:pt x="0" y="6512"/>
                    <a:pt x="716" y="14419"/>
                    <a:pt x="10376" y="17138"/>
                  </a:cubicBezTo>
                  <a:cubicBezTo>
                    <a:pt x="12096" y="17676"/>
                    <a:pt x="13666" y="17919"/>
                    <a:pt x="15095" y="17919"/>
                  </a:cubicBezTo>
                  <a:cubicBezTo>
                    <a:pt x="21658" y="17919"/>
                    <a:pt x="25247" y="12784"/>
                    <a:pt x="26833" y="7407"/>
                  </a:cubicBezTo>
                  <a:lnTo>
                    <a:pt x="26833" y="7407"/>
                  </a:lnTo>
                  <a:cubicBezTo>
                    <a:pt x="23417" y="12613"/>
                    <a:pt x="18931" y="13786"/>
                    <a:pt x="15560" y="13786"/>
                  </a:cubicBezTo>
                  <a:cubicBezTo>
                    <a:pt x="13812" y="13786"/>
                    <a:pt x="12364" y="13471"/>
                    <a:pt x="11520" y="13239"/>
                  </a:cubicBezTo>
                  <a:cubicBezTo>
                    <a:pt x="9123" y="12487"/>
                    <a:pt x="1968" y="9446"/>
                    <a:pt x="19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5"/>
            <p:cNvSpPr/>
            <p:nvPr/>
          </p:nvSpPr>
          <p:spPr>
            <a:xfrm>
              <a:off x="6743933" y="4222315"/>
              <a:ext cx="979508" cy="655293"/>
            </a:xfrm>
            <a:custGeom>
              <a:avLst/>
              <a:gdLst/>
              <a:ahLst/>
              <a:cxnLst/>
              <a:rect l="l" t="t" r="r" b="b"/>
              <a:pathLst>
                <a:path w="26834" h="17952" extrusionOk="0">
                  <a:moveTo>
                    <a:pt x="24866" y="0"/>
                  </a:moveTo>
                  <a:cubicBezTo>
                    <a:pt x="24866" y="9481"/>
                    <a:pt x="17710" y="12522"/>
                    <a:pt x="15278" y="13274"/>
                  </a:cubicBezTo>
                  <a:cubicBezTo>
                    <a:pt x="14448" y="13505"/>
                    <a:pt x="13013" y="13820"/>
                    <a:pt x="11275" y="13820"/>
                  </a:cubicBezTo>
                  <a:cubicBezTo>
                    <a:pt x="7913" y="13820"/>
                    <a:pt x="3420" y="12642"/>
                    <a:pt x="0" y="7406"/>
                  </a:cubicBezTo>
                  <a:lnTo>
                    <a:pt x="0" y="7406"/>
                  </a:lnTo>
                  <a:cubicBezTo>
                    <a:pt x="1588" y="12787"/>
                    <a:pt x="5182" y="17951"/>
                    <a:pt x="11736" y="17951"/>
                  </a:cubicBezTo>
                  <a:cubicBezTo>
                    <a:pt x="13156" y="17951"/>
                    <a:pt x="14715" y="17709"/>
                    <a:pt x="16422" y="17173"/>
                  </a:cubicBezTo>
                  <a:cubicBezTo>
                    <a:pt x="26118" y="14419"/>
                    <a:pt x="26834" y="6547"/>
                    <a:pt x="24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5"/>
            <p:cNvSpPr/>
            <p:nvPr/>
          </p:nvSpPr>
          <p:spPr>
            <a:xfrm>
              <a:off x="505137" y="3755905"/>
              <a:ext cx="975602" cy="677377"/>
            </a:xfrm>
            <a:custGeom>
              <a:avLst/>
              <a:gdLst/>
              <a:ahLst/>
              <a:cxnLst/>
              <a:rect l="l" t="t" r="r" b="b"/>
              <a:pathLst>
                <a:path w="26727" h="18557" extrusionOk="0">
                  <a:moveTo>
                    <a:pt x="2255" y="1"/>
                  </a:moveTo>
                  <a:lnTo>
                    <a:pt x="2255" y="1"/>
                  </a:lnTo>
                  <a:cubicBezTo>
                    <a:pt x="1" y="6405"/>
                    <a:pt x="287" y="14312"/>
                    <a:pt x="9839" y="17532"/>
                  </a:cubicBezTo>
                  <a:cubicBezTo>
                    <a:pt x="11760" y="18240"/>
                    <a:pt x="13507" y="18557"/>
                    <a:pt x="15089" y="18557"/>
                  </a:cubicBezTo>
                  <a:cubicBezTo>
                    <a:pt x="21258" y="18557"/>
                    <a:pt x="24933" y="13749"/>
                    <a:pt x="26727" y="8623"/>
                  </a:cubicBezTo>
                  <a:lnTo>
                    <a:pt x="26727" y="8623"/>
                  </a:lnTo>
                  <a:cubicBezTo>
                    <a:pt x="23303" y="13319"/>
                    <a:pt x="19126" y="14462"/>
                    <a:pt x="15855" y="14462"/>
                  </a:cubicBezTo>
                  <a:cubicBezTo>
                    <a:pt x="13792" y="14462"/>
                    <a:pt x="12090" y="14008"/>
                    <a:pt x="11163" y="13704"/>
                  </a:cubicBezTo>
                  <a:cubicBezTo>
                    <a:pt x="8766" y="12809"/>
                    <a:pt x="1789" y="9446"/>
                    <a:pt x="2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5"/>
            <p:cNvSpPr/>
            <p:nvPr/>
          </p:nvSpPr>
          <p:spPr>
            <a:xfrm>
              <a:off x="7655533" y="3771711"/>
              <a:ext cx="975602" cy="677888"/>
            </a:xfrm>
            <a:custGeom>
              <a:avLst/>
              <a:gdLst/>
              <a:ahLst/>
              <a:cxnLst/>
              <a:rect l="l" t="t" r="r" b="b"/>
              <a:pathLst>
                <a:path w="26727" h="18571" extrusionOk="0">
                  <a:moveTo>
                    <a:pt x="24472" y="1"/>
                  </a:moveTo>
                  <a:lnTo>
                    <a:pt x="24472" y="1"/>
                  </a:lnTo>
                  <a:cubicBezTo>
                    <a:pt x="24937" y="9446"/>
                    <a:pt x="17925" y="12809"/>
                    <a:pt x="15564" y="13704"/>
                  </a:cubicBezTo>
                  <a:cubicBezTo>
                    <a:pt x="14621" y="14009"/>
                    <a:pt x="12910" y="14464"/>
                    <a:pt x="10842" y="14464"/>
                  </a:cubicBezTo>
                  <a:cubicBezTo>
                    <a:pt x="7575" y="14464"/>
                    <a:pt x="3419" y="13327"/>
                    <a:pt x="0" y="8659"/>
                  </a:cubicBezTo>
                  <a:lnTo>
                    <a:pt x="0" y="8659"/>
                  </a:lnTo>
                  <a:cubicBezTo>
                    <a:pt x="1792" y="13751"/>
                    <a:pt x="5461" y="18571"/>
                    <a:pt x="11619" y="18571"/>
                  </a:cubicBezTo>
                  <a:cubicBezTo>
                    <a:pt x="13206" y="18571"/>
                    <a:pt x="14959" y="18251"/>
                    <a:pt x="16887" y="17532"/>
                  </a:cubicBezTo>
                  <a:cubicBezTo>
                    <a:pt x="26440" y="14312"/>
                    <a:pt x="26726" y="6405"/>
                    <a:pt x="244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8" name="Google Shape;2098;p45"/>
          <p:cNvSpPr/>
          <p:nvPr/>
        </p:nvSpPr>
        <p:spPr>
          <a:xfrm>
            <a:off x="-16675" y="3750000"/>
            <a:ext cx="2040000" cy="1405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5"/>
          <p:cNvSpPr/>
          <p:nvPr/>
        </p:nvSpPr>
        <p:spPr>
          <a:xfrm>
            <a:off x="7114500" y="3750000"/>
            <a:ext cx="2040000" cy="1405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178677-F27B-3B41-85BF-FED8CB76754F}"/>
              </a:ext>
            </a:extLst>
          </p:cNvPr>
          <p:cNvSpPr txBox="1"/>
          <p:nvPr/>
        </p:nvSpPr>
        <p:spPr>
          <a:xfrm>
            <a:off x="199573" y="1195489"/>
            <a:ext cx="8871856" cy="3785652"/>
          </a:xfrm>
          <a:prstGeom prst="rect">
            <a:avLst/>
          </a:prstGeom>
          <a:noFill/>
        </p:spPr>
        <p:txBody>
          <a:bodyPr wrap="square">
            <a:spAutoFit/>
          </a:bodyPr>
          <a:lstStyle/>
          <a:p>
            <a:pPr marL="285750" indent="-285750">
              <a:buFont typeface="Arial" panose="020B0604020202020204" pitchFamily="34" charset="0"/>
              <a:buChar char="•"/>
            </a:pPr>
            <a:r>
              <a:rPr lang="en-US" sz="1600" b="1"/>
              <a:t>The oral examination is performed to assess the current health and condition of existing teeth, as well as to evaluate the condition of the oral hard and soft tissues.</a:t>
            </a:r>
            <a:endParaRPr lang="en-GB" sz="1600" b="1"/>
          </a:p>
          <a:p>
            <a:pPr marL="285750" indent="-285750">
              <a:buFont typeface="Arial" panose="020B0604020202020204" pitchFamily="34" charset="0"/>
              <a:buChar char="•"/>
            </a:pPr>
            <a:endParaRPr lang="en-GB" sz="1600" b="1"/>
          </a:p>
          <a:p>
            <a:pPr marL="285750" indent="-285750">
              <a:buFont typeface="Arial" panose="020B0604020202020204" pitchFamily="34" charset="0"/>
              <a:buChar char="•"/>
            </a:pPr>
            <a:r>
              <a:rPr lang="en-GB" sz="1600" b="1"/>
              <a:t>The condition of the oral hard and soft tissues should be evaluated. Level of oral hygiene, overall dental and periodontal health, occlusion, jaw relationship, temporomandibular joint condition, interarch spaces and ability to open the mouth wide should be assessed.</a:t>
            </a:r>
          </a:p>
          <a:p>
            <a:pPr marL="285750" indent="-285750">
              <a:buFont typeface="Arial" panose="020B0604020202020204" pitchFamily="34" charset="0"/>
              <a:buChar char="•"/>
            </a:pPr>
            <a:endParaRPr lang="en-GB" sz="1600" b="1"/>
          </a:p>
          <a:p>
            <a:pPr marL="285750" indent="-285750">
              <a:buFont typeface="Arial" panose="020B0604020202020204" pitchFamily="34" charset="0"/>
              <a:buChar char="•"/>
            </a:pPr>
            <a:r>
              <a:rPr lang="en-GB" sz="1600" b="1"/>
              <a:t>All oral lesions, especially infections, should be diagnosed and appropriately treated before implant therapy.</a:t>
            </a:r>
          </a:p>
          <a:p>
            <a:pPr marL="285750" indent="-285750">
              <a:buFont typeface="Arial" panose="020B0604020202020204" pitchFamily="34" charset="0"/>
              <a:buChar char="•"/>
            </a:pPr>
            <a:endParaRPr lang="en-GB" sz="1600" b="1"/>
          </a:p>
          <a:p>
            <a:pPr marL="285750" indent="-285750">
              <a:buFont typeface="Arial" panose="020B0604020202020204" pitchFamily="34" charset="0"/>
              <a:buChar char="•"/>
            </a:pPr>
            <a:r>
              <a:rPr lang="en-GB" sz="1600" b="1"/>
              <a:t>After a thorough intraoral examination, the clinician can evaluate potential implant sites. All sites should be clinically evaluated to measure the available space in the bone for the placement of implants and in the dental space for prosthetic tooth replacement </a:t>
            </a:r>
            <a:endParaRPr lang="en-US" sz="1600" b="1"/>
          </a:p>
        </p:txBody>
      </p:sp>
      <p:sp>
        <p:nvSpPr>
          <p:cNvPr id="6" name="Google Shape;2017;p45">
            <a:extLst>
              <a:ext uri="{FF2B5EF4-FFF2-40B4-BE49-F238E27FC236}">
                <a16:creationId xmlns:a16="http://schemas.microsoft.com/office/drawing/2014/main" id="{78A34615-2BDD-B849-A4FC-0DCBCA4AA2A2}"/>
              </a:ext>
            </a:extLst>
          </p:cNvPr>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SzPts val="1100"/>
              <a:buFont typeface="Arial"/>
              <a:buNone/>
            </a:pPr>
            <a:r>
              <a:rPr lang="en-GB" sz="3200" b="1" u="sng"/>
              <a:t>Intraoral Examination</a:t>
            </a:r>
            <a:r>
              <a:rPr lang="en-GB" sz="3200"/>
              <a:t> </a:t>
            </a:r>
          </a:p>
        </p:txBody>
      </p:sp>
    </p:spTree>
    <p:extLst>
      <p:ext uri="{BB962C8B-B14F-4D97-AF65-F5344CB8AC3E}">
        <p14:creationId xmlns:p14="http://schemas.microsoft.com/office/powerpoint/2010/main" val="208323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47D7B3-408F-FA4D-AD71-EB7AF28905E9}"/>
              </a:ext>
            </a:extLst>
          </p:cNvPr>
          <p:cNvSpPr txBox="1"/>
          <p:nvPr/>
        </p:nvSpPr>
        <p:spPr>
          <a:xfrm>
            <a:off x="675820" y="595409"/>
            <a:ext cx="5447393" cy="3693319"/>
          </a:xfrm>
          <a:prstGeom prst="rect">
            <a:avLst/>
          </a:prstGeom>
          <a:noFill/>
        </p:spPr>
        <p:txBody>
          <a:bodyPr wrap="square">
            <a:spAutoFit/>
          </a:bodyPr>
          <a:lstStyle/>
          <a:p>
            <a:pPr marL="285750" indent="-285750">
              <a:buFont typeface="Arial" panose="020B0604020202020204" pitchFamily="34" charset="0"/>
              <a:buChar char="•"/>
            </a:pPr>
            <a:r>
              <a:rPr lang="en-GB" sz="1800" b="1">
                <a:solidFill>
                  <a:schemeClr val="accent2">
                    <a:lumMod val="50000"/>
                  </a:schemeClr>
                </a:solidFill>
              </a:rPr>
              <a:t>Bone Height </a:t>
            </a:r>
            <a:r>
              <a:rPr lang="en-GB" sz="1800" b="1"/>
              <a:t>: Measured from the crest of the alveolar ridge to the opposing border of the bone or an anatomical structure.According to the bone height, implant length is determined.</a:t>
            </a:r>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GB" sz="1800" b="1">
                <a:solidFill>
                  <a:schemeClr val="accent2">
                    <a:lumMod val="50000"/>
                  </a:schemeClr>
                </a:solidFill>
              </a:rPr>
              <a:t>Bone Width </a:t>
            </a:r>
            <a:r>
              <a:rPr lang="en-GB" sz="1800" b="1"/>
              <a:t>: It is the bucco-lingual width of the alveolar bone. Implant diameter is selected based on this parameter.</a:t>
            </a:r>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US" sz="1800" b="1"/>
              <a:t>Width </a:t>
            </a:r>
            <a:r>
              <a:rPr lang="en-GB" sz="1800" b="1"/>
              <a:t>and Height </a:t>
            </a:r>
            <a:r>
              <a:rPr lang="en-US" sz="1800" b="1"/>
              <a:t>of the maxillary alveolar ridge measured at a specific point prior to implant placement</a:t>
            </a:r>
            <a:r>
              <a:rPr lang="en-GB" sz="1800" b="1"/>
              <a:t> </a:t>
            </a:r>
            <a:endParaRPr lang="en-US" sz="1800" b="1"/>
          </a:p>
        </p:txBody>
      </p:sp>
      <p:pic>
        <p:nvPicPr>
          <p:cNvPr id="7" name="Picture 7">
            <a:extLst>
              <a:ext uri="{FF2B5EF4-FFF2-40B4-BE49-F238E27FC236}">
                <a16:creationId xmlns:a16="http://schemas.microsoft.com/office/drawing/2014/main" id="{F498A75E-B845-8E49-A83A-F3EE2AE81DB5}"/>
              </a:ext>
            </a:extLst>
          </p:cNvPr>
          <p:cNvPicPr>
            <a:picLocks noChangeAspect="1"/>
          </p:cNvPicPr>
          <p:nvPr/>
        </p:nvPicPr>
        <p:blipFill>
          <a:blip r:embed="rId2"/>
          <a:stretch>
            <a:fillRect/>
          </a:stretch>
        </p:blipFill>
        <p:spPr>
          <a:xfrm>
            <a:off x="6372680" y="72975"/>
            <a:ext cx="2095499" cy="4997549"/>
          </a:xfrm>
          <a:prstGeom prst="rect">
            <a:avLst/>
          </a:prstGeom>
        </p:spPr>
      </p:pic>
    </p:spTree>
    <p:extLst>
      <p:ext uri="{BB962C8B-B14F-4D97-AF65-F5344CB8AC3E}">
        <p14:creationId xmlns:p14="http://schemas.microsoft.com/office/powerpoint/2010/main" val="3184027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C55F055-BBF5-2149-BEC9-07F51B7B37FD}"/>
              </a:ext>
            </a:extLst>
          </p:cNvPr>
          <p:cNvSpPr txBox="1"/>
          <p:nvPr/>
        </p:nvSpPr>
        <p:spPr>
          <a:xfrm>
            <a:off x="649451" y="1322217"/>
            <a:ext cx="4105732" cy="2246769"/>
          </a:xfrm>
          <a:prstGeom prst="rect">
            <a:avLst/>
          </a:prstGeom>
          <a:noFill/>
        </p:spPr>
        <p:txBody>
          <a:bodyPr wrap="square">
            <a:spAutoFit/>
          </a:bodyPr>
          <a:lstStyle/>
          <a:p>
            <a:r>
              <a:rPr lang="en-US" sz="2000" b="1"/>
              <a:t>A </a:t>
            </a:r>
            <a:r>
              <a:rPr lang="en-GB" sz="2000" b="1">
                <a:solidFill>
                  <a:schemeClr val="accent2">
                    <a:lumMod val="50000"/>
                  </a:schemeClr>
                </a:solidFill>
              </a:rPr>
              <a:t>Dental</a:t>
            </a:r>
            <a:r>
              <a:rPr lang="en-US" sz="2000" b="1">
                <a:solidFill>
                  <a:schemeClr val="accent2">
                    <a:lumMod val="50000"/>
                  </a:schemeClr>
                </a:solidFill>
              </a:rPr>
              <a:t> </a:t>
            </a:r>
            <a:r>
              <a:rPr lang="en-GB" sz="2000" b="1">
                <a:solidFill>
                  <a:schemeClr val="accent2">
                    <a:lumMod val="50000"/>
                  </a:schemeClr>
                </a:solidFill>
              </a:rPr>
              <a:t>Implant</a:t>
            </a:r>
            <a:r>
              <a:rPr lang="en-US" sz="2000" b="1"/>
              <a:t> is a permucosal device that is biocompatible and biofunctional and is placed on or within the bone associated with the oral cavity to provide support for fixed or removable prosthesis.</a:t>
            </a:r>
          </a:p>
        </p:txBody>
      </p:sp>
      <p:grpSp>
        <p:nvGrpSpPr>
          <p:cNvPr id="53" name="Google Shape;1276;p34">
            <a:extLst>
              <a:ext uri="{FF2B5EF4-FFF2-40B4-BE49-F238E27FC236}">
                <a16:creationId xmlns:a16="http://schemas.microsoft.com/office/drawing/2014/main" id="{E6BFEAB1-47A6-0F48-916D-63FCF9DD715D}"/>
              </a:ext>
            </a:extLst>
          </p:cNvPr>
          <p:cNvGrpSpPr/>
          <p:nvPr/>
        </p:nvGrpSpPr>
        <p:grpSpPr>
          <a:xfrm>
            <a:off x="5081936" y="948465"/>
            <a:ext cx="2583420" cy="3246569"/>
            <a:chOff x="3298551" y="1343025"/>
            <a:chExt cx="2259571" cy="2779818"/>
          </a:xfrm>
        </p:grpSpPr>
        <p:sp>
          <p:nvSpPr>
            <p:cNvPr id="13" name="Google Shape;1277;p34">
              <a:extLst>
                <a:ext uri="{FF2B5EF4-FFF2-40B4-BE49-F238E27FC236}">
                  <a16:creationId xmlns:a16="http://schemas.microsoft.com/office/drawing/2014/main" id="{0DC074CC-30D2-2B4B-8C81-3180A47D6E9C}"/>
                </a:ext>
              </a:extLst>
            </p:cNvPr>
            <p:cNvSpPr/>
            <p:nvPr/>
          </p:nvSpPr>
          <p:spPr>
            <a:xfrm>
              <a:off x="4513799" y="1831869"/>
              <a:ext cx="721879" cy="525483"/>
            </a:xfrm>
            <a:custGeom>
              <a:avLst/>
              <a:gdLst/>
              <a:ahLst/>
              <a:cxnLst/>
              <a:rect l="l" t="t" r="r" b="b"/>
              <a:pathLst>
                <a:path w="10538" h="7671" extrusionOk="0">
                  <a:moveTo>
                    <a:pt x="8048" y="1"/>
                  </a:moveTo>
                  <a:lnTo>
                    <a:pt x="5549" y="5479"/>
                  </a:lnTo>
                  <a:lnTo>
                    <a:pt x="325" y="4682"/>
                  </a:lnTo>
                  <a:lnTo>
                    <a:pt x="1" y="5462"/>
                  </a:lnTo>
                  <a:lnTo>
                    <a:pt x="5620" y="7671"/>
                  </a:lnTo>
                  <a:cubicBezTo>
                    <a:pt x="5620" y="7671"/>
                    <a:pt x="10537" y="3840"/>
                    <a:pt x="8048" y="1"/>
                  </a:cubicBezTo>
                  <a:close/>
                </a:path>
              </a:pathLst>
            </a:custGeom>
            <a:solidFill>
              <a:srgbClr val="CEC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78;p34">
              <a:extLst>
                <a:ext uri="{FF2B5EF4-FFF2-40B4-BE49-F238E27FC236}">
                  <a16:creationId xmlns:a16="http://schemas.microsoft.com/office/drawing/2014/main" id="{D76E8221-9620-0749-A81A-178EA8D87A50}"/>
                </a:ext>
              </a:extLst>
            </p:cNvPr>
            <p:cNvSpPr/>
            <p:nvPr/>
          </p:nvSpPr>
          <p:spPr>
            <a:xfrm>
              <a:off x="3528379" y="2234808"/>
              <a:ext cx="731470" cy="1080079"/>
            </a:xfrm>
            <a:custGeom>
              <a:avLst/>
              <a:gdLst/>
              <a:ahLst/>
              <a:cxnLst/>
              <a:rect l="l" t="t" r="r" b="b"/>
              <a:pathLst>
                <a:path w="10678" h="15767" extrusionOk="0">
                  <a:moveTo>
                    <a:pt x="2017" y="1"/>
                  </a:moveTo>
                  <a:lnTo>
                    <a:pt x="2017" y="1"/>
                  </a:lnTo>
                  <a:cubicBezTo>
                    <a:pt x="1" y="8091"/>
                    <a:pt x="308" y="15130"/>
                    <a:pt x="2701" y="15727"/>
                  </a:cubicBezTo>
                  <a:cubicBezTo>
                    <a:pt x="2809" y="15754"/>
                    <a:pt x="2920" y="15767"/>
                    <a:pt x="3034" y="15767"/>
                  </a:cubicBezTo>
                  <a:cubicBezTo>
                    <a:pt x="5414" y="15767"/>
                    <a:pt x="8753" y="9881"/>
                    <a:pt x="10678" y="2166"/>
                  </a:cubicBezTo>
                  <a:lnTo>
                    <a:pt x="20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79;p34">
              <a:extLst>
                <a:ext uri="{FF2B5EF4-FFF2-40B4-BE49-F238E27FC236}">
                  <a16:creationId xmlns:a16="http://schemas.microsoft.com/office/drawing/2014/main" id="{3E64B179-2FC6-E546-9581-1F7CDF90F0A8}"/>
                </a:ext>
              </a:extLst>
            </p:cNvPr>
            <p:cNvSpPr/>
            <p:nvPr/>
          </p:nvSpPr>
          <p:spPr>
            <a:xfrm>
              <a:off x="3545779" y="2548830"/>
              <a:ext cx="693656" cy="87204"/>
            </a:xfrm>
            <a:custGeom>
              <a:avLst/>
              <a:gdLst/>
              <a:ahLst/>
              <a:cxnLst/>
              <a:rect l="l" t="t" r="r" b="b"/>
              <a:pathLst>
                <a:path w="10126" h="1273" extrusionOk="0">
                  <a:moveTo>
                    <a:pt x="9589" y="1"/>
                  </a:moveTo>
                  <a:cubicBezTo>
                    <a:pt x="9584" y="1"/>
                    <a:pt x="9579" y="1"/>
                    <a:pt x="9573" y="1"/>
                  </a:cubicBezTo>
                  <a:lnTo>
                    <a:pt x="9565" y="1"/>
                  </a:lnTo>
                  <a:lnTo>
                    <a:pt x="737" y="176"/>
                  </a:lnTo>
                  <a:cubicBezTo>
                    <a:pt x="1" y="176"/>
                    <a:pt x="10" y="1272"/>
                    <a:pt x="746" y="1272"/>
                  </a:cubicBezTo>
                  <a:lnTo>
                    <a:pt x="755" y="1272"/>
                  </a:lnTo>
                  <a:lnTo>
                    <a:pt x="9582" y="1097"/>
                  </a:lnTo>
                  <a:cubicBezTo>
                    <a:pt x="9889" y="1088"/>
                    <a:pt x="10126" y="843"/>
                    <a:pt x="10126" y="545"/>
                  </a:cubicBezTo>
                  <a:cubicBezTo>
                    <a:pt x="10126" y="243"/>
                    <a:pt x="9880" y="1"/>
                    <a:pt x="95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80;p34">
              <a:extLst>
                <a:ext uri="{FF2B5EF4-FFF2-40B4-BE49-F238E27FC236}">
                  <a16:creationId xmlns:a16="http://schemas.microsoft.com/office/drawing/2014/main" id="{0B28E9FC-D89A-BA4B-B3EE-AD329E788B54}"/>
                </a:ext>
              </a:extLst>
            </p:cNvPr>
            <p:cNvSpPr/>
            <p:nvPr/>
          </p:nvSpPr>
          <p:spPr>
            <a:xfrm>
              <a:off x="3524201" y="2837711"/>
              <a:ext cx="608987" cy="85971"/>
            </a:xfrm>
            <a:custGeom>
              <a:avLst/>
              <a:gdLst/>
              <a:ahLst/>
              <a:cxnLst/>
              <a:rect l="l" t="t" r="r" b="b"/>
              <a:pathLst>
                <a:path w="8890" h="1255" extrusionOk="0">
                  <a:moveTo>
                    <a:pt x="8319" y="1"/>
                  </a:moveTo>
                  <a:lnTo>
                    <a:pt x="737" y="158"/>
                  </a:lnTo>
                  <a:cubicBezTo>
                    <a:pt x="0" y="158"/>
                    <a:pt x="9" y="1254"/>
                    <a:pt x="746" y="1254"/>
                  </a:cubicBezTo>
                  <a:lnTo>
                    <a:pt x="754" y="1254"/>
                  </a:lnTo>
                  <a:lnTo>
                    <a:pt x="8346" y="1096"/>
                  </a:lnTo>
                  <a:cubicBezTo>
                    <a:pt x="8644" y="1096"/>
                    <a:pt x="8889" y="842"/>
                    <a:pt x="8880" y="544"/>
                  </a:cubicBezTo>
                  <a:cubicBezTo>
                    <a:pt x="8871" y="237"/>
                    <a:pt x="8626" y="1"/>
                    <a:pt x="8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81;p34">
              <a:extLst>
                <a:ext uri="{FF2B5EF4-FFF2-40B4-BE49-F238E27FC236}">
                  <a16:creationId xmlns:a16="http://schemas.microsoft.com/office/drawing/2014/main" id="{05A02C97-FFFC-FE48-9643-C9148BB206EF}"/>
                </a:ext>
              </a:extLst>
            </p:cNvPr>
            <p:cNvSpPr/>
            <p:nvPr/>
          </p:nvSpPr>
          <p:spPr>
            <a:xfrm>
              <a:off x="3555027" y="3126524"/>
              <a:ext cx="419030" cy="81792"/>
            </a:xfrm>
            <a:custGeom>
              <a:avLst/>
              <a:gdLst/>
              <a:ahLst/>
              <a:cxnLst/>
              <a:rect l="l" t="t" r="r" b="b"/>
              <a:pathLst>
                <a:path w="6117" h="1194" extrusionOk="0">
                  <a:moveTo>
                    <a:pt x="5579" y="1"/>
                  </a:moveTo>
                  <a:cubicBezTo>
                    <a:pt x="5574" y="1"/>
                    <a:pt x="5569" y="1"/>
                    <a:pt x="5564" y="1"/>
                  </a:cubicBezTo>
                  <a:lnTo>
                    <a:pt x="5555" y="1"/>
                  </a:lnTo>
                  <a:lnTo>
                    <a:pt x="734" y="89"/>
                  </a:lnTo>
                  <a:cubicBezTo>
                    <a:pt x="0" y="97"/>
                    <a:pt x="15" y="1184"/>
                    <a:pt x="734" y="1184"/>
                  </a:cubicBezTo>
                  <a:cubicBezTo>
                    <a:pt x="737" y="1184"/>
                    <a:pt x="740" y="1184"/>
                    <a:pt x="743" y="1184"/>
                  </a:cubicBezTo>
                  <a:lnTo>
                    <a:pt x="751" y="1193"/>
                  </a:lnTo>
                  <a:lnTo>
                    <a:pt x="5573" y="1097"/>
                  </a:lnTo>
                  <a:cubicBezTo>
                    <a:pt x="5879" y="1088"/>
                    <a:pt x="6116" y="842"/>
                    <a:pt x="6116" y="536"/>
                  </a:cubicBezTo>
                  <a:cubicBezTo>
                    <a:pt x="6116" y="243"/>
                    <a:pt x="5871" y="1"/>
                    <a:pt x="55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2;p34">
              <a:extLst>
                <a:ext uri="{FF2B5EF4-FFF2-40B4-BE49-F238E27FC236}">
                  <a16:creationId xmlns:a16="http://schemas.microsoft.com/office/drawing/2014/main" id="{E40835FA-E217-FB45-B81D-97DCA853559E}"/>
                </a:ext>
              </a:extLst>
            </p:cNvPr>
            <p:cNvSpPr/>
            <p:nvPr/>
          </p:nvSpPr>
          <p:spPr>
            <a:xfrm>
              <a:off x="3298551" y="1343025"/>
              <a:ext cx="1586381" cy="1143512"/>
            </a:xfrm>
            <a:custGeom>
              <a:avLst/>
              <a:gdLst/>
              <a:ahLst/>
              <a:cxnLst/>
              <a:rect l="l" t="t" r="r" b="b"/>
              <a:pathLst>
                <a:path w="23158" h="16693" extrusionOk="0">
                  <a:moveTo>
                    <a:pt x="6733" y="1"/>
                  </a:moveTo>
                  <a:cubicBezTo>
                    <a:pt x="2875" y="1"/>
                    <a:pt x="0" y="3719"/>
                    <a:pt x="296" y="8346"/>
                  </a:cubicBezTo>
                  <a:cubicBezTo>
                    <a:pt x="375" y="9723"/>
                    <a:pt x="744" y="11064"/>
                    <a:pt x="1357" y="12291"/>
                  </a:cubicBezTo>
                  <a:lnTo>
                    <a:pt x="3040" y="13404"/>
                  </a:lnTo>
                  <a:cubicBezTo>
                    <a:pt x="6316" y="15556"/>
                    <a:pt x="10139" y="16693"/>
                    <a:pt x="14026" y="16693"/>
                  </a:cubicBezTo>
                  <a:cubicBezTo>
                    <a:pt x="14652" y="16693"/>
                    <a:pt x="15281" y="16663"/>
                    <a:pt x="15909" y="16604"/>
                  </a:cubicBezTo>
                  <a:lnTo>
                    <a:pt x="17916" y="16411"/>
                  </a:lnTo>
                  <a:cubicBezTo>
                    <a:pt x="19038" y="15622"/>
                    <a:pt x="19985" y="14605"/>
                    <a:pt x="20712" y="13431"/>
                  </a:cubicBezTo>
                  <a:cubicBezTo>
                    <a:pt x="23158" y="9460"/>
                    <a:pt x="22334" y="4796"/>
                    <a:pt x="18880" y="3008"/>
                  </a:cubicBezTo>
                  <a:cubicBezTo>
                    <a:pt x="17964" y="2539"/>
                    <a:pt x="16953" y="2316"/>
                    <a:pt x="15918" y="2316"/>
                  </a:cubicBezTo>
                  <a:cubicBezTo>
                    <a:pt x="14962" y="2316"/>
                    <a:pt x="13985" y="2506"/>
                    <a:pt x="13042" y="2868"/>
                  </a:cubicBezTo>
                  <a:cubicBezTo>
                    <a:pt x="12933" y="2910"/>
                    <a:pt x="12819" y="2931"/>
                    <a:pt x="12707" y="2931"/>
                  </a:cubicBezTo>
                  <a:cubicBezTo>
                    <a:pt x="12447" y="2931"/>
                    <a:pt x="12194" y="2821"/>
                    <a:pt x="12016" y="2613"/>
                  </a:cubicBezTo>
                  <a:cubicBezTo>
                    <a:pt x="10640" y="1027"/>
                    <a:pt x="8782" y="28"/>
                    <a:pt x="6801" y="1"/>
                  </a:cubicBezTo>
                  <a:cubicBezTo>
                    <a:pt x="6778" y="1"/>
                    <a:pt x="6756" y="1"/>
                    <a:pt x="67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83;p34">
              <a:extLst>
                <a:ext uri="{FF2B5EF4-FFF2-40B4-BE49-F238E27FC236}">
                  <a16:creationId xmlns:a16="http://schemas.microsoft.com/office/drawing/2014/main" id="{C2E67405-71C0-4F40-BD79-343A0D57215B}"/>
                </a:ext>
              </a:extLst>
            </p:cNvPr>
            <p:cNvSpPr/>
            <p:nvPr/>
          </p:nvSpPr>
          <p:spPr>
            <a:xfrm>
              <a:off x="3378905" y="1413310"/>
              <a:ext cx="1384778" cy="1021578"/>
            </a:xfrm>
            <a:custGeom>
              <a:avLst/>
              <a:gdLst/>
              <a:ahLst/>
              <a:cxnLst/>
              <a:rect l="l" t="t" r="r" b="b"/>
              <a:pathLst>
                <a:path w="20215" h="14913" extrusionOk="0">
                  <a:moveTo>
                    <a:pt x="5554" y="0"/>
                  </a:moveTo>
                  <a:cubicBezTo>
                    <a:pt x="4195" y="0"/>
                    <a:pt x="2973" y="543"/>
                    <a:pt x="1981" y="1579"/>
                  </a:cubicBezTo>
                  <a:cubicBezTo>
                    <a:pt x="666" y="2964"/>
                    <a:pt x="0" y="5032"/>
                    <a:pt x="140" y="7259"/>
                  </a:cubicBezTo>
                  <a:cubicBezTo>
                    <a:pt x="219" y="8495"/>
                    <a:pt x="544" y="9696"/>
                    <a:pt x="1105" y="10809"/>
                  </a:cubicBezTo>
                  <a:cubicBezTo>
                    <a:pt x="1183" y="10976"/>
                    <a:pt x="1254" y="11142"/>
                    <a:pt x="1324" y="11318"/>
                  </a:cubicBezTo>
                  <a:cubicBezTo>
                    <a:pt x="5695" y="13686"/>
                    <a:pt x="10591" y="14912"/>
                    <a:pt x="15559" y="14912"/>
                  </a:cubicBezTo>
                  <a:cubicBezTo>
                    <a:pt x="15612" y="14912"/>
                    <a:pt x="15665" y="14912"/>
                    <a:pt x="15717" y="14912"/>
                  </a:cubicBezTo>
                  <a:cubicBezTo>
                    <a:pt x="15858" y="14780"/>
                    <a:pt x="15998" y="14657"/>
                    <a:pt x="16156" y="14552"/>
                  </a:cubicBezTo>
                  <a:cubicBezTo>
                    <a:pt x="17164" y="13833"/>
                    <a:pt x="18014" y="12922"/>
                    <a:pt x="18663" y="11870"/>
                  </a:cubicBezTo>
                  <a:cubicBezTo>
                    <a:pt x="19837" y="9976"/>
                    <a:pt x="20214" y="7829"/>
                    <a:pt x="19706" y="5997"/>
                  </a:cubicBezTo>
                  <a:cubicBezTo>
                    <a:pt x="19311" y="4603"/>
                    <a:pt x="18461" y="3525"/>
                    <a:pt x="17234" y="2894"/>
                  </a:cubicBezTo>
                  <a:cubicBezTo>
                    <a:pt x="16477" y="2504"/>
                    <a:pt x="15632" y="2308"/>
                    <a:pt x="14743" y="2308"/>
                  </a:cubicBezTo>
                  <a:cubicBezTo>
                    <a:pt x="13933" y="2308"/>
                    <a:pt x="13086" y="2471"/>
                    <a:pt x="12237" y="2797"/>
                  </a:cubicBezTo>
                  <a:cubicBezTo>
                    <a:pt x="12009" y="2886"/>
                    <a:pt x="11772" y="2929"/>
                    <a:pt x="11537" y="2929"/>
                  </a:cubicBezTo>
                  <a:cubicBezTo>
                    <a:pt x="10986" y="2929"/>
                    <a:pt x="10447" y="2693"/>
                    <a:pt x="10072" y="2262"/>
                  </a:cubicBezTo>
                  <a:cubicBezTo>
                    <a:pt x="9125" y="1175"/>
                    <a:pt x="7995" y="448"/>
                    <a:pt x="6802" y="150"/>
                  </a:cubicBezTo>
                  <a:cubicBezTo>
                    <a:pt x="6408" y="53"/>
                    <a:pt x="6013" y="1"/>
                    <a:pt x="5619" y="1"/>
                  </a:cubicBezTo>
                  <a:cubicBezTo>
                    <a:pt x="5597" y="1"/>
                    <a:pt x="5576" y="0"/>
                    <a:pt x="5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4;p34">
              <a:extLst>
                <a:ext uri="{FF2B5EF4-FFF2-40B4-BE49-F238E27FC236}">
                  <a16:creationId xmlns:a16="http://schemas.microsoft.com/office/drawing/2014/main" id="{BFF20DA7-BE0C-2A41-9F3A-33491B6CEC00}"/>
                </a:ext>
              </a:extLst>
            </p:cNvPr>
            <p:cNvSpPr/>
            <p:nvPr/>
          </p:nvSpPr>
          <p:spPr>
            <a:xfrm>
              <a:off x="4632720" y="1735210"/>
              <a:ext cx="146595" cy="203041"/>
            </a:xfrm>
            <a:custGeom>
              <a:avLst/>
              <a:gdLst/>
              <a:ahLst/>
              <a:cxnLst/>
              <a:rect l="l" t="t" r="r" b="b"/>
              <a:pathLst>
                <a:path w="2140" h="2964" extrusionOk="0">
                  <a:moveTo>
                    <a:pt x="1315" y="0"/>
                  </a:moveTo>
                  <a:lnTo>
                    <a:pt x="0" y="833"/>
                  </a:lnTo>
                  <a:cubicBezTo>
                    <a:pt x="377" y="1456"/>
                    <a:pt x="570" y="2166"/>
                    <a:pt x="561" y="2902"/>
                  </a:cubicBezTo>
                  <a:lnTo>
                    <a:pt x="2113" y="2963"/>
                  </a:lnTo>
                  <a:cubicBezTo>
                    <a:pt x="2139" y="1920"/>
                    <a:pt x="1859" y="886"/>
                    <a:pt x="1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85;p34">
              <a:extLst>
                <a:ext uri="{FF2B5EF4-FFF2-40B4-BE49-F238E27FC236}">
                  <a16:creationId xmlns:a16="http://schemas.microsoft.com/office/drawing/2014/main" id="{792D5F8D-7423-7B4A-BD82-0D1413526AD4}"/>
                </a:ext>
              </a:extLst>
            </p:cNvPr>
            <p:cNvSpPr/>
            <p:nvPr/>
          </p:nvSpPr>
          <p:spPr>
            <a:xfrm>
              <a:off x="4612854" y="1966410"/>
              <a:ext cx="162830" cy="225853"/>
            </a:xfrm>
            <a:custGeom>
              <a:avLst/>
              <a:gdLst/>
              <a:ahLst/>
              <a:cxnLst/>
              <a:rect l="l" t="t" r="r" b="b"/>
              <a:pathLst>
                <a:path w="2377" h="3297" extrusionOk="0">
                  <a:moveTo>
                    <a:pt x="834" y="0"/>
                  </a:moveTo>
                  <a:cubicBezTo>
                    <a:pt x="746" y="886"/>
                    <a:pt x="466" y="1736"/>
                    <a:pt x="1" y="2499"/>
                  </a:cubicBezTo>
                  <a:lnTo>
                    <a:pt x="1333" y="3296"/>
                  </a:lnTo>
                  <a:cubicBezTo>
                    <a:pt x="1921" y="2332"/>
                    <a:pt x="2280" y="1236"/>
                    <a:pt x="2377" y="114"/>
                  </a:cubicBezTo>
                  <a:lnTo>
                    <a:pt x="8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6;p34">
              <a:extLst>
                <a:ext uri="{FF2B5EF4-FFF2-40B4-BE49-F238E27FC236}">
                  <a16:creationId xmlns:a16="http://schemas.microsoft.com/office/drawing/2014/main" id="{05AEE88B-1A95-C445-BC2D-5512FA9AAB25}"/>
                </a:ext>
              </a:extLst>
            </p:cNvPr>
            <p:cNvSpPr/>
            <p:nvPr/>
          </p:nvSpPr>
          <p:spPr>
            <a:xfrm>
              <a:off x="3903709" y="1452699"/>
              <a:ext cx="500890" cy="228319"/>
            </a:xfrm>
            <a:custGeom>
              <a:avLst/>
              <a:gdLst/>
              <a:ahLst/>
              <a:cxnLst/>
              <a:rect l="l" t="t" r="r" b="b"/>
              <a:pathLst>
                <a:path w="7312" h="3333" extrusionOk="0">
                  <a:moveTo>
                    <a:pt x="665" y="1"/>
                  </a:moveTo>
                  <a:cubicBezTo>
                    <a:pt x="538" y="1"/>
                    <a:pt x="434" y="30"/>
                    <a:pt x="360" y="92"/>
                  </a:cubicBezTo>
                  <a:cubicBezTo>
                    <a:pt x="0" y="390"/>
                    <a:pt x="483" y="1337"/>
                    <a:pt x="1429" y="2205"/>
                  </a:cubicBezTo>
                  <a:cubicBezTo>
                    <a:pt x="1850" y="2590"/>
                    <a:pt x="2323" y="2915"/>
                    <a:pt x="2841" y="3160"/>
                  </a:cubicBezTo>
                  <a:cubicBezTo>
                    <a:pt x="2937" y="3204"/>
                    <a:pt x="3033" y="3248"/>
                    <a:pt x="3139" y="3265"/>
                  </a:cubicBezTo>
                  <a:lnTo>
                    <a:pt x="3165" y="3274"/>
                  </a:lnTo>
                  <a:lnTo>
                    <a:pt x="3191" y="3283"/>
                  </a:lnTo>
                  <a:cubicBezTo>
                    <a:pt x="3296" y="3309"/>
                    <a:pt x="3402" y="3327"/>
                    <a:pt x="3507" y="3327"/>
                  </a:cubicBezTo>
                  <a:cubicBezTo>
                    <a:pt x="3592" y="3331"/>
                    <a:pt x="3678" y="3333"/>
                    <a:pt x="3763" y="3333"/>
                  </a:cubicBezTo>
                  <a:cubicBezTo>
                    <a:pt x="4247" y="3333"/>
                    <a:pt x="4729" y="3269"/>
                    <a:pt x="5199" y="3143"/>
                  </a:cubicBezTo>
                  <a:cubicBezTo>
                    <a:pt x="6443" y="2818"/>
                    <a:pt x="7311" y="2213"/>
                    <a:pt x="7136" y="1784"/>
                  </a:cubicBezTo>
                  <a:cubicBezTo>
                    <a:pt x="7032" y="1523"/>
                    <a:pt x="6584" y="1387"/>
                    <a:pt x="5977" y="1387"/>
                  </a:cubicBezTo>
                  <a:cubicBezTo>
                    <a:pt x="5562" y="1387"/>
                    <a:pt x="5073" y="1451"/>
                    <a:pt x="4567" y="1582"/>
                  </a:cubicBezTo>
                  <a:cubicBezTo>
                    <a:pt x="4392" y="1626"/>
                    <a:pt x="4234" y="1670"/>
                    <a:pt x="4077" y="1731"/>
                  </a:cubicBezTo>
                  <a:cubicBezTo>
                    <a:pt x="3979" y="1763"/>
                    <a:pt x="3879" y="1778"/>
                    <a:pt x="3780" y="1778"/>
                  </a:cubicBezTo>
                  <a:cubicBezTo>
                    <a:pt x="3522" y="1778"/>
                    <a:pt x="3270" y="1673"/>
                    <a:pt x="3086" y="1477"/>
                  </a:cubicBezTo>
                  <a:cubicBezTo>
                    <a:pt x="2972" y="1363"/>
                    <a:pt x="2849" y="1240"/>
                    <a:pt x="2727" y="1126"/>
                  </a:cubicBezTo>
                  <a:cubicBezTo>
                    <a:pt x="1969" y="431"/>
                    <a:pt x="1151" y="1"/>
                    <a:pt x="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87;p34">
              <a:extLst>
                <a:ext uri="{FF2B5EF4-FFF2-40B4-BE49-F238E27FC236}">
                  <a16:creationId xmlns:a16="http://schemas.microsoft.com/office/drawing/2014/main" id="{CE5D603F-8DBB-AE44-BD8C-EA824FC81A82}"/>
                </a:ext>
              </a:extLst>
            </p:cNvPr>
            <p:cNvSpPr/>
            <p:nvPr/>
          </p:nvSpPr>
          <p:spPr>
            <a:xfrm>
              <a:off x="5292886" y="4045915"/>
              <a:ext cx="130155" cy="76928"/>
            </a:xfrm>
            <a:custGeom>
              <a:avLst/>
              <a:gdLst/>
              <a:ahLst/>
              <a:cxnLst/>
              <a:rect l="l" t="t" r="r" b="b"/>
              <a:pathLst>
                <a:path w="1900" h="1123" extrusionOk="0">
                  <a:moveTo>
                    <a:pt x="1286" y="0"/>
                  </a:moveTo>
                  <a:lnTo>
                    <a:pt x="1277" y="579"/>
                  </a:lnTo>
                  <a:cubicBezTo>
                    <a:pt x="1109" y="551"/>
                    <a:pt x="967" y="539"/>
                    <a:pt x="845" y="539"/>
                  </a:cubicBezTo>
                  <a:cubicBezTo>
                    <a:pt x="0" y="539"/>
                    <a:pt x="181" y="1122"/>
                    <a:pt x="181" y="1122"/>
                  </a:cubicBezTo>
                  <a:lnTo>
                    <a:pt x="1899" y="1122"/>
                  </a:lnTo>
                  <a:lnTo>
                    <a:pt x="1890" y="27"/>
                  </a:lnTo>
                  <a:lnTo>
                    <a:pt x="12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8;p34">
              <a:extLst>
                <a:ext uri="{FF2B5EF4-FFF2-40B4-BE49-F238E27FC236}">
                  <a16:creationId xmlns:a16="http://schemas.microsoft.com/office/drawing/2014/main" id="{1562D9E5-1132-3547-9DD0-559DBE1B5B92}"/>
                </a:ext>
              </a:extLst>
            </p:cNvPr>
            <p:cNvSpPr/>
            <p:nvPr/>
          </p:nvSpPr>
          <p:spPr>
            <a:xfrm>
              <a:off x="5050864" y="4045915"/>
              <a:ext cx="129538" cy="76928"/>
            </a:xfrm>
            <a:custGeom>
              <a:avLst/>
              <a:gdLst/>
              <a:ahLst/>
              <a:cxnLst/>
              <a:rect l="l" t="t" r="r" b="b"/>
              <a:pathLst>
                <a:path w="1891" h="1123" extrusionOk="0">
                  <a:moveTo>
                    <a:pt x="1286" y="0"/>
                  </a:moveTo>
                  <a:lnTo>
                    <a:pt x="1277" y="579"/>
                  </a:lnTo>
                  <a:cubicBezTo>
                    <a:pt x="1110" y="551"/>
                    <a:pt x="967" y="539"/>
                    <a:pt x="846" y="539"/>
                  </a:cubicBezTo>
                  <a:cubicBezTo>
                    <a:pt x="0" y="539"/>
                    <a:pt x="181" y="1122"/>
                    <a:pt x="181" y="1122"/>
                  </a:cubicBezTo>
                  <a:lnTo>
                    <a:pt x="1891" y="1122"/>
                  </a:lnTo>
                  <a:lnTo>
                    <a:pt x="1882" y="27"/>
                  </a:lnTo>
                  <a:lnTo>
                    <a:pt x="12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89;p34">
              <a:extLst>
                <a:ext uri="{FF2B5EF4-FFF2-40B4-BE49-F238E27FC236}">
                  <a16:creationId xmlns:a16="http://schemas.microsoft.com/office/drawing/2014/main" id="{83D55967-FD41-294C-BCCA-D14C28115400}"/>
                </a:ext>
              </a:extLst>
            </p:cNvPr>
            <p:cNvSpPr/>
            <p:nvPr/>
          </p:nvSpPr>
          <p:spPr>
            <a:xfrm>
              <a:off x="5065044" y="2457583"/>
              <a:ext cx="377791" cy="1597958"/>
            </a:xfrm>
            <a:custGeom>
              <a:avLst/>
              <a:gdLst/>
              <a:ahLst/>
              <a:cxnLst/>
              <a:rect l="l" t="t" r="r" b="b"/>
              <a:pathLst>
                <a:path w="5515" h="23327" extrusionOk="0">
                  <a:moveTo>
                    <a:pt x="237" y="1"/>
                  </a:moveTo>
                  <a:lnTo>
                    <a:pt x="1" y="2613"/>
                  </a:lnTo>
                  <a:lnTo>
                    <a:pt x="930" y="23327"/>
                  </a:lnTo>
                  <a:lnTo>
                    <a:pt x="1859" y="23327"/>
                  </a:lnTo>
                  <a:lnTo>
                    <a:pt x="3016" y="4007"/>
                  </a:lnTo>
                  <a:lnTo>
                    <a:pt x="4401" y="23327"/>
                  </a:lnTo>
                  <a:lnTo>
                    <a:pt x="5514" y="23327"/>
                  </a:lnTo>
                  <a:lnTo>
                    <a:pt x="5286" y="395"/>
                  </a:lnTo>
                  <a:lnTo>
                    <a:pt x="2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90;p34">
              <a:extLst>
                <a:ext uri="{FF2B5EF4-FFF2-40B4-BE49-F238E27FC236}">
                  <a16:creationId xmlns:a16="http://schemas.microsoft.com/office/drawing/2014/main" id="{16C86AB7-8D63-AB4D-B028-0034A90A650A}"/>
                </a:ext>
              </a:extLst>
            </p:cNvPr>
            <p:cNvSpPr/>
            <p:nvPr/>
          </p:nvSpPr>
          <p:spPr>
            <a:xfrm>
              <a:off x="5125122" y="2444978"/>
              <a:ext cx="145362" cy="292506"/>
            </a:xfrm>
            <a:custGeom>
              <a:avLst/>
              <a:gdLst/>
              <a:ahLst/>
              <a:cxnLst/>
              <a:rect l="l" t="t" r="r" b="b"/>
              <a:pathLst>
                <a:path w="2122" h="4270" fill="none" extrusionOk="0">
                  <a:moveTo>
                    <a:pt x="44" y="1"/>
                  </a:moveTo>
                  <a:cubicBezTo>
                    <a:pt x="0" y="974"/>
                    <a:pt x="132" y="2508"/>
                    <a:pt x="351" y="2806"/>
                  </a:cubicBezTo>
                  <a:cubicBezTo>
                    <a:pt x="719" y="3305"/>
                    <a:pt x="1149" y="3270"/>
                    <a:pt x="2008" y="3104"/>
                  </a:cubicBezTo>
                  <a:cubicBezTo>
                    <a:pt x="2069" y="3489"/>
                    <a:pt x="2104" y="3884"/>
                    <a:pt x="2122" y="4270"/>
                  </a:cubicBezTo>
                </a:path>
              </a:pathLst>
            </a:custGeom>
            <a:noFill/>
            <a:ln w="1975" cap="flat" cmpd="sng">
              <a:solidFill>
                <a:srgbClr val="2A4550"/>
              </a:solidFill>
              <a:prstDash val="solid"/>
              <a:miter lim="8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91;p34">
              <a:extLst>
                <a:ext uri="{FF2B5EF4-FFF2-40B4-BE49-F238E27FC236}">
                  <a16:creationId xmlns:a16="http://schemas.microsoft.com/office/drawing/2014/main" id="{E5683CFC-0835-EA4F-9048-A531C8062234}"/>
                </a:ext>
              </a:extLst>
            </p:cNvPr>
            <p:cNvSpPr/>
            <p:nvPr/>
          </p:nvSpPr>
          <p:spPr>
            <a:xfrm>
              <a:off x="5119093" y="2455802"/>
              <a:ext cx="78161" cy="148993"/>
            </a:xfrm>
            <a:custGeom>
              <a:avLst/>
              <a:gdLst/>
              <a:ahLst/>
              <a:cxnLst/>
              <a:rect l="l" t="t" r="r" b="b"/>
              <a:pathLst>
                <a:path w="1141" h="2175" fill="none" extrusionOk="0">
                  <a:moveTo>
                    <a:pt x="1" y="2139"/>
                  </a:moveTo>
                  <a:cubicBezTo>
                    <a:pt x="185" y="2157"/>
                    <a:pt x="746" y="2174"/>
                    <a:pt x="877" y="1964"/>
                  </a:cubicBezTo>
                  <a:cubicBezTo>
                    <a:pt x="1096" y="1631"/>
                    <a:pt x="1140" y="342"/>
                    <a:pt x="1096" y="0"/>
                  </a:cubicBezTo>
                </a:path>
              </a:pathLst>
            </a:custGeom>
            <a:noFill/>
            <a:ln w="1975" cap="flat" cmpd="sng">
              <a:solidFill>
                <a:srgbClr val="2A4550"/>
              </a:solidFill>
              <a:prstDash val="solid"/>
              <a:miter lim="8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92;p34">
              <a:extLst>
                <a:ext uri="{FF2B5EF4-FFF2-40B4-BE49-F238E27FC236}">
                  <a16:creationId xmlns:a16="http://schemas.microsoft.com/office/drawing/2014/main" id="{2245BF25-EA78-144D-8364-1B6793E5369D}"/>
                </a:ext>
              </a:extLst>
            </p:cNvPr>
            <p:cNvSpPr/>
            <p:nvPr/>
          </p:nvSpPr>
          <p:spPr>
            <a:xfrm>
              <a:off x="5370706" y="2484642"/>
              <a:ext cx="48089" cy="1570899"/>
            </a:xfrm>
            <a:custGeom>
              <a:avLst/>
              <a:gdLst/>
              <a:ahLst/>
              <a:cxnLst/>
              <a:rect l="l" t="t" r="r" b="b"/>
              <a:pathLst>
                <a:path w="702" h="22932" fill="none" extrusionOk="0">
                  <a:moveTo>
                    <a:pt x="0" y="0"/>
                  </a:moveTo>
                  <a:cubicBezTo>
                    <a:pt x="0" y="0"/>
                    <a:pt x="702" y="20486"/>
                    <a:pt x="597" y="22932"/>
                  </a:cubicBezTo>
                </a:path>
              </a:pathLst>
            </a:custGeom>
            <a:solidFill>
              <a:schemeClr val="accent3"/>
            </a:solidFill>
            <a:ln w="650" cap="flat" cmpd="sng">
              <a:solidFill>
                <a:srgbClr val="7D3C2D"/>
              </a:solidFill>
              <a:prstDash val="solid"/>
              <a:miter lim="8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93;p34">
              <a:extLst>
                <a:ext uri="{FF2B5EF4-FFF2-40B4-BE49-F238E27FC236}">
                  <a16:creationId xmlns:a16="http://schemas.microsoft.com/office/drawing/2014/main" id="{7C35F65F-32EC-DD4B-977D-D54E31EC2932}"/>
                </a:ext>
              </a:extLst>
            </p:cNvPr>
            <p:cNvSpPr/>
            <p:nvPr/>
          </p:nvSpPr>
          <p:spPr>
            <a:xfrm>
              <a:off x="5291448" y="2474983"/>
              <a:ext cx="87752" cy="161597"/>
            </a:xfrm>
            <a:custGeom>
              <a:avLst/>
              <a:gdLst/>
              <a:ahLst/>
              <a:cxnLst/>
              <a:rect l="l" t="t" r="r" b="b"/>
              <a:pathLst>
                <a:path w="1281" h="2359" fill="none" extrusionOk="0">
                  <a:moveTo>
                    <a:pt x="325" y="1"/>
                  </a:moveTo>
                  <a:cubicBezTo>
                    <a:pt x="325" y="1"/>
                    <a:pt x="0" y="2359"/>
                    <a:pt x="1280" y="2245"/>
                  </a:cubicBezTo>
                </a:path>
              </a:pathLst>
            </a:custGeom>
            <a:noFill/>
            <a:ln w="1975" cap="flat" cmpd="sng">
              <a:solidFill>
                <a:srgbClr val="2A4550"/>
              </a:solidFill>
              <a:prstDash val="solid"/>
              <a:miter lim="8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94;p34">
              <a:extLst>
                <a:ext uri="{FF2B5EF4-FFF2-40B4-BE49-F238E27FC236}">
                  <a16:creationId xmlns:a16="http://schemas.microsoft.com/office/drawing/2014/main" id="{5A5E9488-E44E-9848-9C2D-0D645945FF63}"/>
                </a:ext>
              </a:extLst>
            </p:cNvPr>
            <p:cNvSpPr/>
            <p:nvPr/>
          </p:nvSpPr>
          <p:spPr>
            <a:xfrm>
              <a:off x="5188761" y="2735640"/>
              <a:ext cx="137553" cy="14454"/>
            </a:xfrm>
            <a:custGeom>
              <a:avLst/>
              <a:gdLst/>
              <a:ahLst/>
              <a:cxnLst/>
              <a:rect l="l" t="t" r="r" b="b"/>
              <a:pathLst>
                <a:path w="2008" h="211" fill="none" extrusionOk="0">
                  <a:moveTo>
                    <a:pt x="0" y="79"/>
                  </a:moveTo>
                  <a:cubicBezTo>
                    <a:pt x="667" y="211"/>
                    <a:pt x="1350" y="184"/>
                    <a:pt x="2008" y="0"/>
                  </a:cubicBezTo>
                </a:path>
              </a:pathLst>
            </a:custGeom>
            <a:noFill/>
            <a:ln w="1975" cap="flat" cmpd="sng">
              <a:solidFill>
                <a:srgbClr val="2A4550"/>
              </a:solidFill>
              <a:prstDash val="solid"/>
              <a:miter lim="8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95;p34">
              <a:extLst>
                <a:ext uri="{FF2B5EF4-FFF2-40B4-BE49-F238E27FC236}">
                  <a16:creationId xmlns:a16="http://schemas.microsoft.com/office/drawing/2014/main" id="{1EA1D899-07E1-E340-A6DC-8092FE3B9BF9}"/>
                </a:ext>
              </a:extLst>
            </p:cNvPr>
            <p:cNvSpPr/>
            <p:nvPr/>
          </p:nvSpPr>
          <p:spPr>
            <a:xfrm>
              <a:off x="5173759" y="2746464"/>
              <a:ext cx="61926" cy="1309083"/>
            </a:xfrm>
            <a:custGeom>
              <a:avLst/>
              <a:gdLst/>
              <a:ahLst/>
              <a:cxnLst/>
              <a:rect l="l" t="t" r="r" b="b"/>
              <a:pathLst>
                <a:path w="904" h="19110" fill="none" extrusionOk="0">
                  <a:moveTo>
                    <a:pt x="903" y="0"/>
                  </a:moveTo>
                  <a:lnTo>
                    <a:pt x="0" y="19110"/>
                  </a:lnTo>
                </a:path>
              </a:pathLst>
            </a:custGeom>
            <a:solidFill>
              <a:schemeClr val="accent3"/>
            </a:solidFill>
            <a:ln w="650" cap="flat" cmpd="sng">
              <a:solidFill>
                <a:srgbClr val="7D3C2D"/>
              </a:solidFill>
              <a:prstDash val="solid"/>
              <a:miter lim="8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96;p34">
              <a:extLst>
                <a:ext uri="{FF2B5EF4-FFF2-40B4-BE49-F238E27FC236}">
                  <a16:creationId xmlns:a16="http://schemas.microsoft.com/office/drawing/2014/main" id="{7B1415F4-4641-444A-84B1-106CCA1B832E}"/>
                </a:ext>
              </a:extLst>
            </p:cNvPr>
            <p:cNvSpPr/>
            <p:nvPr/>
          </p:nvSpPr>
          <p:spPr>
            <a:xfrm>
              <a:off x="4994829" y="1755007"/>
              <a:ext cx="542882" cy="1227839"/>
            </a:xfrm>
            <a:custGeom>
              <a:avLst/>
              <a:gdLst/>
              <a:ahLst/>
              <a:cxnLst/>
              <a:rect l="l" t="t" r="r" b="b"/>
              <a:pathLst>
                <a:path w="7925" h="17924" extrusionOk="0">
                  <a:moveTo>
                    <a:pt x="3778" y="1"/>
                  </a:moveTo>
                  <a:lnTo>
                    <a:pt x="2446" y="439"/>
                  </a:lnTo>
                  <a:lnTo>
                    <a:pt x="1026" y="1131"/>
                  </a:lnTo>
                  <a:cubicBezTo>
                    <a:pt x="1026" y="1131"/>
                    <a:pt x="929" y="8144"/>
                    <a:pt x="1166" y="9748"/>
                  </a:cubicBezTo>
                  <a:lnTo>
                    <a:pt x="0" y="17269"/>
                  </a:lnTo>
                  <a:cubicBezTo>
                    <a:pt x="59" y="17482"/>
                    <a:pt x="830" y="17799"/>
                    <a:pt x="1579" y="17799"/>
                  </a:cubicBezTo>
                  <a:cubicBezTo>
                    <a:pt x="1724" y="17799"/>
                    <a:pt x="1869" y="17787"/>
                    <a:pt x="2007" y="17760"/>
                  </a:cubicBezTo>
                  <a:lnTo>
                    <a:pt x="2612" y="16279"/>
                  </a:lnTo>
                  <a:lnTo>
                    <a:pt x="2972" y="17892"/>
                  </a:lnTo>
                  <a:cubicBezTo>
                    <a:pt x="3213" y="17912"/>
                    <a:pt x="3473" y="17924"/>
                    <a:pt x="3744" y="17924"/>
                  </a:cubicBezTo>
                  <a:cubicBezTo>
                    <a:pt x="4874" y="17924"/>
                    <a:pt x="6197" y="17725"/>
                    <a:pt x="7144" y="17138"/>
                  </a:cubicBezTo>
                  <a:lnTo>
                    <a:pt x="6382" y="9547"/>
                  </a:lnTo>
                  <a:cubicBezTo>
                    <a:pt x="7924" y="2595"/>
                    <a:pt x="6382" y="728"/>
                    <a:pt x="6382" y="728"/>
                  </a:cubicBezTo>
                  <a:lnTo>
                    <a:pt x="3778" y="1"/>
                  </a:lnTo>
                  <a:close/>
                </a:path>
              </a:pathLst>
            </a:custGeom>
            <a:solidFill>
              <a:srgbClr val="FFFF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97;p34">
              <a:extLst>
                <a:ext uri="{FF2B5EF4-FFF2-40B4-BE49-F238E27FC236}">
                  <a16:creationId xmlns:a16="http://schemas.microsoft.com/office/drawing/2014/main" id="{B4C20077-F8EA-CC49-B429-132BBF70ECC5}"/>
                </a:ext>
              </a:extLst>
            </p:cNvPr>
            <p:cNvSpPr/>
            <p:nvPr/>
          </p:nvSpPr>
          <p:spPr>
            <a:xfrm>
              <a:off x="4997774" y="2917587"/>
              <a:ext cx="144814" cy="34320"/>
            </a:xfrm>
            <a:custGeom>
              <a:avLst/>
              <a:gdLst/>
              <a:ahLst/>
              <a:cxnLst/>
              <a:rect l="l" t="t" r="r" b="b"/>
              <a:pathLst>
                <a:path w="2114" h="501" fill="none" extrusionOk="0">
                  <a:moveTo>
                    <a:pt x="1" y="0"/>
                  </a:moveTo>
                  <a:cubicBezTo>
                    <a:pt x="1" y="0"/>
                    <a:pt x="1132" y="500"/>
                    <a:pt x="2113" y="412"/>
                  </a:cubicBezTo>
                </a:path>
              </a:pathLst>
            </a:custGeom>
            <a:noFill/>
            <a:ln w="650" cap="flat" cmpd="sng">
              <a:solidFill>
                <a:srgbClr val="838383"/>
              </a:solidFill>
              <a:prstDash val="solid"/>
              <a:miter lim="8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98;p34">
              <a:extLst>
                <a:ext uri="{FF2B5EF4-FFF2-40B4-BE49-F238E27FC236}">
                  <a16:creationId xmlns:a16="http://schemas.microsoft.com/office/drawing/2014/main" id="{64843079-A07B-064B-93F2-CCFD7760A160}"/>
                </a:ext>
              </a:extLst>
            </p:cNvPr>
            <p:cNvSpPr/>
            <p:nvPr/>
          </p:nvSpPr>
          <p:spPr>
            <a:xfrm>
              <a:off x="5188761" y="2889363"/>
              <a:ext cx="291273" cy="58296"/>
            </a:xfrm>
            <a:custGeom>
              <a:avLst/>
              <a:gdLst/>
              <a:ahLst/>
              <a:cxnLst/>
              <a:rect l="l" t="t" r="r" b="b"/>
              <a:pathLst>
                <a:path w="4252" h="851" fill="none" extrusionOk="0">
                  <a:moveTo>
                    <a:pt x="0" y="842"/>
                  </a:moveTo>
                  <a:cubicBezTo>
                    <a:pt x="0" y="842"/>
                    <a:pt x="2692" y="851"/>
                    <a:pt x="4252" y="0"/>
                  </a:cubicBezTo>
                </a:path>
              </a:pathLst>
            </a:custGeom>
            <a:noFill/>
            <a:ln w="650" cap="flat" cmpd="sng">
              <a:solidFill>
                <a:srgbClr val="838383"/>
              </a:solidFill>
              <a:prstDash val="solid"/>
              <a:miter lim="8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99;p34">
              <a:extLst>
                <a:ext uri="{FF2B5EF4-FFF2-40B4-BE49-F238E27FC236}">
                  <a16:creationId xmlns:a16="http://schemas.microsoft.com/office/drawing/2014/main" id="{32A53A06-1169-D743-A333-ED3DB0D9B980}"/>
                </a:ext>
              </a:extLst>
            </p:cNvPr>
            <p:cNvSpPr/>
            <p:nvPr/>
          </p:nvSpPr>
          <p:spPr>
            <a:xfrm>
              <a:off x="5153345" y="1755007"/>
              <a:ext cx="191601" cy="424647"/>
            </a:xfrm>
            <a:custGeom>
              <a:avLst/>
              <a:gdLst/>
              <a:ahLst/>
              <a:cxnLst/>
              <a:rect l="l" t="t" r="r" b="b"/>
              <a:pathLst>
                <a:path w="2797" h="6199" extrusionOk="0">
                  <a:moveTo>
                    <a:pt x="1464" y="1"/>
                  </a:moveTo>
                  <a:cubicBezTo>
                    <a:pt x="0" y="2543"/>
                    <a:pt x="140" y="6198"/>
                    <a:pt x="140" y="6198"/>
                  </a:cubicBezTo>
                  <a:cubicBezTo>
                    <a:pt x="851" y="3840"/>
                    <a:pt x="2306" y="2499"/>
                    <a:pt x="2306" y="2499"/>
                  </a:cubicBezTo>
                  <a:lnTo>
                    <a:pt x="1666" y="1728"/>
                  </a:lnTo>
                  <a:lnTo>
                    <a:pt x="2797" y="1438"/>
                  </a:lnTo>
                  <a:lnTo>
                    <a:pt x="1464" y="1"/>
                  </a:ln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00;p34">
              <a:extLst>
                <a:ext uri="{FF2B5EF4-FFF2-40B4-BE49-F238E27FC236}">
                  <a16:creationId xmlns:a16="http://schemas.microsoft.com/office/drawing/2014/main" id="{1214B4CF-EF25-5643-9538-824BF32139F9}"/>
                </a:ext>
              </a:extLst>
            </p:cNvPr>
            <p:cNvSpPr/>
            <p:nvPr/>
          </p:nvSpPr>
          <p:spPr>
            <a:xfrm>
              <a:off x="5075251" y="1786861"/>
              <a:ext cx="87752" cy="392793"/>
            </a:xfrm>
            <a:custGeom>
              <a:avLst/>
              <a:gdLst/>
              <a:ahLst/>
              <a:cxnLst/>
              <a:rect l="l" t="t" r="r" b="b"/>
              <a:pathLst>
                <a:path w="1281" h="5734" extrusionOk="0">
                  <a:moveTo>
                    <a:pt x="1088" y="0"/>
                  </a:moveTo>
                  <a:lnTo>
                    <a:pt x="150" y="290"/>
                  </a:lnTo>
                  <a:lnTo>
                    <a:pt x="509" y="815"/>
                  </a:lnTo>
                  <a:lnTo>
                    <a:pt x="1" y="1350"/>
                  </a:lnTo>
                  <a:cubicBezTo>
                    <a:pt x="1" y="1350"/>
                    <a:pt x="307" y="3980"/>
                    <a:pt x="1280" y="5733"/>
                  </a:cubicBezTo>
                  <a:lnTo>
                    <a:pt x="1088" y="0"/>
                  </a:ln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01;p34">
              <a:extLst>
                <a:ext uri="{FF2B5EF4-FFF2-40B4-BE49-F238E27FC236}">
                  <a16:creationId xmlns:a16="http://schemas.microsoft.com/office/drawing/2014/main" id="{162340F6-2C0D-D442-ACA4-3D8EFE03CC44}"/>
                </a:ext>
              </a:extLst>
            </p:cNvPr>
            <p:cNvSpPr/>
            <p:nvPr/>
          </p:nvSpPr>
          <p:spPr>
            <a:xfrm>
              <a:off x="5106489" y="1755007"/>
              <a:ext cx="147212" cy="424647"/>
            </a:xfrm>
            <a:custGeom>
              <a:avLst/>
              <a:gdLst/>
              <a:ahLst/>
              <a:cxnLst/>
              <a:rect l="l" t="t" r="r" b="b"/>
              <a:pathLst>
                <a:path w="2149" h="6199" extrusionOk="0">
                  <a:moveTo>
                    <a:pt x="2148" y="1"/>
                  </a:moveTo>
                  <a:lnTo>
                    <a:pt x="632" y="465"/>
                  </a:lnTo>
                  <a:cubicBezTo>
                    <a:pt x="632" y="465"/>
                    <a:pt x="1" y="2964"/>
                    <a:pt x="824" y="6198"/>
                  </a:cubicBezTo>
                  <a:cubicBezTo>
                    <a:pt x="824" y="6198"/>
                    <a:pt x="956" y="2911"/>
                    <a:pt x="2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02;p34">
              <a:extLst>
                <a:ext uri="{FF2B5EF4-FFF2-40B4-BE49-F238E27FC236}">
                  <a16:creationId xmlns:a16="http://schemas.microsoft.com/office/drawing/2014/main" id="{C620CC01-82D3-2F44-AF59-925F0CEFA322}"/>
                </a:ext>
              </a:extLst>
            </p:cNvPr>
            <p:cNvSpPr/>
            <p:nvPr/>
          </p:nvSpPr>
          <p:spPr>
            <a:xfrm>
              <a:off x="5144303" y="1816250"/>
              <a:ext cx="86587" cy="41513"/>
            </a:xfrm>
            <a:custGeom>
              <a:avLst/>
              <a:gdLst/>
              <a:ahLst/>
              <a:cxnLst/>
              <a:rect l="l" t="t" r="r" b="b"/>
              <a:pathLst>
                <a:path w="1264" h="606" fill="none" extrusionOk="0">
                  <a:moveTo>
                    <a:pt x="1" y="1"/>
                  </a:moveTo>
                  <a:cubicBezTo>
                    <a:pt x="1" y="1"/>
                    <a:pt x="527" y="606"/>
                    <a:pt x="1263" y="1"/>
                  </a:cubicBezTo>
                </a:path>
              </a:pathLst>
            </a:custGeom>
            <a:solidFill>
              <a:schemeClr val="accent3"/>
            </a:solidFill>
            <a:ln w="1325" cap="flat" cmpd="sng">
              <a:solidFill>
                <a:schemeClr val="accent2"/>
              </a:solidFill>
              <a:prstDash val="solid"/>
              <a:miter lim="8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03;p34">
              <a:extLst>
                <a:ext uri="{FF2B5EF4-FFF2-40B4-BE49-F238E27FC236}">
                  <a16:creationId xmlns:a16="http://schemas.microsoft.com/office/drawing/2014/main" id="{17AD6447-90A2-AD48-8D36-5708355F2928}"/>
                </a:ext>
              </a:extLst>
            </p:cNvPr>
            <p:cNvSpPr/>
            <p:nvPr/>
          </p:nvSpPr>
          <p:spPr>
            <a:xfrm>
              <a:off x="5099913" y="2282830"/>
              <a:ext cx="315317" cy="229483"/>
            </a:xfrm>
            <a:custGeom>
              <a:avLst/>
              <a:gdLst/>
              <a:ahLst/>
              <a:cxnLst/>
              <a:rect l="l" t="t" r="r" b="b"/>
              <a:pathLst>
                <a:path w="4603" h="3350" fill="none" extrusionOk="0">
                  <a:moveTo>
                    <a:pt x="4602" y="3349"/>
                  </a:moveTo>
                  <a:cubicBezTo>
                    <a:pt x="2814" y="2674"/>
                    <a:pt x="1385" y="1324"/>
                    <a:pt x="0" y="1"/>
                  </a:cubicBezTo>
                </a:path>
              </a:pathLst>
            </a:custGeom>
            <a:noFill/>
            <a:ln w="650" cap="flat" cmpd="sng">
              <a:solidFill>
                <a:srgbClr val="838383"/>
              </a:solidFill>
              <a:prstDash val="solid"/>
              <a:miter lim="8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04;p34">
              <a:extLst>
                <a:ext uri="{FF2B5EF4-FFF2-40B4-BE49-F238E27FC236}">
                  <a16:creationId xmlns:a16="http://schemas.microsoft.com/office/drawing/2014/main" id="{B8463C3E-44A6-9643-8744-18858331ACDC}"/>
                </a:ext>
              </a:extLst>
            </p:cNvPr>
            <p:cNvSpPr/>
            <p:nvPr/>
          </p:nvSpPr>
          <p:spPr>
            <a:xfrm>
              <a:off x="5134096" y="2397574"/>
              <a:ext cx="123784" cy="140567"/>
            </a:xfrm>
            <a:custGeom>
              <a:avLst/>
              <a:gdLst/>
              <a:ahLst/>
              <a:cxnLst/>
              <a:rect l="l" t="t" r="r" b="b"/>
              <a:pathLst>
                <a:path w="1807" h="2052" fill="none" extrusionOk="0">
                  <a:moveTo>
                    <a:pt x="1807" y="2051"/>
                  </a:moveTo>
                  <a:cubicBezTo>
                    <a:pt x="1368" y="1587"/>
                    <a:pt x="290" y="561"/>
                    <a:pt x="1" y="0"/>
                  </a:cubicBezTo>
                </a:path>
              </a:pathLst>
            </a:custGeom>
            <a:noFill/>
            <a:ln w="650" cap="flat" cmpd="sng">
              <a:solidFill>
                <a:srgbClr val="838383"/>
              </a:solidFill>
              <a:prstDash val="solid"/>
              <a:miter lim="8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05;p34">
              <a:extLst>
                <a:ext uri="{FF2B5EF4-FFF2-40B4-BE49-F238E27FC236}">
                  <a16:creationId xmlns:a16="http://schemas.microsoft.com/office/drawing/2014/main" id="{9A90CB97-3A4C-0C49-B824-F8D5ABDE6921}"/>
                </a:ext>
              </a:extLst>
            </p:cNvPr>
            <p:cNvSpPr/>
            <p:nvPr/>
          </p:nvSpPr>
          <p:spPr>
            <a:xfrm>
              <a:off x="5162936" y="2179594"/>
              <a:ext cx="45075" cy="690574"/>
            </a:xfrm>
            <a:custGeom>
              <a:avLst/>
              <a:gdLst/>
              <a:ahLst/>
              <a:cxnLst/>
              <a:rect l="l" t="t" r="r" b="b"/>
              <a:pathLst>
                <a:path w="658" h="10081" fill="none" extrusionOk="0">
                  <a:moveTo>
                    <a:pt x="0" y="0"/>
                  </a:moveTo>
                  <a:cubicBezTo>
                    <a:pt x="0" y="0"/>
                    <a:pt x="658" y="3559"/>
                    <a:pt x="158" y="10081"/>
                  </a:cubicBezTo>
                </a:path>
              </a:pathLst>
            </a:custGeom>
            <a:noFill/>
            <a:ln w="650" cap="flat" cmpd="sng">
              <a:solidFill>
                <a:srgbClr val="838383"/>
              </a:solidFill>
              <a:prstDash val="solid"/>
              <a:miter lim="8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06;p34">
              <a:extLst>
                <a:ext uri="{FF2B5EF4-FFF2-40B4-BE49-F238E27FC236}">
                  <a16:creationId xmlns:a16="http://schemas.microsoft.com/office/drawing/2014/main" id="{0EA3FDA5-5D4F-EA47-AE71-DE063F32831E}"/>
                </a:ext>
              </a:extLst>
            </p:cNvPr>
            <p:cNvSpPr/>
            <p:nvPr/>
          </p:nvSpPr>
          <p:spPr>
            <a:xfrm>
              <a:off x="4572643" y="2033476"/>
              <a:ext cx="150774" cy="92410"/>
            </a:xfrm>
            <a:custGeom>
              <a:avLst/>
              <a:gdLst/>
              <a:ahLst/>
              <a:cxnLst/>
              <a:rect l="l" t="t" r="r" b="b"/>
              <a:pathLst>
                <a:path w="2201" h="1349" extrusionOk="0">
                  <a:moveTo>
                    <a:pt x="1021" y="1"/>
                  </a:moveTo>
                  <a:cubicBezTo>
                    <a:pt x="1010" y="1"/>
                    <a:pt x="1000" y="1"/>
                    <a:pt x="991" y="3"/>
                  </a:cubicBezTo>
                  <a:lnTo>
                    <a:pt x="1105" y="310"/>
                  </a:lnTo>
                  <a:cubicBezTo>
                    <a:pt x="954" y="228"/>
                    <a:pt x="577" y="142"/>
                    <a:pt x="370" y="142"/>
                  </a:cubicBezTo>
                  <a:cubicBezTo>
                    <a:pt x="289" y="142"/>
                    <a:pt x="233" y="155"/>
                    <a:pt x="229" y="187"/>
                  </a:cubicBezTo>
                  <a:cubicBezTo>
                    <a:pt x="212" y="262"/>
                    <a:pt x="409" y="345"/>
                    <a:pt x="496" y="383"/>
                  </a:cubicBezTo>
                  <a:lnTo>
                    <a:pt x="496" y="383"/>
                  </a:lnTo>
                  <a:cubicBezTo>
                    <a:pt x="443" y="362"/>
                    <a:pt x="334" y="345"/>
                    <a:pt x="237" y="345"/>
                  </a:cubicBezTo>
                  <a:cubicBezTo>
                    <a:pt x="143" y="345"/>
                    <a:pt x="61" y="361"/>
                    <a:pt x="53" y="406"/>
                  </a:cubicBezTo>
                  <a:cubicBezTo>
                    <a:pt x="36" y="494"/>
                    <a:pt x="290" y="546"/>
                    <a:pt x="325" y="582"/>
                  </a:cubicBezTo>
                  <a:cubicBezTo>
                    <a:pt x="307" y="578"/>
                    <a:pt x="259" y="573"/>
                    <a:pt x="206" y="573"/>
                  </a:cubicBezTo>
                  <a:cubicBezTo>
                    <a:pt x="128" y="573"/>
                    <a:pt x="39" y="584"/>
                    <a:pt x="18" y="625"/>
                  </a:cubicBezTo>
                  <a:cubicBezTo>
                    <a:pt x="1" y="660"/>
                    <a:pt x="158" y="783"/>
                    <a:pt x="202" y="792"/>
                  </a:cubicBezTo>
                  <a:cubicBezTo>
                    <a:pt x="115" y="801"/>
                    <a:pt x="36" y="818"/>
                    <a:pt x="36" y="853"/>
                  </a:cubicBezTo>
                  <a:cubicBezTo>
                    <a:pt x="12" y="949"/>
                    <a:pt x="1189" y="1348"/>
                    <a:pt x="1858" y="1348"/>
                  </a:cubicBezTo>
                  <a:cubicBezTo>
                    <a:pt x="1925" y="1348"/>
                    <a:pt x="1988" y="1344"/>
                    <a:pt x="2043" y="1335"/>
                  </a:cubicBezTo>
                  <a:cubicBezTo>
                    <a:pt x="2104" y="1195"/>
                    <a:pt x="2157" y="1046"/>
                    <a:pt x="2201" y="897"/>
                  </a:cubicBezTo>
                  <a:cubicBezTo>
                    <a:pt x="2099" y="770"/>
                    <a:pt x="1339" y="1"/>
                    <a:pt x="1021" y="1"/>
                  </a:cubicBezTo>
                  <a:close/>
                </a:path>
              </a:pathLst>
            </a:custGeom>
            <a:solidFill>
              <a:srgbClr val="EBA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07;p34">
              <a:extLst>
                <a:ext uri="{FF2B5EF4-FFF2-40B4-BE49-F238E27FC236}">
                  <a16:creationId xmlns:a16="http://schemas.microsoft.com/office/drawing/2014/main" id="{C80847AC-565C-A443-AC59-104365FA704C}"/>
                </a:ext>
              </a:extLst>
            </p:cNvPr>
            <p:cNvSpPr/>
            <p:nvPr/>
          </p:nvSpPr>
          <p:spPr>
            <a:xfrm>
              <a:off x="4687934" y="2066083"/>
              <a:ext cx="64324" cy="78709"/>
            </a:xfrm>
            <a:custGeom>
              <a:avLst/>
              <a:gdLst/>
              <a:ahLst/>
              <a:cxnLst/>
              <a:rect l="l" t="t" r="r" b="b"/>
              <a:pathLst>
                <a:path w="939" h="1149" extrusionOk="0">
                  <a:moveTo>
                    <a:pt x="246" y="0"/>
                  </a:moveTo>
                  <a:lnTo>
                    <a:pt x="1" y="982"/>
                  </a:lnTo>
                  <a:lnTo>
                    <a:pt x="816" y="1149"/>
                  </a:lnTo>
                  <a:lnTo>
                    <a:pt x="939" y="325"/>
                  </a:lnTo>
                  <a:lnTo>
                    <a:pt x="2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08;p34">
              <a:extLst>
                <a:ext uri="{FF2B5EF4-FFF2-40B4-BE49-F238E27FC236}">
                  <a16:creationId xmlns:a16="http://schemas.microsoft.com/office/drawing/2014/main" id="{A81C7817-6E04-314D-B2E7-6070040F442E}"/>
                </a:ext>
              </a:extLst>
            </p:cNvPr>
            <p:cNvSpPr/>
            <p:nvPr/>
          </p:nvSpPr>
          <p:spPr>
            <a:xfrm>
              <a:off x="4704786" y="1804261"/>
              <a:ext cx="853336" cy="502671"/>
            </a:xfrm>
            <a:custGeom>
              <a:avLst/>
              <a:gdLst/>
              <a:ahLst/>
              <a:cxnLst/>
              <a:rect l="l" t="t" r="r" b="b"/>
              <a:pathLst>
                <a:path w="12457" h="7338" extrusionOk="0">
                  <a:moveTo>
                    <a:pt x="10616" y="0"/>
                  </a:moveTo>
                  <a:cubicBezTo>
                    <a:pt x="9546" y="1473"/>
                    <a:pt x="7670" y="5146"/>
                    <a:pt x="7670" y="5146"/>
                  </a:cubicBezTo>
                  <a:lnTo>
                    <a:pt x="386" y="3936"/>
                  </a:lnTo>
                  <a:lnTo>
                    <a:pt x="0" y="4936"/>
                  </a:lnTo>
                  <a:lnTo>
                    <a:pt x="8854" y="7337"/>
                  </a:lnTo>
                  <a:cubicBezTo>
                    <a:pt x="9792" y="6137"/>
                    <a:pt x="10616" y="4848"/>
                    <a:pt x="11326" y="3498"/>
                  </a:cubicBezTo>
                  <a:cubicBezTo>
                    <a:pt x="12456" y="1342"/>
                    <a:pt x="10616" y="0"/>
                    <a:pt x="10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09;p34">
              <a:extLst>
                <a:ext uri="{FF2B5EF4-FFF2-40B4-BE49-F238E27FC236}">
                  <a16:creationId xmlns:a16="http://schemas.microsoft.com/office/drawing/2014/main" id="{FFBBC2CF-7F29-8443-8747-BFEDDE2CB571}"/>
                </a:ext>
              </a:extLst>
            </p:cNvPr>
            <p:cNvSpPr/>
            <p:nvPr/>
          </p:nvSpPr>
          <p:spPr>
            <a:xfrm>
              <a:off x="5065044" y="1831869"/>
              <a:ext cx="377791" cy="324907"/>
            </a:xfrm>
            <a:custGeom>
              <a:avLst/>
              <a:gdLst/>
              <a:ahLst/>
              <a:cxnLst/>
              <a:rect l="l" t="t" r="r" b="b"/>
              <a:pathLst>
                <a:path w="5515" h="4743" fill="none" extrusionOk="0">
                  <a:moveTo>
                    <a:pt x="1" y="4349"/>
                  </a:moveTo>
                  <a:lnTo>
                    <a:pt x="2411" y="4743"/>
                  </a:lnTo>
                  <a:cubicBezTo>
                    <a:pt x="2411" y="4743"/>
                    <a:pt x="4086" y="1"/>
                    <a:pt x="5514" y="1"/>
                  </a:cubicBezTo>
                </a:path>
              </a:pathLst>
            </a:custGeom>
            <a:noFill/>
            <a:ln w="650" cap="flat" cmpd="sng">
              <a:solidFill>
                <a:srgbClr val="838383"/>
              </a:solidFill>
              <a:prstDash val="solid"/>
              <a:miter lim="8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10;p34">
              <a:extLst>
                <a:ext uri="{FF2B5EF4-FFF2-40B4-BE49-F238E27FC236}">
                  <a16:creationId xmlns:a16="http://schemas.microsoft.com/office/drawing/2014/main" id="{CF698B1F-63B3-A640-A712-B4DEF4E09FAB}"/>
                </a:ext>
              </a:extLst>
            </p:cNvPr>
            <p:cNvSpPr/>
            <p:nvPr/>
          </p:nvSpPr>
          <p:spPr>
            <a:xfrm>
              <a:off x="5072854" y="2014431"/>
              <a:ext cx="419235" cy="292506"/>
            </a:xfrm>
            <a:custGeom>
              <a:avLst/>
              <a:gdLst/>
              <a:ahLst/>
              <a:cxnLst/>
              <a:rect l="l" t="t" r="r" b="b"/>
              <a:pathLst>
                <a:path w="6120" h="4270" fill="none" extrusionOk="0">
                  <a:moveTo>
                    <a:pt x="1" y="3323"/>
                  </a:moveTo>
                  <a:lnTo>
                    <a:pt x="3481" y="4269"/>
                  </a:lnTo>
                  <a:cubicBezTo>
                    <a:pt x="3481" y="4269"/>
                    <a:pt x="5707" y="1850"/>
                    <a:pt x="6119" y="1"/>
                  </a:cubicBezTo>
                </a:path>
              </a:pathLst>
            </a:custGeom>
            <a:solidFill>
              <a:schemeClr val="accent2"/>
            </a:solidFill>
            <a:ln w="650" cap="flat" cmpd="sng">
              <a:solidFill>
                <a:schemeClr val="dk2"/>
              </a:solidFill>
              <a:prstDash val="solid"/>
              <a:miter lim="8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11;p34">
              <a:extLst>
                <a:ext uri="{FF2B5EF4-FFF2-40B4-BE49-F238E27FC236}">
                  <a16:creationId xmlns:a16="http://schemas.microsoft.com/office/drawing/2014/main" id="{8BF70001-E39F-BD47-BCBB-A772DFFF51CD}"/>
                </a:ext>
              </a:extLst>
            </p:cNvPr>
            <p:cNvSpPr/>
            <p:nvPr/>
          </p:nvSpPr>
          <p:spPr>
            <a:xfrm>
              <a:off x="4974415" y="1412762"/>
              <a:ext cx="293054" cy="280107"/>
            </a:xfrm>
            <a:custGeom>
              <a:avLst/>
              <a:gdLst/>
              <a:ahLst/>
              <a:cxnLst/>
              <a:rect l="l" t="t" r="r" b="b"/>
              <a:pathLst>
                <a:path w="4278" h="4089" extrusionOk="0">
                  <a:moveTo>
                    <a:pt x="561" y="0"/>
                  </a:moveTo>
                  <a:cubicBezTo>
                    <a:pt x="535" y="0"/>
                    <a:pt x="508" y="18"/>
                    <a:pt x="491" y="44"/>
                  </a:cubicBezTo>
                  <a:cubicBezTo>
                    <a:pt x="18" y="587"/>
                    <a:pt x="0" y="1446"/>
                    <a:pt x="543" y="1946"/>
                  </a:cubicBezTo>
                  <a:cubicBezTo>
                    <a:pt x="903" y="2269"/>
                    <a:pt x="1404" y="2385"/>
                    <a:pt x="1892" y="2385"/>
                  </a:cubicBezTo>
                  <a:cubicBezTo>
                    <a:pt x="2094" y="2385"/>
                    <a:pt x="2294" y="2365"/>
                    <a:pt x="2481" y="2332"/>
                  </a:cubicBezTo>
                  <a:lnTo>
                    <a:pt x="2481" y="2332"/>
                  </a:lnTo>
                  <a:cubicBezTo>
                    <a:pt x="2437" y="2341"/>
                    <a:pt x="2507" y="2823"/>
                    <a:pt x="2516" y="2867"/>
                  </a:cubicBezTo>
                  <a:cubicBezTo>
                    <a:pt x="2568" y="3033"/>
                    <a:pt x="2630" y="3182"/>
                    <a:pt x="2717" y="3331"/>
                  </a:cubicBezTo>
                  <a:cubicBezTo>
                    <a:pt x="2866" y="3612"/>
                    <a:pt x="3033" y="3883"/>
                    <a:pt x="3340" y="4024"/>
                  </a:cubicBezTo>
                  <a:cubicBezTo>
                    <a:pt x="3433" y="4066"/>
                    <a:pt x="3548" y="4089"/>
                    <a:pt x="3665" y="4089"/>
                  </a:cubicBezTo>
                  <a:cubicBezTo>
                    <a:pt x="3955" y="4089"/>
                    <a:pt x="4259" y="3950"/>
                    <a:pt x="4278" y="3638"/>
                  </a:cubicBezTo>
                  <a:cubicBezTo>
                    <a:pt x="4269" y="3471"/>
                    <a:pt x="4243" y="3305"/>
                    <a:pt x="4190" y="3147"/>
                  </a:cubicBezTo>
                  <a:cubicBezTo>
                    <a:pt x="4041" y="2533"/>
                    <a:pt x="4155" y="1920"/>
                    <a:pt x="4208" y="1297"/>
                  </a:cubicBezTo>
                  <a:cubicBezTo>
                    <a:pt x="4225" y="1087"/>
                    <a:pt x="4225" y="772"/>
                    <a:pt x="4015" y="640"/>
                  </a:cubicBezTo>
                  <a:cubicBezTo>
                    <a:pt x="3997" y="628"/>
                    <a:pt x="3965" y="623"/>
                    <a:pt x="3924" y="623"/>
                  </a:cubicBezTo>
                  <a:cubicBezTo>
                    <a:pt x="3725" y="623"/>
                    <a:pt x="3322" y="749"/>
                    <a:pt x="3383" y="858"/>
                  </a:cubicBezTo>
                  <a:lnTo>
                    <a:pt x="3383" y="858"/>
                  </a:lnTo>
                  <a:cubicBezTo>
                    <a:pt x="3225" y="587"/>
                    <a:pt x="2962" y="394"/>
                    <a:pt x="2656" y="342"/>
                  </a:cubicBezTo>
                  <a:cubicBezTo>
                    <a:pt x="2007" y="175"/>
                    <a:pt x="1218" y="395"/>
                    <a:pt x="631" y="26"/>
                  </a:cubicBezTo>
                  <a:cubicBezTo>
                    <a:pt x="614" y="9"/>
                    <a:pt x="587"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12;p34">
              <a:extLst>
                <a:ext uri="{FF2B5EF4-FFF2-40B4-BE49-F238E27FC236}">
                  <a16:creationId xmlns:a16="http://schemas.microsoft.com/office/drawing/2014/main" id="{DF20CBE5-636A-D04D-B379-58B0A2FFDE52}"/>
                </a:ext>
              </a:extLst>
            </p:cNvPr>
            <p:cNvSpPr/>
            <p:nvPr/>
          </p:nvSpPr>
          <p:spPr>
            <a:xfrm>
              <a:off x="5009214" y="1526204"/>
              <a:ext cx="244485" cy="274079"/>
            </a:xfrm>
            <a:custGeom>
              <a:avLst/>
              <a:gdLst/>
              <a:ahLst/>
              <a:cxnLst/>
              <a:rect l="l" t="t" r="r" b="b"/>
              <a:pathLst>
                <a:path w="3569" h="4001" extrusionOk="0">
                  <a:moveTo>
                    <a:pt x="202" y="1"/>
                  </a:moveTo>
                  <a:lnTo>
                    <a:pt x="0" y="1587"/>
                  </a:lnTo>
                  <a:lnTo>
                    <a:pt x="360" y="1649"/>
                  </a:lnTo>
                  <a:lnTo>
                    <a:pt x="360" y="2850"/>
                  </a:lnTo>
                  <a:lnTo>
                    <a:pt x="1832" y="2631"/>
                  </a:lnTo>
                  <a:lnTo>
                    <a:pt x="2052" y="3805"/>
                  </a:lnTo>
                  <a:cubicBezTo>
                    <a:pt x="2217" y="3945"/>
                    <a:pt x="2384" y="4000"/>
                    <a:pt x="2544" y="4000"/>
                  </a:cubicBezTo>
                  <a:cubicBezTo>
                    <a:pt x="3101" y="4000"/>
                    <a:pt x="3568" y="3332"/>
                    <a:pt x="3568" y="3332"/>
                  </a:cubicBezTo>
                  <a:lnTo>
                    <a:pt x="2770" y="1403"/>
                  </a:lnTo>
                  <a:cubicBezTo>
                    <a:pt x="2770" y="1403"/>
                    <a:pt x="3174" y="790"/>
                    <a:pt x="2858" y="483"/>
                  </a:cubicBezTo>
                  <a:cubicBezTo>
                    <a:pt x="2781" y="410"/>
                    <a:pt x="2710" y="379"/>
                    <a:pt x="2646" y="379"/>
                  </a:cubicBezTo>
                  <a:cubicBezTo>
                    <a:pt x="2442" y="379"/>
                    <a:pt x="2303" y="688"/>
                    <a:pt x="2209" y="895"/>
                  </a:cubicBezTo>
                  <a:lnTo>
                    <a:pt x="1894" y="132"/>
                  </a:lnTo>
                  <a:cubicBezTo>
                    <a:pt x="1894" y="132"/>
                    <a:pt x="1544" y="274"/>
                    <a:pt x="1108" y="274"/>
                  </a:cubicBezTo>
                  <a:cubicBezTo>
                    <a:pt x="818" y="274"/>
                    <a:pt x="490" y="211"/>
                    <a:pt x="202" y="1"/>
                  </a:cubicBezTo>
                  <a:close/>
                </a:path>
              </a:pathLst>
            </a:custGeom>
            <a:solidFill>
              <a:srgbClr val="EBA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13;p34">
              <a:extLst>
                <a:ext uri="{FF2B5EF4-FFF2-40B4-BE49-F238E27FC236}">
                  <a16:creationId xmlns:a16="http://schemas.microsoft.com/office/drawing/2014/main" id="{919EAC8E-C5F4-D143-A268-E5E0B7F64222}"/>
                </a:ext>
              </a:extLst>
            </p:cNvPr>
            <p:cNvSpPr/>
            <p:nvPr/>
          </p:nvSpPr>
          <p:spPr>
            <a:xfrm>
              <a:off x="5012228" y="1520792"/>
              <a:ext cx="62474" cy="36032"/>
            </a:xfrm>
            <a:custGeom>
              <a:avLst/>
              <a:gdLst/>
              <a:ahLst/>
              <a:cxnLst/>
              <a:rect l="l" t="t" r="r" b="b"/>
              <a:pathLst>
                <a:path w="912" h="526" extrusionOk="0">
                  <a:moveTo>
                    <a:pt x="377" y="1"/>
                  </a:moveTo>
                  <a:lnTo>
                    <a:pt x="0" y="106"/>
                  </a:lnTo>
                  <a:cubicBezTo>
                    <a:pt x="0" y="106"/>
                    <a:pt x="159" y="526"/>
                    <a:pt x="634" y="526"/>
                  </a:cubicBezTo>
                  <a:cubicBezTo>
                    <a:pt x="717" y="526"/>
                    <a:pt x="809" y="513"/>
                    <a:pt x="912" y="483"/>
                  </a:cubicBezTo>
                  <a:cubicBezTo>
                    <a:pt x="912" y="483"/>
                    <a:pt x="421" y="466"/>
                    <a:pt x="3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14;p34">
              <a:extLst>
                <a:ext uri="{FF2B5EF4-FFF2-40B4-BE49-F238E27FC236}">
                  <a16:creationId xmlns:a16="http://schemas.microsoft.com/office/drawing/2014/main" id="{87C65105-436D-2F48-9F4E-4E1AC4AC9747}"/>
                </a:ext>
              </a:extLst>
            </p:cNvPr>
            <p:cNvSpPr/>
            <p:nvPr/>
          </p:nvSpPr>
          <p:spPr>
            <a:xfrm>
              <a:off x="5009214" y="1564635"/>
              <a:ext cx="189820" cy="173928"/>
            </a:xfrm>
            <a:custGeom>
              <a:avLst/>
              <a:gdLst/>
              <a:ahLst/>
              <a:cxnLst/>
              <a:rect l="l" t="t" r="r" b="b"/>
              <a:pathLst>
                <a:path w="2771" h="2539" extrusionOk="0">
                  <a:moveTo>
                    <a:pt x="2394" y="1"/>
                  </a:moveTo>
                  <a:lnTo>
                    <a:pt x="2394" y="1"/>
                  </a:lnTo>
                  <a:cubicBezTo>
                    <a:pt x="2393" y="1"/>
                    <a:pt x="2389" y="8"/>
                    <a:pt x="2380" y="20"/>
                  </a:cubicBezTo>
                  <a:lnTo>
                    <a:pt x="2380" y="20"/>
                  </a:lnTo>
                  <a:cubicBezTo>
                    <a:pt x="2389" y="8"/>
                    <a:pt x="2393" y="1"/>
                    <a:pt x="2394" y="1"/>
                  </a:cubicBezTo>
                  <a:close/>
                  <a:moveTo>
                    <a:pt x="2380" y="20"/>
                  </a:moveTo>
                  <a:cubicBezTo>
                    <a:pt x="2279" y="166"/>
                    <a:pt x="1587" y="1088"/>
                    <a:pt x="360" y="1088"/>
                  </a:cubicBezTo>
                  <a:cubicBezTo>
                    <a:pt x="360" y="1088"/>
                    <a:pt x="0" y="2324"/>
                    <a:pt x="360" y="2490"/>
                  </a:cubicBezTo>
                  <a:cubicBezTo>
                    <a:pt x="428" y="2520"/>
                    <a:pt x="538" y="2538"/>
                    <a:pt x="674" y="2538"/>
                  </a:cubicBezTo>
                  <a:cubicBezTo>
                    <a:pt x="1269" y="2538"/>
                    <a:pt x="2371" y="2185"/>
                    <a:pt x="2770" y="851"/>
                  </a:cubicBezTo>
                  <a:lnTo>
                    <a:pt x="2770" y="851"/>
                  </a:lnTo>
                  <a:cubicBezTo>
                    <a:pt x="2770" y="851"/>
                    <a:pt x="2525" y="1243"/>
                    <a:pt x="2306" y="1243"/>
                  </a:cubicBezTo>
                  <a:cubicBezTo>
                    <a:pt x="2257" y="1243"/>
                    <a:pt x="2209" y="1224"/>
                    <a:pt x="2166" y="1175"/>
                  </a:cubicBezTo>
                  <a:cubicBezTo>
                    <a:pt x="1863" y="833"/>
                    <a:pt x="2298" y="144"/>
                    <a:pt x="2380" y="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15;p34">
              <a:extLst>
                <a:ext uri="{FF2B5EF4-FFF2-40B4-BE49-F238E27FC236}">
                  <a16:creationId xmlns:a16="http://schemas.microsoft.com/office/drawing/2014/main" id="{C0287F1C-DC05-C042-ABD2-8632B142071D}"/>
                </a:ext>
              </a:extLst>
            </p:cNvPr>
            <p:cNvSpPr/>
            <p:nvPr/>
          </p:nvSpPr>
          <p:spPr>
            <a:xfrm>
              <a:off x="5278227" y="2671384"/>
              <a:ext cx="201808" cy="88916"/>
            </a:xfrm>
            <a:custGeom>
              <a:avLst/>
              <a:gdLst/>
              <a:ahLst/>
              <a:cxnLst/>
              <a:rect l="l" t="t" r="r" b="b"/>
              <a:pathLst>
                <a:path w="2946" h="1298" extrusionOk="0">
                  <a:moveTo>
                    <a:pt x="2946" y="0"/>
                  </a:moveTo>
                  <a:lnTo>
                    <a:pt x="1" y="474"/>
                  </a:lnTo>
                  <a:lnTo>
                    <a:pt x="1" y="1298"/>
                  </a:lnTo>
                  <a:lnTo>
                    <a:pt x="2946" y="745"/>
                  </a:lnTo>
                  <a:lnTo>
                    <a:pt x="2946" y="0"/>
                  </a:ln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16;p34">
              <a:extLst>
                <a:ext uri="{FF2B5EF4-FFF2-40B4-BE49-F238E27FC236}">
                  <a16:creationId xmlns:a16="http://schemas.microsoft.com/office/drawing/2014/main" id="{EF3B6934-3E14-6C4E-89D0-DCB3DF96DA06}"/>
                </a:ext>
              </a:extLst>
            </p:cNvPr>
            <p:cNvSpPr/>
            <p:nvPr/>
          </p:nvSpPr>
          <p:spPr>
            <a:xfrm>
              <a:off x="4990581" y="2682207"/>
              <a:ext cx="132758" cy="75695"/>
            </a:xfrm>
            <a:custGeom>
              <a:avLst/>
              <a:gdLst/>
              <a:ahLst/>
              <a:cxnLst/>
              <a:rect l="l" t="t" r="r" b="b"/>
              <a:pathLst>
                <a:path w="1938" h="1105" extrusionOk="0">
                  <a:moveTo>
                    <a:pt x="1" y="0"/>
                  </a:moveTo>
                  <a:lnTo>
                    <a:pt x="1" y="745"/>
                  </a:lnTo>
                  <a:lnTo>
                    <a:pt x="1789" y="1105"/>
                  </a:lnTo>
                  <a:lnTo>
                    <a:pt x="1938" y="316"/>
                  </a:lnTo>
                  <a:lnTo>
                    <a:pt x="1" y="0"/>
                  </a:ln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00541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0E4D351D-63E8-3E4F-BEAB-001B9F9444EB}"/>
              </a:ext>
            </a:extLst>
          </p:cNvPr>
          <p:cNvPicPr>
            <a:picLocks noChangeAspect="1"/>
          </p:cNvPicPr>
          <p:nvPr/>
        </p:nvPicPr>
        <p:blipFill>
          <a:blip r:embed="rId2"/>
          <a:stretch>
            <a:fillRect/>
          </a:stretch>
        </p:blipFill>
        <p:spPr>
          <a:xfrm>
            <a:off x="4572000" y="639536"/>
            <a:ext cx="3873892" cy="4064000"/>
          </a:xfrm>
          <a:prstGeom prst="rect">
            <a:avLst/>
          </a:prstGeom>
        </p:spPr>
      </p:pic>
      <p:sp>
        <p:nvSpPr>
          <p:cNvPr id="5" name="TextBox 4">
            <a:extLst>
              <a:ext uri="{FF2B5EF4-FFF2-40B4-BE49-F238E27FC236}">
                <a16:creationId xmlns:a16="http://schemas.microsoft.com/office/drawing/2014/main" id="{FB256FC4-AABD-034C-AA79-FBF2EB9EB351}"/>
              </a:ext>
            </a:extLst>
          </p:cNvPr>
          <p:cNvSpPr txBox="1"/>
          <p:nvPr/>
        </p:nvSpPr>
        <p:spPr>
          <a:xfrm>
            <a:off x="408108" y="797755"/>
            <a:ext cx="3873891" cy="4185761"/>
          </a:xfrm>
          <a:prstGeom prst="rect">
            <a:avLst/>
          </a:prstGeom>
          <a:noFill/>
        </p:spPr>
        <p:txBody>
          <a:bodyPr wrap="square">
            <a:spAutoFit/>
          </a:bodyPr>
          <a:lstStyle/>
          <a:p>
            <a:pPr marL="285750" indent="-285750">
              <a:buFont typeface="Arial" panose="020B0604020202020204" pitchFamily="34" charset="0"/>
              <a:buChar char="•"/>
            </a:pPr>
            <a:r>
              <a:rPr lang="en-US" b="1"/>
              <a:t>After adequate height is available, the next most significant criterion affecting long-term survival of implants is the width of the available bone.</a:t>
            </a:r>
            <a:endParaRPr lang="en-GB" b="1"/>
          </a:p>
          <a:p>
            <a:pPr marL="285750" indent="-285750">
              <a:buFont typeface="Arial" panose="020B0604020202020204" pitchFamily="34" charset="0"/>
              <a:buChar char="•"/>
            </a:pPr>
            <a:endParaRPr lang="en-GB" b="1"/>
          </a:p>
          <a:p>
            <a:pPr marL="285750" indent="-285750">
              <a:buFont typeface="Arial" panose="020B0604020202020204" pitchFamily="34" charset="0"/>
              <a:buChar char="•"/>
            </a:pPr>
            <a:r>
              <a:rPr lang="en-GB" b="1"/>
              <a:t>Axial cross-section on the root level showing the </a:t>
            </a:r>
            <a:r>
              <a:rPr lang="en-GB" b="1">
                <a:solidFill>
                  <a:schemeClr val="accent2">
                    <a:lumMod val="50000"/>
                  </a:schemeClr>
                </a:solidFill>
              </a:rPr>
              <a:t>space around the implant</a:t>
            </a:r>
            <a:r>
              <a:rPr lang="en-GB" b="1"/>
              <a:t>.</a:t>
            </a:r>
          </a:p>
          <a:p>
            <a:pPr marL="285750" indent="-285750">
              <a:buFont typeface="Arial" panose="020B0604020202020204" pitchFamily="34" charset="0"/>
              <a:buChar char="•"/>
            </a:pPr>
            <a:endParaRPr lang="en-GB" b="1"/>
          </a:p>
          <a:p>
            <a:pPr marL="285750" indent="-285750">
              <a:buFont typeface="Arial" panose="020B0604020202020204" pitchFamily="34" charset="0"/>
              <a:buChar char="•"/>
            </a:pPr>
            <a:r>
              <a:rPr lang="en-US" b="1">
                <a:solidFill>
                  <a:schemeClr val="accent2">
                    <a:lumMod val="50000"/>
                  </a:schemeClr>
                </a:solidFill>
              </a:rPr>
              <a:t>Minimum </a:t>
            </a:r>
            <a:r>
              <a:rPr lang="en-GB" b="1">
                <a:solidFill>
                  <a:schemeClr val="accent2">
                    <a:lumMod val="50000"/>
                  </a:schemeClr>
                </a:solidFill>
              </a:rPr>
              <a:t>Bone </a:t>
            </a:r>
            <a:r>
              <a:rPr lang="en-US" b="1">
                <a:solidFill>
                  <a:schemeClr val="accent2">
                    <a:lumMod val="50000"/>
                  </a:schemeClr>
                </a:solidFill>
              </a:rPr>
              <a:t>height needed</a:t>
            </a:r>
            <a:r>
              <a:rPr lang="en-US" b="1"/>
              <a:t>: Implant length (at least 10mm)+</a:t>
            </a:r>
            <a:r>
              <a:rPr lang="en-GB" b="1"/>
              <a:t> </a:t>
            </a:r>
            <a:r>
              <a:rPr lang="en-US" b="1"/>
              <a:t>2mm</a:t>
            </a:r>
            <a:r>
              <a:rPr lang="en-GB" b="1"/>
              <a:t>. </a:t>
            </a:r>
            <a:r>
              <a:rPr lang="en-US" b="1"/>
              <a:t>This additional 2mm</a:t>
            </a:r>
            <a:r>
              <a:rPr lang="en-GB" b="1"/>
              <a:t> </a:t>
            </a:r>
            <a:r>
              <a:rPr lang="en-US" b="1"/>
              <a:t>to permit for</a:t>
            </a:r>
            <a:r>
              <a:rPr lang="en-GB" b="1"/>
              <a:t> </a:t>
            </a:r>
            <a:r>
              <a:rPr lang="en-US" b="1"/>
              <a:t>surgical error </a:t>
            </a:r>
            <a:r>
              <a:rPr lang="en-GB" b="1"/>
              <a:t>/ osteoplasty / additional margin of safety over the mandibular nerve</a:t>
            </a:r>
          </a:p>
          <a:p>
            <a:endParaRPr lang="en-GB" b="1"/>
          </a:p>
          <a:p>
            <a:pPr marL="285750" indent="-285750">
              <a:buFont typeface="Arial" panose="020B0604020202020204" pitchFamily="34" charset="0"/>
              <a:buChar char="•"/>
            </a:pPr>
            <a:r>
              <a:rPr lang="en-GB" b="1">
                <a:solidFill>
                  <a:schemeClr val="accent3">
                    <a:lumMod val="75000"/>
                  </a:schemeClr>
                </a:solidFill>
              </a:rPr>
              <a:t>The minimum needed bone width is</a:t>
            </a:r>
            <a:r>
              <a:rPr lang="en-GB" b="1"/>
              <a:t>: 2mm more than implant diameter for predictable survival. These dimensions provide ≥ 1 mm of bone on each side of the implant at the crest.</a:t>
            </a:r>
            <a:endParaRPr lang="en-US" b="1"/>
          </a:p>
        </p:txBody>
      </p:sp>
    </p:spTree>
    <p:extLst>
      <p:ext uri="{BB962C8B-B14F-4D97-AF65-F5344CB8AC3E}">
        <p14:creationId xmlns:p14="http://schemas.microsoft.com/office/powerpoint/2010/main" val="4137773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D38331-B0A0-374B-A863-DD2D443747F1}"/>
              </a:ext>
            </a:extLst>
          </p:cNvPr>
          <p:cNvSpPr txBox="1"/>
          <p:nvPr/>
        </p:nvSpPr>
        <p:spPr>
          <a:xfrm>
            <a:off x="601043" y="964361"/>
            <a:ext cx="7651626" cy="1477328"/>
          </a:xfrm>
          <a:prstGeom prst="rect">
            <a:avLst/>
          </a:prstGeom>
          <a:noFill/>
        </p:spPr>
        <p:txBody>
          <a:bodyPr wrap="square">
            <a:spAutoFit/>
          </a:bodyPr>
          <a:lstStyle/>
          <a:p>
            <a:pPr marL="285750" indent="-285750">
              <a:buFont typeface="Arial" panose="020B0604020202020204" pitchFamily="34" charset="0"/>
              <a:buChar char="•"/>
            </a:pPr>
            <a:r>
              <a:rPr lang="en-US" sz="1800" b="1"/>
              <a:t>The mesial-distal and buccal-lingual dimensions of edentulous spaces can be approximated with a periodontal probe or </a:t>
            </a:r>
            <a:r>
              <a:rPr lang="en-GB" sz="1800" b="1"/>
              <a:t>more precisely measured using diagnostic study models and imaging techniques.</a:t>
            </a:r>
          </a:p>
          <a:p>
            <a:pPr marL="285750" indent="-285750">
              <a:buFont typeface="Arial" panose="020B0604020202020204" pitchFamily="34" charset="0"/>
              <a:buChar char="•"/>
            </a:pPr>
            <a:endParaRPr lang="en-US" sz="1800" b="1"/>
          </a:p>
        </p:txBody>
      </p:sp>
      <p:pic>
        <p:nvPicPr>
          <p:cNvPr id="7" name="Picture 7">
            <a:extLst>
              <a:ext uri="{FF2B5EF4-FFF2-40B4-BE49-F238E27FC236}">
                <a16:creationId xmlns:a16="http://schemas.microsoft.com/office/drawing/2014/main" id="{76740099-B5BE-A64C-A90A-870800F8618C}"/>
              </a:ext>
            </a:extLst>
          </p:cNvPr>
          <p:cNvPicPr>
            <a:picLocks noChangeAspect="1"/>
          </p:cNvPicPr>
          <p:nvPr/>
        </p:nvPicPr>
        <p:blipFill>
          <a:blip r:embed="rId2"/>
          <a:stretch>
            <a:fillRect/>
          </a:stretch>
        </p:blipFill>
        <p:spPr>
          <a:xfrm>
            <a:off x="1015999" y="2571750"/>
            <a:ext cx="6821715" cy="2271575"/>
          </a:xfrm>
          <a:prstGeom prst="rect">
            <a:avLst/>
          </a:prstGeom>
        </p:spPr>
      </p:pic>
    </p:spTree>
    <p:extLst>
      <p:ext uri="{BB962C8B-B14F-4D97-AF65-F5344CB8AC3E}">
        <p14:creationId xmlns:p14="http://schemas.microsoft.com/office/powerpoint/2010/main" val="2545163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A6A43D5E-5D92-A047-8677-E591D05230DC}"/>
              </a:ext>
            </a:extLst>
          </p:cNvPr>
          <p:cNvPicPr>
            <a:picLocks noChangeAspect="1"/>
          </p:cNvPicPr>
          <p:nvPr/>
        </p:nvPicPr>
        <p:blipFill>
          <a:blip r:embed="rId2"/>
          <a:stretch>
            <a:fillRect/>
          </a:stretch>
        </p:blipFill>
        <p:spPr>
          <a:xfrm>
            <a:off x="1524000" y="729597"/>
            <a:ext cx="6096000" cy="2450592"/>
          </a:xfrm>
          <a:prstGeom prst="rect">
            <a:avLst/>
          </a:prstGeom>
        </p:spPr>
      </p:pic>
      <p:sp>
        <p:nvSpPr>
          <p:cNvPr id="5" name="TextBox 4">
            <a:extLst>
              <a:ext uri="{FF2B5EF4-FFF2-40B4-BE49-F238E27FC236}">
                <a16:creationId xmlns:a16="http://schemas.microsoft.com/office/drawing/2014/main" id="{F4A9BCBD-C336-CE42-B924-9F2901F9CD81}"/>
              </a:ext>
            </a:extLst>
          </p:cNvPr>
          <p:cNvSpPr txBox="1"/>
          <p:nvPr/>
        </p:nvSpPr>
        <p:spPr>
          <a:xfrm>
            <a:off x="1201964" y="3372633"/>
            <a:ext cx="6740071" cy="1477328"/>
          </a:xfrm>
          <a:prstGeom prst="rect">
            <a:avLst/>
          </a:prstGeom>
          <a:noFill/>
        </p:spPr>
        <p:txBody>
          <a:bodyPr wrap="square">
            <a:spAutoFit/>
          </a:bodyPr>
          <a:lstStyle/>
          <a:p>
            <a:pPr marL="285750" indent="-285750">
              <a:buFont typeface="Arial" panose="020B0604020202020204" pitchFamily="34" charset="0"/>
              <a:buChar char="•"/>
            </a:pPr>
            <a:r>
              <a:rPr lang="en-GB" sz="1800" b="1"/>
              <a:t>There Should be </a:t>
            </a:r>
            <a:r>
              <a:rPr lang="en-US" sz="1800" b="1"/>
              <a:t>at least 1 to 1.5 mm of bone around all surfaces of the implant </a:t>
            </a:r>
            <a:r>
              <a:rPr lang="en-GB" sz="1800" b="1"/>
              <a:t>at the crest.</a:t>
            </a:r>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GB" sz="1800" b="1"/>
              <a:t>The implant should be at least &gt;1.5 mm from an adjacent tooth and 3 mm from an adjacent implant.</a:t>
            </a:r>
            <a:endParaRPr lang="en-US" sz="1800" b="1"/>
          </a:p>
        </p:txBody>
      </p:sp>
    </p:spTree>
    <p:extLst>
      <p:ext uri="{BB962C8B-B14F-4D97-AF65-F5344CB8AC3E}">
        <p14:creationId xmlns:p14="http://schemas.microsoft.com/office/powerpoint/2010/main" val="2330706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C69295-E457-4347-9F75-36A3D382B6B5}"/>
              </a:ext>
            </a:extLst>
          </p:cNvPr>
          <p:cNvSpPr txBox="1"/>
          <p:nvPr/>
        </p:nvSpPr>
        <p:spPr>
          <a:xfrm>
            <a:off x="498451" y="1771531"/>
            <a:ext cx="3252585" cy="1754326"/>
          </a:xfrm>
          <a:prstGeom prst="rect">
            <a:avLst/>
          </a:prstGeom>
          <a:noFill/>
        </p:spPr>
        <p:txBody>
          <a:bodyPr wrap="square">
            <a:spAutoFit/>
          </a:bodyPr>
          <a:lstStyle/>
          <a:p>
            <a:pPr marL="285750" indent="-285750">
              <a:buFont typeface="Arial" panose="020B0604020202020204" pitchFamily="34" charset="0"/>
              <a:buChar char="•"/>
            </a:pPr>
            <a:r>
              <a:rPr lang="en-US" sz="1800" b="1"/>
              <a:t>Minimum </a:t>
            </a:r>
            <a:r>
              <a:rPr lang="en-GB" sz="1800" b="1"/>
              <a:t>7mm</a:t>
            </a:r>
            <a:r>
              <a:rPr lang="en-US" sz="1800" b="1"/>
              <a:t> of space required between implant/restoration interface and opposing occlusal surfaces for restoration of an implant.</a:t>
            </a:r>
          </a:p>
        </p:txBody>
      </p:sp>
      <p:pic>
        <p:nvPicPr>
          <p:cNvPr id="5" name="Picture 5">
            <a:extLst>
              <a:ext uri="{FF2B5EF4-FFF2-40B4-BE49-F238E27FC236}">
                <a16:creationId xmlns:a16="http://schemas.microsoft.com/office/drawing/2014/main" id="{1A33F609-2266-0540-89C5-DAEB6ACCC83A}"/>
              </a:ext>
            </a:extLst>
          </p:cNvPr>
          <p:cNvPicPr>
            <a:picLocks noChangeAspect="1"/>
          </p:cNvPicPr>
          <p:nvPr/>
        </p:nvPicPr>
        <p:blipFill>
          <a:blip r:embed="rId2"/>
          <a:stretch>
            <a:fillRect/>
          </a:stretch>
        </p:blipFill>
        <p:spPr>
          <a:xfrm>
            <a:off x="4227228" y="539750"/>
            <a:ext cx="3714808" cy="4064000"/>
          </a:xfrm>
          <a:prstGeom prst="rect">
            <a:avLst/>
          </a:prstGeom>
        </p:spPr>
      </p:pic>
    </p:spTree>
    <p:extLst>
      <p:ext uri="{BB962C8B-B14F-4D97-AF65-F5344CB8AC3E}">
        <p14:creationId xmlns:p14="http://schemas.microsoft.com/office/powerpoint/2010/main" val="2494565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8F9797-15CB-F747-B9C9-4AB3E41ED0B4}"/>
              </a:ext>
            </a:extLst>
          </p:cNvPr>
          <p:cNvSpPr txBox="1"/>
          <p:nvPr/>
        </p:nvSpPr>
        <p:spPr>
          <a:xfrm>
            <a:off x="646908" y="472328"/>
            <a:ext cx="4572000" cy="3046988"/>
          </a:xfrm>
          <a:prstGeom prst="rect">
            <a:avLst/>
          </a:prstGeom>
          <a:noFill/>
        </p:spPr>
        <p:txBody>
          <a:bodyPr wrap="square">
            <a:spAutoFit/>
          </a:bodyPr>
          <a:lstStyle/>
          <a:p>
            <a:pPr marL="285750" indent="-285750">
              <a:buFont typeface="Arial" panose="020B0604020202020204" pitchFamily="34" charset="0"/>
              <a:buChar char="•"/>
            </a:pPr>
            <a:r>
              <a:rPr lang="en-US" sz="1800" b="1">
                <a:solidFill>
                  <a:schemeClr val="accent2">
                    <a:lumMod val="50000"/>
                  </a:schemeClr>
                </a:solidFill>
              </a:rPr>
              <a:t>Bone density</a:t>
            </a:r>
            <a:r>
              <a:rPr lang="en-US" sz="1800" b="1"/>
              <a:t>(bone mineral density) is the amount of mineral matter per squre centimeter of bones.</a:t>
            </a:r>
            <a:endParaRPr lang="en-GB" sz="1800" b="1"/>
          </a:p>
          <a:p>
            <a:endParaRPr lang="en-GB" sz="1800" b="1"/>
          </a:p>
          <a:p>
            <a:pPr marL="285750" indent="-285750">
              <a:buFont typeface="Arial" panose="020B0604020202020204" pitchFamily="34" charset="0"/>
              <a:buChar char="•"/>
            </a:pPr>
            <a:r>
              <a:rPr lang="en-GB" sz="1800" b="1"/>
              <a:t>It is a </a:t>
            </a:r>
            <a:r>
              <a:rPr lang="en-US" sz="1800" b="1"/>
              <a:t>Determining factor in treatment planning, implant design, surgical approach, healing time, and initial progressive bone loading.</a:t>
            </a:r>
            <a:endParaRPr lang="en-GB" sz="1800" b="1"/>
          </a:p>
          <a:p>
            <a:endParaRPr lang="en-GB" sz="1600" b="1"/>
          </a:p>
          <a:p>
            <a:pPr marL="285750" indent="-285750">
              <a:buFont typeface="Arial" panose="020B0604020202020204" pitchFamily="34" charset="0"/>
              <a:buChar char="•"/>
            </a:pPr>
            <a:endParaRPr lang="en-GB" sz="1600" b="1"/>
          </a:p>
          <a:p>
            <a:pPr marL="285750" indent="-285750">
              <a:buFont typeface="Arial" panose="020B0604020202020204" pitchFamily="34" charset="0"/>
              <a:buChar char="•"/>
            </a:pPr>
            <a:endParaRPr lang="en-US" sz="1600" b="1"/>
          </a:p>
        </p:txBody>
      </p:sp>
      <p:pic>
        <p:nvPicPr>
          <p:cNvPr id="5" name="Picture 5">
            <a:extLst>
              <a:ext uri="{FF2B5EF4-FFF2-40B4-BE49-F238E27FC236}">
                <a16:creationId xmlns:a16="http://schemas.microsoft.com/office/drawing/2014/main" id="{028E0289-B3E6-0340-AB08-22593D01FC06}"/>
              </a:ext>
            </a:extLst>
          </p:cNvPr>
          <p:cNvPicPr>
            <a:picLocks noChangeAspect="1"/>
          </p:cNvPicPr>
          <p:nvPr/>
        </p:nvPicPr>
        <p:blipFill>
          <a:blip r:embed="rId2"/>
          <a:stretch>
            <a:fillRect/>
          </a:stretch>
        </p:blipFill>
        <p:spPr>
          <a:xfrm>
            <a:off x="5337887" y="611773"/>
            <a:ext cx="3407374" cy="3524250"/>
          </a:xfrm>
          <a:prstGeom prst="rect">
            <a:avLst/>
          </a:prstGeom>
        </p:spPr>
      </p:pic>
      <p:graphicFrame>
        <p:nvGraphicFramePr>
          <p:cNvPr id="7" name="Table 7">
            <a:extLst>
              <a:ext uri="{FF2B5EF4-FFF2-40B4-BE49-F238E27FC236}">
                <a16:creationId xmlns:a16="http://schemas.microsoft.com/office/drawing/2014/main" id="{E12DED53-1A87-7D47-B499-D9F4E44D2901}"/>
              </a:ext>
            </a:extLst>
          </p:cNvPr>
          <p:cNvGraphicFramePr>
            <a:graphicFrameLocks noGrp="1"/>
          </p:cNvGraphicFramePr>
          <p:nvPr>
            <p:extLst>
              <p:ext uri="{D42A27DB-BD31-4B8C-83A1-F6EECF244321}">
                <p14:modId xmlns:p14="http://schemas.microsoft.com/office/powerpoint/2010/main" val="4266141804"/>
              </p:ext>
            </p:extLst>
          </p:nvPr>
        </p:nvGraphicFramePr>
        <p:xfrm>
          <a:off x="960804" y="3017065"/>
          <a:ext cx="3944208" cy="1737360"/>
        </p:xfrm>
        <a:graphic>
          <a:graphicData uri="http://schemas.openxmlformats.org/drawingml/2006/table">
            <a:tbl>
              <a:tblPr firstRow="1" bandRow="1">
                <a:tableStyleId>{284E427A-3D55-4303-BF80-6455036E1DE7}</a:tableStyleId>
              </a:tblPr>
              <a:tblGrid>
                <a:gridCol w="1151426">
                  <a:extLst>
                    <a:ext uri="{9D8B030D-6E8A-4147-A177-3AD203B41FA5}">
                      <a16:colId xmlns:a16="http://schemas.microsoft.com/office/drawing/2014/main" val="613773680"/>
                    </a:ext>
                  </a:extLst>
                </a:gridCol>
                <a:gridCol w="2792782">
                  <a:extLst>
                    <a:ext uri="{9D8B030D-6E8A-4147-A177-3AD203B41FA5}">
                      <a16:colId xmlns:a16="http://schemas.microsoft.com/office/drawing/2014/main" val="2877788691"/>
                    </a:ext>
                  </a:extLst>
                </a:gridCol>
              </a:tblGrid>
              <a:tr h="490625">
                <a:tc>
                  <a:txBody>
                    <a:bodyPr/>
                    <a:lstStyle/>
                    <a:p>
                      <a:pPr lvl="2" algn="ctr"/>
                      <a:r>
                        <a:rPr lang="en-GB">
                          <a:solidFill>
                            <a:schemeClr val="tx1"/>
                          </a:solidFill>
                        </a:rPr>
                        <a:t>Type of Bone </a:t>
                      </a:r>
                      <a:endParaRPr lang="en-US">
                        <a:solidFill>
                          <a:schemeClr val="tx1"/>
                        </a:solidFill>
                      </a:endParaRPr>
                    </a:p>
                  </a:txBody>
                  <a:tcPr/>
                </a:tc>
                <a:tc>
                  <a:txBody>
                    <a:bodyPr/>
                    <a:lstStyle/>
                    <a:p>
                      <a:pPr algn="ctr"/>
                      <a:r>
                        <a:rPr lang="en-GB">
                          <a:solidFill>
                            <a:schemeClr val="tx1"/>
                          </a:solidFill>
                        </a:rPr>
                        <a:t>Time taken to integrate with an Implants </a:t>
                      </a:r>
                      <a:endParaRPr lang="en-US">
                        <a:solidFill>
                          <a:schemeClr val="tx1"/>
                        </a:solidFill>
                      </a:endParaRPr>
                    </a:p>
                  </a:txBody>
                  <a:tcPr/>
                </a:tc>
                <a:extLst>
                  <a:ext uri="{0D108BD9-81ED-4DB2-BD59-A6C34878D82A}">
                    <a16:rowId xmlns:a16="http://schemas.microsoft.com/office/drawing/2014/main" val="1988935363"/>
                  </a:ext>
                </a:extLst>
              </a:tr>
              <a:tr h="288603">
                <a:tc>
                  <a:txBody>
                    <a:bodyPr/>
                    <a:lstStyle/>
                    <a:p>
                      <a:pPr algn="ctr"/>
                      <a:r>
                        <a:rPr lang="en-GB" b="0"/>
                        <a:t>Type 1</a:t>
                      </a:r>
                    </a:p>
                  </a:txBody>
                  <a:tcPr/>
                </a:tc>
                <a:tc>
                  <a:txBody>
                    <a:bodyPr/>
                    <a:lstStyle/>
                    <a:p>
                      <a:pPr algn="ctr"/>
                      <a:r>
                        <a:rPr lang="en-GB"/>
                        <a:t>5 months</a:t>
                      </a:r>
                      <a:endParaRPr lang="en-US"/>
                    </a:p>
                  </a:txBody>
                  <a:tcPr/>
                </a:tc>
                <a:extLst>
                  <a:ext uri="{0D108BD9-81ED-4DB2-BD59-A6C34878D82A}">
                    <a16:rowId xmlns:a16="http://schemas.microsoft.com/office/drawing/2014/main" val="3150244667"/>
                  </a:ext>
                </a:extLst>
              </a:tr>
              <a:tr h="288603">
                <a:tc>
                  <a:txBody>
                    <a:bodyPr/>
                    <a:lstStyle/>
                    <a:p>
                      <a:pPr algn="ctr"/>
                      <a:r>
                        <a:rPr lang="en-GB"/>
                        <a:t>Type 2 </a:t>
                      </a:r>
                    </a:p>
                  </a:txBody>
                  <a:tcPr/>
                </a:tc>
                <a:tc>
                  <a:txBody>
                    <a:bodyPr/>
                    <a:lstStyle/>
                    <a:p>
                      <a:pPr algn="ctr"/>
                      <a:r>
                        <a:rPr lang="en-GB"/>
                        <a:t>4 months </a:t>
                      </a:r>
                      <a:endParaRPr lang="en-US"/>
                    </a:p>
                  </a:txBody>
                  <a:tcPr/>
                </a:tc>
                <a:extLst>
                  <a:ext uri="{0D108BD9-81ED-4DB2-BD59-A6C34878D82A}">
                    <a16:rowId xmlns:a16="http://schemas.microsoft.com/office/drawing/2014/main" val="3296869188"/>
                  </a:ext>
                </a:extLst>
              </a:tr>
              <a:tr h="288603">
                <a:tc>
                  <a:txBody>
                    <a:bodyPr/>
                    <a:lstStyle/>
                    <a:p>
                      <a:pPr algn="ctr"/>
                      <a:r>
                        <a:rPr lang="en-GB"/>
                        <a:t>Type 3</a:t>
                      </a:r>
                      <a:endParaRPr lang="en-US"/>
                    </a:p>
                  </a:txBody>
                  <a:tcPr/>
                </a:tc>
                <a:tc>
                  <a:txBody>
                    <a:bodyPr/>
                    <a:lstStyle/>
                    <a:p>
                      <a:pPr algn="ctr"/>
                      <a:r>
                        <a:rPr lang="en-GB"/>
                        <a:t>6 months </a:t>
                      </a:r>
                      <a:endParaRPr lang="en-US"/>
                    </a:p>
                  </a:txBody>
                  <a:tcPr/>
                </a:tc>
                <a:extLst>
                  <a:ext uri="{0D108BD9-81ED-4DB2-BD59-A6C34878D82A}">
                    <a16:rowId xmlns:a16="http://schemas.microsoft.com/office/drawing/2014/main" val="3386297964"/>
                  </a:ext>
                </a:extLst>
              </a:tr>
              <a:tr h="288603">
                <a:tc>
                  <a:txBody>
                    <a:bodyPr/>
                    <a:lstStyle/>
                    <a:p>
                      <a:pPr algn="ctr"/>
                      <a:r>
                        <a:rPr lang="en-GB"/>
                        <a:t>Type 4</a:t>
                      </a:r>
                      <a:endParaRPr lang="en-US"/>
                    </a:p>
                  </a:txBody>
                  <a:tcPr/>
                </a:tc>
                <a:tc>
                  <a:txBody>
                    <a:bodyPr/>
                    <a:lstStyle/>
                    <a:p>
                      <a:pPr algn="ctr"/>
                      <a:r>
                        <a:rPr lang="en-GB"/>
                        <a:t>8 months </a:t>
                      </a:r>
                      <a:endParaRPr lang="en-US"/>
                    </a:p>
                  </a:txBody>
                  <a:tcPr/>
                </a:tc>
                <a:extLst>
                  <a:ext uri="{0D108BD9-81ED-4DB2-BD59-A6C34878D82A}">
                    <a16:rowId xmlns:a16="http://schemas.microsoft.com/office/drawing/2014/main" val="3623670875"/>
                  </a:ext>
                </a:extLst>
              </a:tr>
            </a:tbl>
          </a:graphicData>
        </a:graphic>
      </p:graphicFrame>
      <p:sp>
        <p:nvSpPr>
          <p:cNvPr id="9" name="TextBox 8">
            <a:extLst>
              <a:ext uri="{FF2B5EF4-FFF2-40B4-BE49-F238E27FC236}">
                <a16:creationId xmlns:a16="http://schemas.microsoft.com/office/drawing/2014/main" id="{83CF92E1-1E02-AA49-A1B9-060D2DE800A0}"/>
              </a:ext>
            </a:extLst>
          </p:cNvPr>
          <p:cNvSpPr txBox="1"/>
          <p:nvPr/>
        </p:nvSpPr>
        <p:spPr>
          <a:xfrm>
            <a:off x="5337887" y="4531727"/>
            <a:ext cx="4572000" cy="307777"/>
          </a:xfrm>
          <a:prstGeom prst="rect">
            <a:avLst/>
          </a:prstGeom>
          <a:noFill/>
        </p:spPr>
        <p:txBody>
          <a:bodyPr wrap="square">
            <a:spAutoFit/>
          </a:bodyPr>
          <a:lstStyle/>
          <a:p>
            <a:r>
              <a:rPr lang="en-GB" sz="1400" b="1"/>
              <a:t>(Lekholm and Zarb classification 1985)</a:t>
            </a:r>
            <a:endParaRPr lang="en-US"/>
          </a:p>
        </p:txBody>
      </p:sp>
    </p:spTree>
    <p:extLst>
      <p:ext uri="{BB962C8B-B14F-4D97-AF65-F5344CB8AC3E}">
        <p14:creationId xmlns:p14="http://schemas.microsoft.com/office/powerpoint/2010/main" val="2030076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093838C-7933-5C4B-B9B6-FCBC64A7CD5B}"/>
              </a:ext>
            </a:extLst>
          </p:cNvPr>
          <p:cNvPicPr>
            <a:picLocks noChangeAspect="1"/>
          </p:cNvPicPr>
          <p:nvPr/>
        </p:nvPicPr>
        <p:blipFill>
          <a:blip r:embed="rId2"/>
          <a:stretch>
            <a:fillRect/>
          </a:stretch>
        </p:blipFill>
        <p:spPr>
          <a:xfrm>
            <a:off x="378526" y="740584"/>
            <a:ext cx="8590258" cy="2061662"/>
          </a:xfrm>
          <a:prstGeom prst="rect">
            <a:avLst/>
          </a:prstGeom>
        </p:spPr>
      </p:pic>
      <p:sp>
        <p:nvSpPr>
          <p:cNvPr id="6" name="TextBox 5">
            <a:extLst>
              <a:ext uri="{FF2B5EF4-FFF2-40B4-BE49-F238E27FC236}">
                <a16:creationId xmlns:a16="http://schemas.microsoft.com/office/drawing/2014/main" id="{2D76164B-97E2-7E45-B108-C9AC0D5BB18C}"/>
              </a:ext>
            </a:extLst>
          </p:cNvPr>
          <p:cNvSpPr txBox="1"/>
          <p:nvPr/>
        </p:nvSpPr>
        <p:spPr>
          <a:xfrm>
            <a:off x="266750" y="230896"/>
            <a:ext cx="4406905" cy="369332"/>
          </a:xfrm>
          <a:prstGeom prst="rect">
            <a:avLst/>
          </a:prstGeom>
          <a:noFill/>
        </p:spPr>
        <p:txBody>
          <a:bodyPr wrap="square" rtlCol="0">
            <a:spAutoFit/>
          </a:bodyPr>
          <a:lstStyle/>
          <a:p>
            <a:pPr algn="l"/>
            <a:r>
              <a:rPr lang="en-GB" sz="1800" b="1" u="sng"/>
              <a:t>Misch Bone Density Classification </a:t>
            </a:r>
            <a:endParaRPr lang="en-US" sz="1800" b="1" u="sng"/>
          </a:p>
        </p:txBody>
      </p:sp>
      <p:sp>
        <p:nvSpPr>
          <p:cNvPr id="8" name="TextBox 7">
            <a:extLst>
              <a:ext uri="{FF2B5EF4-FFF2-40B4-BE49-F238E27FC236}">
                <a16:creationId xmlns:a16="http://schemas.microsoft.com/office/drawing/2014/main" id="{DE8E8F49-2D92-1B44-8194-70573742EDB9}"/>
              </a:ext>
            </a:extLst>
          </p:cNvPr>
          <p:cNvSpPr txBox="1"/>
          <p:nvPr/>
        </p:nvSpPr>
        <p:spPr>
          <a:xfrm>
            <a:off x="210862" y="2942602"/>
            <a:ext cx="8702034" cy="2031325"/>
          </a:xfrm>
          <a:prstGeom prst="rect">
            <a:avLst/>
          </a:prstGeom>
          <a:noFill/>
        </p:spPr>
        <p:txBody>
          <a:bodyPr wrap="square">
            <a:spAutoFit/>
          </a:bodyPr>
          <a:lstStyle/>
          <a:p>
            <a:pPr marL="285750" indent="-285750">
              <a:buFont typeface="Arial" panose="020B0604020202020204" pitchFamily="34" charset="0"/>
              <a:buChar char="•"/>
            </a:pPr>
            <a:r>
              <a:rPr lang="en-US" sz="1800" b="1">
                <a:solidFill>
                  <a:schemeClr val="accent2">
                    <a:lumMod val="50000"/>
                  </a:schemeClr>
                </a:solidFill>
              </a:rPr>
              <a:t>Hounsfield </a:t>
            </a:r>
            <a:r>
              <a:rPr lang="en-GB" sz="1800" b="1">
                <a:solidFill>
                  <a:schemeClr val="accent2">
                    <a:lumMod val="50000"/>
                  </a:schemeClr>
                </a:solidFill>
              </a:rPr>
              <a:t>scale</a:t>
            </a:r>
            <a:r>
              <a:rPr lang="en-GB" sz="1800" b="1"/>
              <a:t>, referred</a:t>
            </a:r>
            <a:r>
              <a:rPr lang="en-US" sz="1800" b="1"/>
              <a:t> to as HU, it is a scale used to measure the bone density in the CBCT scans.</a:t>
            </a:r>
            <a:r>
              <a:rPr lang="en-GB" sz="1800" b="1"/>
              <a:t> </a:t>
            </a:r>
            <a:r>
              <a:rPr lang="en-US" sz="1800" b="1"/>
              <a:t>HU gives a quantitative assessment of the bone density where it's measured by the ability of the tissue to attenuate x-ray beam.</a:t>
            </a:r>
            <a:endParaRPr lang="en-GB" sz="1800" b="1"/>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GB" sz="1800" b="1"/>
              <a:t>Bone density influences the amount of contacting bone with the implant surface</a:t>
            </a:r>
            <a:endParaRPr lang="en-US" sz="1800" b="1"/>
          </a:p>
        </p:txBody>
      </p:sp>
    </p:spTree>
    <p:extLst>
      <p:ext uri="{BB962C8B-B14F-4D97-AF65-F5344CB8AC3E}">
        <p14:creationId xmlns:p14="http://schemas.microsoft.com/office/powerpoint/2010/main" val="2768788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89C666-4DED-FD42-B7F3-A84D69C93BEE}"/>
              </a:ext>
            </a:extLst>
          </p:cNvPr>
          <p:cNvSpPr txBox="1"/>
          <p:nvPr/>
        </p:nvSpPr>
        <p:spPr>
          <a:xfrm>
            <a:off x="843643" y="888198"/>
            <a:ext cx="6685644" cy="1200329"/>
          </a:xfrm>
          <a:prstGeom prst="rect">
            <a:avLst/>
          </a:prstGeom>
          <a:noFill/>
        </p:spPr>
        <p:txBody>
          <a:bodyPr wrap="square">
            <a:spAutoFit/>
          </a:bodyPr>
          <a:lstStyle/>
          <a:p>
            <a:pPr marL="285750" indent="-285750">
              <a:buFont typeface="Arial" panose="020B0604020202020204" pitchFamily="34" charset="0"/>
              <a:buChar char="•"/>
            </a:pPr>
            <a:r>
              <a:rPr lang="en-GB" sz="1800" b="1"/>
              <a:t>Unfavorable</a:t>
            </a:r>
            <a:r>
              <a:rPr lang="en-US" sz="1800" b="1"/>
              <a:t> bone density</a:t>
            </a:r>
            <a:r>
              <a:rPr lang="en-GB" sz="1800" b="1"/>
              <a:t> leads to </a:t>
            </a:r>
            <a:r>
              <a:rPr lang="en-US" sz="1800" b="1"/>
              <a:t>stress </a:t>
            </a:r>
            <a:r>
              <a:rPr lang="en-GB" sz="1800" b="1"/>
              <a:t>concentration.</a:t>
            </a:r>
            <a:r>
              <a:rPr lang="en-US" sz="1800" b="1"/>
              <a:t> </a:t>
            </a:r>
            <a:r>
              <a:rPr lang="en-GB" sz="1800" b="1"/>
              <a:t>To decrease </a:t>
            </a:r>
            <a:r>
              <a:rPr lang="en-US" sz="1800" b="1"/>
              <a:t>stress we have to </a:t>
            </a:r>
            <a:r>
              <a:rPr lang="en-GB" sz="1800" b="1"/>
              <a:t>increase </a:t>
            </a:r>
            <a:r>
              <a:rPr lang="en-US" sz="1800" b="1"/>
              <a:t>surface area</a:t>
            </a:r>
            <a:endParaRPr lang="en-GB" sz="1800" b="1"/>
          </a:p>
          <a:p>
            <a:pPr marL="285750" indent="-285750">
              <a:buFont typeface="Arial" panose="020B0604020202020204" pitchFamily="34" charset="0"/>
              <a:buChar char="•"/>
            </a:pPr>
            <a:endParaRPr lang="en-GB" sz="1800" b="1"/>
          </a:p>
          <a:p>
            <a:r>
              <a:rPr lang="en-GB" sz="1800" b="1"/>
              <a:t>            </a:t>
            </a:r>
            <a:endParaRPr lang="en-US" sz="1800" b="1">
              <a:solidFill>
                <a:schemeClr val="accent2">
                  <a:lumMod val="50000"/>
                </a:schemeClr>
              </a:solidFill>
            </a:endParaRPr>
          </a:p>
        </p:txBody>
      </p:sp>
      <p:sp>
        <p:nvSpPr>
          <p:cNvPr id="5" name="TextBox 4">
            <a:extLst>
              <a:ext uri="{FF2B5EF4-FFF2-40B4-BE49-F238E27FC236}">
                <a16:creationId xmlns:a16="http://schemas.microsoft.com/office/drawing/2014/main" id="{5C4A2036-E762-5B45-B439-4BAD8DD7A7D3}"/>
              </a:ext>
            </a:extLst>
          </p:cNvPr>
          <p:cNvSpPr txBox="1"/>
          <p:nvPr/>
        </p:nvSpPr>
        <p:spPr>
          <a:xfrm>
            <a:off x="2033813" y="1833086"/>
            <a:ext cx="4787901" cy="1477328"/>
          </a:xfrm>
          <a:prstGeom prst="rect">
            <a:avLst/>
          </a:prstGeom>
          <a:noFill/>
        </p:spPr>
        <p:txBody>
          <a:bodyPr wrap="square" rtlCol="0">
            <a:spAutoFit/>
          </a:bodyPr>
          <a:lstStyle/>
          <a:p>
            <a:pPr marL="285750" indent="-285750">
              <a:buFont typeface="Arial" panose="020B0604020202020204" pitchFamily="34" charset="0"/>
              <a:buChar char="•"/>
            </a:pPr>
            <a:r>
              <a:rPr lang="en-GB" sz="1800" b="1">
                <a:solidFill>
                  <a:schemeClr val="accent2">
                    <a:lumMod val="50000"/>
                  </a:schemeClr>
                </a:solidFill>
              </a:rPr>
              <a:t> </a:t>
            </a:r>
            <a:r>
              <a:rPr lang="en-US" sz="1800" b="1">
                <a:solidFill>
                  <a:schemeClr val="accent2">
                    <a:lumMod val="50000"/>
                  </a:schemeClr>
                </a:solidFill>
              </a:rPr>
              <a:t>Implant number</a:t>
            </a:r>
            <a:endParaRPr lang="en-GB" sz="1800" b="1">
              <a:solidFill>
                <a:schemeClr val="accent2">
                  <a:lumMod val="50000"/>
                </a:schemeClr>
              </a:solidFill>
            </a:endParaRPr>
          </a:p>
          <a:p>
            <a:pPr marL="285750" indent="-285750">
              <a:buFont typeface="Arial" panose="020B0604020202020204" pitchFamily="34" charset="0"/>
              <a:buChar char="•"/>
            </a:pPr>
            <a:r>
              <a:rPr lang="en-GB" sz="1800" b="1">
                <a:solidFill>
                  <a:schemeClr val="accent2">
                    <a:lumMod val="50000"/>
                  </a:schemeClr>
                </a:solidFill>
              </a:rPr>
              <a:t> </a:t>
            </a:r>
            <a:r>
              <a:rPr lang="en-US" sz="1800" b="1">
                <a:solidFill>
                  <a:schemeClr val="accent2">
                    <a:lumMod val="50000"/>
                  </a:schemeClr>
                </a:solidFill>
              </a:rPr>
              <a:t>Implant width</a:t>
            </a:r>
            <a:endParaRPr lang="en-GB" sz="1800" b="1">
              <a:solidFill>
                <a:schemeClr val="accent2">
                  <a:lumMod val="50000"/>
                </a:schemeClr>
              </a:solidFill>
            </a:endParaRPr>
          </a:p>
          <a:p>
            <a:pPr marL="285750" indent="-285750">
              <a:buFont typeface="Arial" panose="020B0604020202020204" pitchFamily="34" charset="0"/>
              <a:buChar char="•"/>
            </a:pPr>
            <a:r>
              <a:rPr lang="en-GB" sz="1800" b="1">
                <a:solidFill>
                  <a:schemeClr val="accent2">
                    <a:lumMod val="50000"/>
                  </a:schemeClr>
                </a:solidFill>
              </a:rPr>
              <a:t> </a:t>
            </a:r>
            <a:r>
              <a:rPr lang="en-US" sz="1800" b="1">
                <a:solidFill>
                  <a:schemeClr val="accent2">
                    <a:lumMod val="50000"/>
                  </a:schemeClr>
                </a:solidFill>
              </a:rPr>
              <a:t>Implant length</a:t>
            </a:r>
            <a:endParaRPr lang="en-GB" sz="1800" b="1">
              <a:solidFill>
                <a:schemeClr val="accent2">
                  <a:lumMod val="50000"/>
                </a:schemeClr>
              </a:solidFill>
            </a:endParaRPr>
          </a:p>
          <a:p>
            <a:pPr marL="285750" indent="-285750">
              <a:buFont typeface="Arial" panose="020B0604020202020204" pitchFamily="34" charset="0"/>
              <a:buChar char="•"/>
            </a:pPr>
            <a:r>
              <a:rPr lang="en-GB" sz="1800" b="1">
                <a:solidFill>
                  <a:schemeClr val="accent2">
                    <a:lumMod val="50000"/>
                  </a:schemeClr>
                </a:solidFill>
              </a:rPr>
              <a:t> </a:t>
            </a:r>
            <a:r>
              <a:rPr lang="en-US" sz="1800" b="1">
                <a:solidFill>
                  <a:schemeClr val="accent2">
                    <a:lumMod val="50000"/>
                  </a:schemeClr>
                </a:solidFill>
              </a:rPr>
              <a:t>Implant design</a:t>
            </a:r>
            <a:endParaRPr lang="en-GB" sz="1800" b="1">
              <a:solidFill>
                <a:schemeClr val="accent2">
                  <a:lumMod val="50000"/>
                </a:schemeClr>
              </a:solidFill>
            </a:endParaRPr>
          </a:p>
          <a:p>
            <a:pPr marL="285750" indent="-285750">
              <a:buFont typeface="Arial" panose="020B0604020202020204" pitchFamily="34" charset="0"/>
              <a:buChar char="•"/>
            </a:pPr>
            <a:r>
              <a:rPr lang="en-GB" sz="1800" b="1">
                <a:solidFill>
                  <a:schemeClr val="accent2">
                    <a:lumMod val="50000"/>
                  </a:schemeClr>
                </a:solidFill>
              </a:rPr>
              <a:t> </a:t>
            </a:r>
            <a:r>
              <a:rPr lang="en-US" sz="1800" b="1">
                <a:solidFill>
                  <a:schemeClr val="accent2">
                    <a:lumMod val="50000"/>
                  </a:schemeClr>
                </a:solidFill>
              </a:rPr>
              <a:t>Implant surface condition</a:t>
            </a:r>
            <a:endParaRPr lang="en-US" sz="1800"/>
          </a:p>
        </p:txBody>
      </p:sp>
    </p:spTree>
    <p:extLst>
      <p:ext uri="{BB962C8B-B14F-4D97-AF65-F5344CB8AC3E}">
        <p14:creationId xmlns:p14="http://schemas.microsoft.com/office/powerpoint/2010/main" val="3244897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376C9A-5B70-D645-9258-E4F0DD7A8EE7}"/>
              </a:ext>
            </a:extLst>
          </p:cNvPr>
          <p:cNvSpPr txBox="1"/>
          <p:nvPr/>
        </p:nvSpPr>
        <p:spPr>
          <a:xfrm>
            <a:off x="529771" y="1137052"/>
            <a:ext cx="5566229" cy="3539430"/>
          </a:xfrm>
          <a:prstGeom prst="rect">
            <a:avLst/>
          </a:prstGeom>
          <a:noFill/>
        </p:spPr>
        <p:txBody>
          <a:bodyPr wrap="square">
            <a:spAutoFit/>
          </a:bodyPr>
          <a:lstStyle/>
          <a:p>
            <a:pPr marL="285750" indent="-285750">
              <a:buFont typeface="Arial" panose="020B0604020202020204" pitchFamily="34" charset="0"/>
              <a:buChar char="•"/>
            </a:pPr>
            <a:r>
              <a:rPr lang="en-US" sz="1600" b="1"/>
              <a:t>Mounted study models are an excellent means of assessing potential sites for dental implants. </a:t>
            </a:r>
            <a:endParaRPr lang="en-GB" sz="1600" b="1"/>
          </a:p>
          <a:p>
            <a:pPr marL="285750" indent="-285750">
              <a:buFont typeface="Arial" panose="020B0604020202020204" pitchFamily="34" charset="0"/>
              <a:buChar char="•"/>
            </a:pPr>
            <a:endParaRPr lang="en-GB" sz="1600" b="1"/>
          </a:p>
          <a:p>
            <a:pPr marL="285750" indent="-285750">
              <a:buFont typeface="Arial" panose="020B0604020202020204" pitchFamily="34" charset="0"/>
              <a:buChar char="•"/>
            </a:pPr>
            <a:r>
              <a:rPr lang="en-US" sz="1600" b="1"/>
              <a:t>Properly articulated models with diagnostic wax-up of the proposed restorations allow the clinician to evaluate the available space and to determine potential limitations of the planned </a:t>
            </a:r>
            <a:r>
              <a:rPr lang="en-GB" sz="1600" b="1"/>
              <a:t>treatment.</a:t>
            </a:r>
          </a:p>
          <a:p>
            <a:pPr marL="285750" indent="-285750">
              <a:buFont typeface="Arial" panose="020B0604020202020204" pitchFamily="34" charset="0"/>
              <a:buChar char="•"/>
            </a:pPr>
            <a:endParaRPr lang="en-GB" sz="1600" b="1"/>
          </a:p>
          <a:p>
            <a:pPr marL="285750" indent="-285750">
              <a:buFont typeface="Arial" panose="020B0604020202020204" pitchFamily="34" charset="0"/>
              <a:buChar char="•"/>
            </a:pPr>
            <a:r>
              <a:rPr lang="en-US" sz="1600" b="1"/>
              <a:t>This is particularly useful when multiple teeth are to be replaced with implants or when a malocclusion is present.</a:t>
            </a:r>
            <a:r>
              <a:rPr lang="en-GB" sz="1600" b="1"/>
              <a:t>
Use - Evaluation of occlusion.</a:t>
            </a:r>
          </a:p>
          <a:p>
            <a:r>
              <a:rPr lang="en-GB" sz="1600" b="1"/>
              <a:t>            - Evaluation of the amount of vertical and      horizontal overlap and the restorative space available.</a:t>
            </a:r>
            <a:endParaRPr lang="en-US" sz="1600" b="1"/>
          </a:p>
        </p:txBody>
      </p:sp>
      <p:sp>
        <p:nvSpPr>
          <p:cNvPr id="5" name="TextBox 4">
            <a:extLst>
              <a:ext uri="{FF2B5EF4-FFF2-40B4-BE49-F238E27FC236}">
                <a16:creationId xmlns:a16="http://schemas.microsoft.com/office/drawing/2014/main" id="{99120708-9A8C-B444-8503-BB2453D894EF}"/>
              </a:ext>
            </a:extLst>
          </p:cNvPr>
          <p:cNvSpPr txBox="1"/>
          <p:nvPr/>
        </p:nvSpPr>
        <p:spPr>
          <a:xfrm>
            <a:off x="2286000" y="467018"/>
            <a:ext cx="6818086" cy="461665"/>
          </a:xfrm>
          <a:prstGeom prst="rect">
            <a:avLst/>
          </a:prstGeom>
          <a:noFill/>
        </p:spPr>
        <p:txBody>
          <a:bodyPr wrap="square" rtlCol="0">
            <a:spAutoFit/>
          </a:bodyPr>
          <a:lstStyle/>
          <a:p>
            <a:pPr algn="l"/>
            <a:r>
              <a:rPr lang="en-US" sz="2400" b="1" u="sng"/>
              <a:t>Diagnostic Study </a:t>
            </a:r>
            <a:r>
              <a:rPr lang="en-GB" sz="2400" b="1" u="sng"/>
              <a:t>Models</a:t>
            </a:r>
            <a:endParaRPr lang="en-US" sz="2400" b="1" u="sng"/>
          </a:p>
        </p:txBody>
      </p:sp>
      <p:pic>
        <p:nvPicPr>
          <p:cNvPr id="6" name="Picture 6">
            <a:extLst>
              <a:ext uri="{FF2B5EF4-FFF2-40B4-BE49-F238E27FC236}">
                <a16:creationId xmlns:a16="http://schemas.microsoft.com/office/drawing/2014/main" id="{00712C64-7197-E647-8283-311C0E42E26C}"/>
              </a:ext>
            </a:extLst>
          </p:cNvPr>
          <p:cNvPicPr>
            <a:picLocks noChangeAspect="1"/>
          </p:cNvPicPr>
          <p:nvPr/>
        </p:nvPicPr>
        <p:blipFill>
          <a:blip r:embed="rId2"/>
          <a:stretch>
            <a:fillRect/>
          </a:stretch>
        </p:blipFill>
        <p:spPr>
          <a:xfrm>
            <a:off x="6446007" y="1113869"/>
            <a:ext cx="2658079" cy="3222683"/>
          </a:xfrm>
          <a:prstGeom prst="rect">
            <a:avLst/>
          </a:prstGeom>
        </p:spPr>
      </p:pic>
    </p:spTree>
    <p:extLst>
      <p:ext uri="{BB962C8B-B14F-4D97-AF65-F5344CB8AC3E}">
        <p14:creationId xmlns:p14="http://schemas.microsoft.com/office/powerpoint/2010/main" val="278816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189E99-F80B-BD40-B48D-7B0700F1FABE}"/>
              </a:ext>
            </a:extLst>
          </p:cNvPr>
          <p:cNvSpPr txBox="1"/>
          <p:nvPr/>
        </p:nvSpPr>
        <p:spPr>
          <a:xfrm>
            <a:off x="262922" y="634503"/>
            <a:ext cx="4798936" cy="4278094"/>
          </a:xfrm>
          <a:prstGeom prst="rect">
            <a:avLst/>
          </a:prstGeom>
          <a:noFill/>
        </p:spPr>
        <p:txBody>
          <a:bodyPr wrap="square">
            <a:spAutoFit/>
          </a:bodyPr>
          <a:lstStyle/>
          <a:p>
            <a:pPr marL="285750" indent="-285750">
              <a:buFont typeface="Arial" panose="020B0604020202020204" pitchFamily="34" charset="0"/>
              <a:buChar char="•"/>
            </a:pPr>
            <a:r>
              <a:rPr lang="en-US" sz="1600" b="1"/>
              <a:t>The amount of available bone is the next criterion to evaluate. Wide variations in jaw anatomy are encountered, and it is therefore important to analyze the anatomy of the dentoalveolar region of interest both clinically and radiographically.</a:t>
            </a:r>
            <a:endParaRPr lang="en-GB" sz="1600" b="1"/>
          </a:p>
          <a:p>
            <a:endParaRPr lang="en-GB" sz="1600" b="1"/>
          </a:p>
          <a:p>
            <a:pPr marL="285750" indent="-285750">
              <a:buFont typeface="Arial" panose="020B0604020202020204" pitchFamily="34" charset="0"/>
              <a:buChar char="•"/>
            </a:pPr>
            <a:r>
              <a:rPr lang="en-US" sz="1600" b="1"/>
              <a:t>Clinical examination of the jawbone consists of palpation to feel for anatomic defects and variations in the jaw anatomy, such as concavities and undercuts.</a:t>
            </a:r>
            <a:endParaRPr lang="en-GB" sz="1600" b="1"/>
          </a:p>
          <a:p>
            <a:endParaRPr lang="en-GB" sz="1600" b="1"/>
          </a:p>
          <a:p>
            <a:pPr marL="285750" indent="-285750">
              <a:buFont typeface="Arial" panose="020B0604020202020204" pitchFamily="34" charset="0"/>
              <a:buChar char="•"/>
            </a:pPr>
            <a:r>
              <a:rPr lang="en-GB" sz="1600" b="1"/>
              <a:t>The spatial relationship of the bone must be evaluated in a three- dimensional view because the implant must be placed in the appropriate position relative to the prosthesis.</a:t>
            </a:r>
            <a:endParaRPr lang="en-US" sz="1600" b="1"/>
          </a:p>
        </p:txBody>
      </p:sp>
      <p:sp>
        <p:nvSpPr>
          <p:cNvPr id="5" name="TextBox 4">
            <a:extLst>
              <a:ext uri="{FF2B5EF4-FFF2-40B4-BE49-F238E27FC236}">
                <a16:creationId xmlns:a16="http://schemas.microsoft.com/office/drawing/2014/main" id="{06167C90-9B82-EF4C-93E7-1FB6D39A2DB4}"/>
              </a:ext>
            </a:extLst>
          </p:cNvPr>
          <p:cNvSpPr txBox="1"/>
          <p:nvPr/>
        </p:nvSpPr>
        <p:spPr>
          <a:xfrm>
            <a:off x="2409371" y="111283"/>
            <a:ext cx="4325257" cy="523220"/>
          </a:xfrm>
          <a:prstGeom prst="rect">
            <a:avLst/>
          </a:prstGeom>
          <a:noFill/>
        </p:spPr>
        <p:txBody>
          <a:bodyPr wrap="square" rtlCol="0">
            <a:spAutoFit/>
          </a:bodyPr>
          <a:lstStyle/>
          <a:p>
            <a:pPr algn="l"/>
            <a:r>
              <a:rPr lang="en-GB" sz="2800" b="1" u="sng"/>
              <a:t>Hard Tissue Evaluation </a:t>
            </a:r>
            <a:endParaRPr lang="en-US" sz="2800" b="1" u="sng"/>
          </a:p>
        </p:txBody>
      </p:sp>
      <p:pic>
        <p:nvPicPr>
          <p:cNvPr id="6" name="Picture 6">
            <a:extLst>
              <a:ext uri="{FF2B5EF4-FFF2-40B4-BE49-F238E27FC236}">
                <a16:creationId xmlns:a16="http://schemas.microsoft.com/office/drawing/2014/main" id="{E5BA43B4-89B8-224B-B6D2-BBCD9CAC64EE}"/>
              </a:ext>
            </a:extLst>
          </p:cNvPr>
          <p:cNvPicPr>
            <a:picLocks noChangeAspect="1"/>
          </p:cNvPicPr>
          <p:nvPr/>
        </p:nvPicPr>
        <p:blipFill>
          <a:blip r:embed="rId2"/>
          <a:stretch>
            <a:fillRect/>
          </a:stretch>
        </p:blipFill>
        <p:spPr>
          <a:xfrm>
            <a:off x="5285163" y="1506873"/>
            <a:ext cx="3595915" cy="2393841"/>
          </a:xfrm>
          <a:prstGeom prst="rect">
            <a:avLst/>
          </a:prstGeom>
        </p:spPr>
      </p:pic>
    </p:spTree>
    <p:extLst>
      <p:ext uri="{BB962C8B-B14F-4D97-AF65-F5344CB8AC3E}">
        <p14:creationId xmlns:p14="http://schemas.microsoft.com/office/powerpoint/2010/main" val="1592885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7AC4F-0BFE-5D45-BFC6-FEE3DBEFF8F0}"/>
              </a:ext>
            </a:extLst>
          </p:cNvPr>
          <p:cNvSpPr>
            <a:spLocks noGrp="1"/>
          </p:cNvSpPr>
          <p:nvPr>
            <p:ph type="title"/>
          </p:nvPr>
        </p:nvSpPr>
        <p:spPr/>
        <p:txBody>
          <a:bodyPr/>
          <a:lstStyle/>
          <a:p>
            <a:r>
              <a:rPr lang="en-GB" sz="2800" b="1" u="sng"/>
              <a:t>Radiographic Evaluation</a:t>
            </a:r>
            <a:r>
              <a:rPr lang="en-GB"/>
              <a:t> </a:t>
            </a:r>
            <a:endParaRPr lang="en-US"/>
          </a:p>
        </p:txBody>
      </p:sp>
      <p:grpSp>
        <p:nvGrpSpPr>
          <p:cNvPr id="47" name="Google Shape;1469;p36">
            <a:extLst>
              <a:ext uri="{FF2B5EF4-FFF2-40B4-BE49-F238E27FC236}">
                <a16:creationId xmlns:a16="http://schemas.microsoft.com/office/drawing/2014/main" id="{B5A69301-7B0A-B444-8CFB-2748DD59D99E}"/>
              </a:ext>
            </a:extLst>
          </p:cNvPr>
          <p:cNvGrpSpPr/>
          <p:nvPr/>
        </p:nvGrpSpPr>
        <p:grpSpPr>
          <a:xfrm>
            <a:off x="6181757" y="1743940"/>
            <a:ext cx="2173845" cy="2096057"/>
            <a:chOff x="3819338" y="2213400"/>
            <a:chExt cx="1521507" cy="1385726"/>
          </a:xfrm>
        </p:grpSpPr>
        <p:sp>
          <p:nvSpPr>
            <p:cNvPr id="10" name="Google Shape;1470;p36">
              <a:extLst>
                <a:ext uri="{FF2B5EF4-FFF2-40B4-BE49-F238E27FC236}">
                  <a16:creationId xmlns:a16="http://schemas.microsoft.com/office/drawing/2014/main" id="{73443611-27AE-9349-9F39-594E96EC69E9}"/>
                </a:ext>
              </a:extLst>
            </p:cNvPr>
            <p:cNvSpPr/>
            <p:nvPr/>
          </p:nvSpPr>
          <p:spPr>
            <a:xfrm>
              <a:off x="4364882" y="2867938"/>
              <a:ext cx="561481" cy="213286"/>
            </a:xfrm>
            <a:custGeom>
              <a:avLst/>
              <a:gdLst/>
              <a:ahLst/>
              <a:cxnLst/>
              <a:rect l="l" t="t" r="r" b="b"/>
              <a:pathLst>
                <a:path w="6234" h="2368" extrusionOk="0">
                  <a:moveTo>
                    <a:pt x="5041" y="0"/>
                  </a:moveTo>
                  <a:cubicBezTo>
                    <a:pt x="4629" y="544"/>
                    <a:pt x="4287" y="1035"/>
                    <a:pt x="3735" y="1184"/>
                  </a:cubicBezTo>
                  <a:cubicBezTo>
                    <a:pt x="3618" y="1212"/>
                    <a:pt x="3372" y="1229"/>
                    <a:pt x="3069" y="1229"/>
                  </a:cubicBezTo>
                  <a:cubicBezTo>
                    <a:pt x="2436" y="1229"/>
                    <a:pt x="1556" y="1157"/>
                    <a:pt x="1087" y="973"/>
                  </a:cubicBezTo>
                  <a:cubicBezTo>
                    <a:pt x="971" y="795"/>
                    <a:pt x="741" y="708"/>
                    <a:pt x="517" y="708"/>
                  </a:cubicBezTo>
                  <a:cubicBezTo>
                    <a:pt x="455" y="708"/>
                    <a:pt x="393" y="715"/>
                    <a:pt x="334" y="728"/>
                  </a:cubicBezTo>
                  <a:cubicBezTo>
                    <a:pt x="97" y="789"/>
                    <a:pt x="0" y="1061"/>
                    <a:pt x="36" y="1350"/>
                  </a:cubicBezTo>
                  <a:cubicBezTo>
                    <a:pt x="51" y="1520"/>
                    <a:pt x="100" y="1703"/>
                    <a:pt x="172" y="1703"/>
                  </a:cubicBezTo>
                  <a:cubicBezTo>
                    <a:pt x="181" y="1703"/>
                    <a:pt x="192" y="1700"/>
                    <a:pt x="202" y="1692"/>
                  </a:cubicBezTo>
                  <a:cubicBezTo>
                    <a:pt x="237" y="1675"/>
                    <a:pt x="132" y="1377"/>
                    <a:pt x="334" y="1324"/>
                  </a:cubicBezTo>
                  <a:cubicBezTo>
                    <a:pt x="370" y="1315"/>
                    <a:pt x="401" y="1311"/>
                    <a:pt x="429" y="1311"/>
                  </a:cubicBezTo>
                  <a:cubicBezTo>
                    <a:pt x="580" y="1311"/>
                    <a:pt x="631" y="1428"/>
                    <a:pt x="768" y="1428"/>
                  </a:cubicBezTo>
                  <a:cubicBezTo>
                    <a:pt x="815" y="1428"/>
                    <a:pt x="872" y="1414"/>
                    <a:pt x="947" y="1377"/>
                  </a:cubicBezTo>
                  <a:cubicBezTo>
                    <a:pt x="1412" y="1842"/>
                    <a:pt x="2454" y="2367"/>
                    <a:pt x="3324" y="2367"/>
                  </a:cubicBezTo>
                  <a:cubicBezTo>
                    <a:pt x="3389" y="2367"/>
                    <a:pt x="3453" y="2365"/>
                    <a:pt x="3516" y="2358"/>
                  </a:cubicBezTo>
                  <a:cubicBezTo>
                    <a:pt x="4182" y="2297"/>
                    <a:pt x="5637" y="1473"/>
                    <a:pt x="6233" y="719"/>
                  </a:cubicBezTo>
                  <a:lnTo>
                    <a:pt x="5041" y="0"/>
                  </a:lnTo>
                  <a:close/>
                </a:path>
              </a:pathLst>
            </a:custGeom>
            <a:solidFill>
              <a:srgbClr val="EDB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71;p36">
              <a:extLst>
                <a:ext uri="{FF2B5EF4-FFF2-40B4-BE49-F238E27FC236}">
                  <a16:creationId xmlns:a16="http://schemas.microsoft.com/office/drawing/2014/main" id="{5729C2C0-9F7F-504C-917E-2FD6D4BA3D67}"/>
                </a:ext>
              </a:extLst>
            </p:cNvPr>
            <p:cNvSpPr/>
            <p:nvPr/>
          </p:nvSpPr>
          <p:spPr>
            <a:xfrm>
              <a:off x="4756499" y="2732112"/>
              <a:ext cx="199049" cy="275704"/>
            </a:xfrm>
            <a:custGeom>
              <a:avLst/>
              <a:gdLst/>
              <a:ahLst/>
              <a:cxnLst/>
              <a:rect l="l" t="t" r="r" b="b"/>
              <a:pathLst>
                <a:path w="2210" h="3061" extrusionOk="0">
                  <a:moveTo>
                    <a:pt x="1903" y="1"/>
                  </a:moveTo>
                  <a:cubicBezTo>
                    <a:pt x="1631" y="71"/>
                    <a:pt x="1420" y="334"/>
                    <a:pt x="1228" y="614"/>
                  </a:cubicBezTo>
                  <a:cubicBezTo>
                    <a:pt x="1070" y="842"/>
                    <a:pt x="325" y="1877"/>
                    <a:pt x="0" y="2201"/>
                  </a:cubicBezTo>
                  <a:cubicBezTo>
                    <a:pt x="158" y="2481"/>
                    <a:pt x="1219" y="3007"/>
                    <a:pt x="1420" y="3060"/>
                  </a:cubicBezTo>
                  <a:lnTo>
                    <a:pt x="2209" y="2394"/>
                  </a:lnTo>
                  <a:lnTo>
                    <a:pt x="1903" y="1"/>
                  </a:lnTo>
                  <a:close/>
                </a:path>
              </a:pathLst>
            </a:custGeom>
            <a:solidFill>
              <a:srgbClr val="396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72;p36">
              <a:extLst>
                <a:ext uri="{FF2B5EF4-FFF2-40B4-BE49-F238E27FC236}">
                  <a16:creationId xmlns:a16="http://schemas.microsoft.com/office/drawing/2014/main" id="{74C6D5EB-906E-0340-BB4F-00B295FF342F}"/>
                </a:ext>
              </a:extLst>
            </p:cNvPr>
            <p:cNvSpPr/>
            <p:nvPr/>
          </p:nvSpPr>
          <p:spPr>
            <a:xfrm>
              <a:off x="4883585" y="2590793"/>
              <a:ext cx="166715" cy="251385"/>
            </a:xfrm>
            <a:custGeom>
              <a:avLst/>
              <a:gdLst/>
              <a:ahLst/>
              <a:cxnLst/>
              <a:rect l="l" t="t" r="r" b="b"/>
              <a:pathLst>
                <a:path w="1851" h="2791" extrusionOk="0">
                  <a:moveTo>
                    <a:pt x="851" y="1"/>
                  </a:moveTo>
                  <a:lnTo>
                    <a:pt x="1" y="535"/>
                  </a:lnTo>
                  <a:cubicBezTo>
                    <a:pt x="88" y="676"/>
                    <a:pt x="343" y="1070"/>
                    <a:pt x="334" y="1245"/>
                  </a:cubicBezTo>
                  <a:cubicBezTo>
                    <a:pt x="325" y="1614"/>
                    <a:pt x="62" y="1789"/>
                    <a:pt x="194" y="2455"/>
                  </a:cubicBezTo>
                  <a:cubicBezTo>
                    <a:pt x="244" y="2708"/>
                    <a:pt x="319" y="2791"/>
                    <a:pt x="407" y="2791"/>
                  </a:cubicBezTo>
                  <a:cubicBezTo>
                    <a:pt x="548" y="2791"/>
                    <a:pt x="721" y="2578"/>
                    <a:pt x="877" y="2508"/>
                  </a:cubicBezTo>
                  <a:cubicBezTo>
                    <a:pt x="1193" y="2350"/>
                    <a:pt x="1359" y="1316"/>
                    <a:pt x="1692" y="1202"/>
                  </a:cubicBezTo>
                  <a:lnTo>
                    <a:pt x="1850" y="1009"/>
                  </a:lnTo>
                  <a:cubicBezTo>
                    <a:pt x="1631" y="895"/>
                    <a:pt x="1429" y="763"/>
                    <a:pt x="1245" y="605"/>
                  </a:cubicBezTo>
                  <a:cubicBezTo>
                    <a:pt x="1061" y="439"/>
                    <a:pt x="921" y="237"/>
                    <a:pt x="851" y="1"/>
                  </a:cubicBezTo>
                  <a:close/>
                </a:path>
              </a:pathLst>
            </a:custGeom>
            <a:solidFill>
              <a:srgbClr val="EDB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73;p36">
              <a:extLst>
                <a:ext uri="{FF2B5EF4-FFF2-40B4-BE49-F238E27FC236}">
                  <a16:creationId xmlns:a16="http://schemas.microsoft.com/office/drawing/2014/main" id="{69C2F4D1-67F8-7846-893A-1C0E2D8F0315}"/>
                </a:ext>
              </a:extLst>
            </p:cNvPr>
            <p:cNvSpPr/>
            <p:nvPr/>
          </p:nvSpPr>
          <p:spPr>
            <a:xfrm>
              <a:off x="4863050" y="2678425"/>
              <a:ext cx="477795" cy="785026"/>
            </a:xfrm>
            <a:custGeom>
              <a:avLst/>
              <a:gdLst/>
              <a:ahLst/>
              <a:cxnLst/>
              <a:rect l="l" t="t" r="r" b="b"/>
              <a:pathLst>
                <a:path w="5305" h="7776" extrusionOk="0">
                  <a:moveTo>
                    <a:pt x="1982" y="1"/>
                  </a:moveTo>
                  <a:cubicBezTo>
                    <a:pt x="1412" y="62"/>
                    <a:pt x="825" y="790"/>
                    <a:pt x="579" y="1666"/>
                  </a:cubicBezTo>
                  <a:cubicBezTo>
                    <a:pt x="576" y="1684"/>
                    <a:pt x="572" y="1693"/>
                    <a:pt x="568" y="1693"/>
                  </a:cubicBezTo>
                  <a:cubicBezTo>
                    <a:pt x="528" y="1693"/>
                    <a:pt x="435" y="1105"/>
                    <a:pt x="544" y="448"/>
                  </a:cubicBezTo>
                  <a:lnTo>
                    <a:pt x="544" y="448"/>
                  </a:lnTo>
                  <a:cubicBezTo>
                    <a:pt x="474" y="597"/>
                    <a:pt x="299" y="755"/>
                    <a:pt x="246" y="895"/>
                  </a:cubicBezTo>
                  <a:cubicBezTo>
                    <a:pt x="1" y="1622"/>
                    <a:pt x="185" y="2280"/>
                    <a:pt x="378" y="2727"/>
                  </a:cubicBezTo>
                  <a:cubicBezTo>
                    <a:pt x="606" y="3262"/>
                    <a:pt x="807" y="3805"/>
                    <a:pt x="974" y="4357"/>
                  </a:cubicBezTo>
                  <a:cubicBezTo>
                    <a:pt x="1149" y="4945"/>
                    <a:pt x="1167" y="6908"/>
                    <a:pt x="877" y="7487"/>
                  </a:cubicBezTo>
                  <a:cubicBezTo>
                    <a:pt x="1476" y="7691"/>
                    <a:pt x="2027" y="7775"/>
                    <a:pt x="2588" y="7775"/>
                  </a:cubicBezTo>
                  <a:cubicBezTo>
                    <a:pt x="3111" y="7775"/>
                    <a:pt x="3642" y="7702"/>
                    <a:pt x="4226" y="7583"/>
                  </a:cubicBezTo>
                  <a:cubicBezTo>
                    <a:pt x="4191" y="7180"/>
                    <a:pt x="4165" y="6707"/>
                    <a:pt x="4129" y="6303"/>
                  </a:cubicBezTo>
                  <a:lnTo>
                    <a:pt x="4129" y="6303"/>
                  </a:lnTo>
                  <a:cubicBezTo>
                    <a:pt x="4366" y="6680"/>
                    <a:pt x="4515" y="7110"/>
                    <a:pt x="4577" y="7548"/>
                  </a:cubicBezTo>
                  <a:cubicBezTo>
                    <a:pt x="4831" y="7495"/>
                    <a:pt x="5076" y="7408"/>
                    <a:pt x="5304" y="7303"/>
                  </a:cubicBezTo>
                  <a:cubicBezTo>
                    <a:pt x="5208" y="5523"/>
                    <a:pt x="4690" y="3270"/>
                    <a:pt x="3682" y="1771"/>
                  </a:cubicBezTo>
                  <a:lnTo>
                    <a:pt x="1982" y="1"/>
                  </a:lnTo>
                  <a:close/>
                </a:path>
              </a:pathLst>
            </a:custGeom>
            <a:solidFill>
              <a:srgbClr val="477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74;p36">
              <a:extLst>
                <a:ext uri="{FF2B5EF4-FFF2-40B4-BE49-F238E27FC236}">
                  <a16:creationId xmlns:a16="http://schemas.microsoft.com/office/drawing/2014/main" id="{06C5446F-BF22-C64B-99C8-468C32C369B2}"/>
                </a:ext>
              </a:extLst>
            </p:cNvPr>
            <p:cNvSpPr/>
            <p:nvPr/>
          </p:nvSpPr>
          <p:spPr>
            <a:xfrm>
              <a:off x="4888359" y="2674648"/>
              <a:ext cx="193465" cy="207791"/>
            </a:xfrm>
            <a:custGeom>
              <a:avLst/>
              <a:gdLst/>
              <a:ahLst/>
              <a:cxnLst/>
              <a:rect l="l" t="t" r="r" b="b"/>
              <a:pathLst>
                <a:path w="2148" h="2307" extrusionOk="0">
                  <a:moveTo>
                    <a:pt x="1847" y="1"/>
                  </a:moveTo>
                  <a:cubicBezTo>
                    <a:pt x="1740" y="1"/>
                    <a:pt x="1635" y="29"/>
                    <a:pt x="1543" y="78"/>
                  </a:cubicBezTo>
                  <a:cubicBezTo>
                    <a:pt x="1026" y="244"/>
                    <a:pt x="526" y="770"/>
                    <a:pt x="298" y="1577"/>
                  </a:cubicBezTo>
                  <a:cubicBezTo>
                    <a:pt x="296" y="1598"/>
                    <a:pt x="292" y="1608"/>
                    <a:pt x="286" y="1608"/>
                  </a:cubicBezTo>
                  <a:cubicBezTo>
                    <a:pt x="249" y="1608"/>
                    <a:pt x="156" y="1140"/>
                    <a:pt x="263" y="498"/>
                  </a:cubicBezTo>
                  <a:lnTo>
                    <a:pt x="263" y="498"/>
                  </a:lnTo>
                  <a:cubicBezTo>
                    <a:pt x="202" y="621"/>
                    <a:pt x="79" y="744"/>
                    <a:pt x="9" y="858"/>
                  </a:cubicBezTo>
                  <a:cubicBezTo>
                    <a:pt x="0" y="1051"/>
                    <a:pt x="9" y="1235"/>
                    <a:pt x="35" y="1428"/>
                  </a:cubicBezTo>
                  <a:cubicBezTo>
                    <a:pt x="149" y="2188"/>
                    <a:pt x="366" y="2306"/>
                    <a:pt x="434" y="2306"/>
                  </a:cubicBezTo>
                  <a:cubicBezTo>
                    <a:pt x="439" y="2306"/>
                    <a:pt x="444" y="2306"/>
                    <a:pt x="447" y="2304"/>
                  </a:cubicBezTo>
                  <a:cubicBezTo>
                    <a:pt x="482" y="1743"/>
                    <a:pt x="710" y="1226"/>
                    <a:pt x="1096" y="823"/>
                  </a:cubicBezTo>
                  <a:cubicBezTo>
                    <a:pt x="1394" y="507"/>
                    <a:pt x="1753" y="262"/>
                    <a:pt x="2148" y="86"/>
                  </a:cubicBezTo>
                  <a:cubicBezTo>
                    <a:pt x="2095" y="60"/>
                    <a:pt x="2034" y="34"/>
                    <a:pt x="1981" y="16"/>
                  </a:cubicBezTo>
                  <a:cubicBezTo>
                    <a:pt x="1937" y="6"/>
                    <a:pt x="1892" y="1"/>
                    <a:pt x="1847" y="1"/>
                  </a:cubicBezTo>
                  <a:close/>
                </a:path>
              </a:pathLst>
            </a:custGeom>
            <a:solidFill>
              <a:srgbClr val="5695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75;p36">
              <a:extLst>
                <a:ext uri="{FF2B5EF4-FFF2-40B4-BE49-F238E27FC236}">
                  <a16:creationId xmlns:a16="http://schemas.microsoft.com/office/drawing/2014/main" id="{021B2675-6CAB-E144-B199-C291767943CD}"/>
                </a:ext>
              </a:extLst>
            </p:cNvPr>
            <p:cNvSpPr/>
            <p:nvPr/>
          </p:nvSpPr>
          <p:spPr>
            <a:xfrm>
              <a:off x="4883585" y="2591603"/>
              <a:ext cx="88536" cy="80613"/>
            </a:xfrm>
            <a:custGeom>
              <a:avLst/>
              <a:gdLst/>
              <a:ahLst/>
              <a:cxnLst/>
              <a:rect l="l" t="t" r="r" b="b"/>
              <a:pathLst>
                <a:path w="983" h="895" extrusionOk="0">
                  <a:moveTo>
                    <a:pt x="851" y="0"/>
                  </a:moveTo>
                  <a:lnTo>
                    <a:pt x="1" y="526"/>
                  </a:lnTo>
                  <a:cubicBezTo>
                    <a:pt x="44" y="605"/>
                    <a:pt x="141" y="746"/>
                    <a:pt x="220" y="895"/>
                  </a:cubicBezTo>
                  <a:cubicBezTo>
                    <a:pt x="456" y="789"/>
                    <a:pt x="676" y="640"/>
                    <a:pt x="860" y="447"/>
                  </a:cubicBezTo>
                  <a:cubicBezTo>
                    <a:pt x="904" y="395"/>
                    <a:pt x="939" y="342"/>
                    <a:pt x="982" y="281"/>
                  </a:cubicBezTo>
                  <a:cubicBezTo>
                    <a:pt x="921" y="193"/>
                    <a:pt x="877" y="97"/>
                    <a:pt x="851" y="0"/>
                  </a:cubicBezTo>
                  <a:close/>
                </a:path>
              </a:pathLst>
            </a:custGeom>
            <a:solidFill>
              <a:srgbClr val="EDB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76;p36">
              <a:extLst>
                <a:ext uri="{FF2B5EF4-FFF2-40B4-BE49-F238E27FC236}">
                  <a16:creationId xmlns:a16="http://schemas.microsoft.com/office/drawing/2014/main" id="{3EAE7E13-02F9-CC45-BB50-B812DE156FD2}"/>
                </a:ext>
              </a:extLst>
            </p:cNvPr>
            <p:cNvSpPr/>
            <p:nvPr/>
          </p:nvSpPr>
          <p:spPr>
            <a:xfrm>
              <a:off x="4690209" y="2320403"/>
              <a:ext cx="311904" cy="355416"/>
            </a:xfrm>
            <a:custGeom>
              <a:avLst/>
              <a:gdLst/>
              <a:ahLst/>
              <a:cxnLst/>
              <a:rect l="l" t="t" r="r" b="b"/>
              <a:pathLst>
                <a:path w="3463" h="3946" extrusionOk="0">
                  <a:moveTo>
                    <a:pt x="1647" y="1"/>
                  </a:moveTo>
                  <a:cubicBezTo>
                    <a:pt x="986" y="1"/>
                    <a:pt x="465" y="250"/>
                    <a:pt x="465" y="250"/>
                  </a:cubicBezTo>
                  <a:cubicBezTo>
                    <a:pt x="140" y="504"/>
                    <a:pt x="0" y="934"/>
                    <a:pt x="105" y="1337"/>
                  </a:cubicBezTo>
                  <a:cubicBezTo>
                    <a:pt x="254" y="1986"/>
                    <a:pt x="149" y="2827"/>
                    <a:pt x="412" y="3441"/>
                  </a:cubicBezTo>
                  <a:cubicBezTo>
                    <a:pt x="517" y="3713"/>
                    <a:pt x="833" y="3809"/>
                    <a:pt x="1148" y="3906"/>
                  </a:cubicBezTo>
                  <a:cubicBezTo>
                    <a:pt x="1243" y="3934"/>
                    <a:pt x="1343" y="3946"/>
                    <a:pt x="1446" y="3946"/>
                  </a:cubicBezTo>
                  <a:cubicBezTo>
                    <a:pt x="1724" y="3946"/>
                    <a:pt x="2018" y="3860"/>
                    <a:pt x="2262" y="3783"/>
                  </a:cubicBezTo>
                  <a:cubicBezTo>
                    <a:pt x="2603" y="3678"/>
                    <a:pt x="2919" y="3476"/>
                    <a:pt x="3165" y="3204"/>
                  </a:cubicBezTo>
                  <a:cubicBezTo>
                    <a:pt x="3340" y="3029"/>
                    <a:pt x="3445" y="2801"/>
                    <a:pt x="3454" y="2547"/>
                  </a:cubicBezTo>
                  <a:cubicBezTo>
                    <a:pt x="3463" y="2363"/>
                    <a:pt x="3454" y="2170"/>
                    <a:pt x="3427" y="1977"/>
                  </a:cubicBezTo>
                  <a:cubicBezTo>
                    <a:pt x="3427" y="1977"/>
                    <a:pt x="3445" y="531"/>
                    <a:pt x="2463" y="145"/>
                  </a:cubicBezTo>
                  <a:cubicBezTo>
                    <a:pt x="2185" y="39"/>
                    <a:pt x="1905" y="1"/>
                    <a:pt x="1647" y="1"/>
                  </a:cubicBezTo>
                  <a:close/>
                </a:path>
              </a:pathLst>
            </a:custGeom>
            <a:solidFill>
              <a:srgbClr val="EDB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77;p36">
              <a:extLst>
                <a:ext uri="{FF2B5EF4-FFF2-40B4-BE49-F238E27FC236}">
                  <a16:creationId xmlns:a16="http://schemas.microsoft.com/office/drawing/2014/main" id="{2E572F93-C4AB-6147-83DA-C4584572961D}"/>
                </a:ext>
              </a:extLst>
            </p:cNvPr>
            <p:cNvSpPr/>
            <p:nvPr/>
          </p:nvSpPr>
          <p:spPr>
            <a:xfrm>
              <a:off x="4856745" y="2328689"/>
              <a:ext cx="242462" cy="234542"/>
            </a:xfrm>
            <a:custGeom>
              <a:avLst/>
              <a:gdLst/>
              <a:ahLst/>
              <a:cxnLst/>
              <a:rect l="l" t="t" r="r" b="b"/>
              <a:pathLst>
                <a:path w="2692" h="2604" extrusionOk="0">
                  <a:moveTo>
                    <a:pt x="2210" y="0"/>
                  </a:moveTo>
                  <a:lnTo>
                    <a:pt x="1" y="737"/>
                  </a:lnTo>
                  <a:cubicBezTo>
                    <a:pt x="448" y="1079"/>
                    <a:pt x="842" y="1482"/>
                    <a:pt x="1184" y="1929"/>
                  </a:cubicBezTo>
                  <a:cubicBezTo>
                    <a:pt x="1210" y="1964"/>
                    <a:pt x="1245" y="1990"/>
                    <a:pt x="1280" y="2008"/>
                  </a:cubicBezTo>
                  <a:cubicBezTo>
                    <a:pt x="1287" y="2010"/>
                    <a:pt x="1295" y="2011"/>
                    <a:pt x="1301" y="2011"/>
                  </a:cubicBezTo>
                  <a:cubicBezTo>
                    <a:pt x="1346" y="2011"/>
                    <a:pt x="1388" y="1966"/>
                    <a:pt x="1403" y="1920"/>
                  </a:cubicBezTo>
                  <a:cubicBezTo>
                    <a:pt x="1421" y="1859"/>
                    <a:pt x="1421" y="1797"/>
                    <a:pt x="1412" y="1736"/>
                  </a:cubicBezTo>
                  <a:lnTo>
                    <a:pt x="1412" y="1736"/>
                  </a:lnTo>
                  <a:cubicBezTo>
                    <a:pt x="1543" y="2008"/>
                    <a:pt x="1614" y="2350"/>
                    <a:pt x="1771" y="2604"/>
                  </a:cubicBezTo>
                  <a:cubicBezTo>
                    <a:pt x="2061" y="2323"/>
                    <a:pt x="2525" y="1964"/>
                    <a:pt x="2490" y="1526"/>
                  </a:cubicBezTo>
                  <a:lnTo>
                    <a:pt x="2490" y="1526"/>
                  </a:lnTo>
                  <a:cubicBezTo>
                    <a:pt x="2534" y="1605"/>
                    <a:pt x="2604" y="1666"/>
                    <a:pt x="2692" y="1701"/>
                  </a:cubicBezTo>
                  <a:cubicBezTo>
                    <a:pt x="2665" y="1096"/>
                    <a:pt x="2578" y="447"/>
                    <a:pt x="2210" y="0"/>
                  </a:cubicBezTo>
                  <a:close/>
                </a:path>
              </a:pathLst>
            </a:custGeom>
            <a:solidFill>
              <a:srgbClr val="473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78;p36">
              <a:extLst>
                <a:ext uri="{FF2B5EF4-FFF2-40B4-BE49-F238E27FC236}">
                  <a16:creationId xmlns:a16="http://schemas.microsoft.com/office/drawing/2014/main" id="{27851F95-9DB9-444A-A7EE-212D38BD3C93}"/>
                </a:ext>
              </a:extLst>
            </p:cNvPr>
            <p:cNvSpPr/>
            <p:nvPr/>
          </p:nvSpPr>
          <p:spPr>
            <a:xfrm>
              <a:off x="4968880" y="2500813"/>
              <a:ext cx="56923" cy="87818"/>
            </a:xfrm>
            <a:custGeom>
              <a:avLst/>
              <a:gdLst/>
              <a:ahLst/>
              <a:cxnLst/>
              <a:rect l="l" t="t" r="r" b="b"/>
              <a:pathLst>
                <a:path w="632" h="975" extrusionOk="0">
                  <a:moveTo>
                    <a:pt x="228" y="0"/>
                  </a:moveTo>
                  <a:cubicBezTo>
                    <a:pt x="132" y="0"/>
                    <a:pt x="35" y="62"/>
                    <a:pt x="0" y="149"/>
                  </a:cubicBezTo>
                  <a:lnTo>
                    <a:pt x="53" y="903"/>
                  </a:lnTo>
                  <a:cubicBezTo>
                    <a:pt x="114" y="947"/>
                    <a:pt x="193" y="965"/>
                    <a:pt x="272" y="973"/>
                  </a:cubicBezTo>
                  <a:cubicBezTo>
                    <a:pt x="281" y="974"/>
                    <a:pt x="290" y="975"/>
                    <a:pt x="299" y="975"/>
                  </a:cubicBezTo>
                  <a:cubicBezTo>
                    <a:pt x="362" y="975"/>
                    <a:pt x="429" y="949"/>
                    <a:pt x="482" y="903"/>
                  </a:cubicBezTo>
                  <a:cubicBezTo>
                    <a:pt x="518" y="859"/>
                    <a:pt x="553" y="816"/>
                    <a:pt x="570" y="763"/>
                  </a:cubicBezTo>
                  <a:cubicBezTo>
                    <a:pt x="614" y="640"/>
                    <a:pt x="632" y="509"/>
                    <a:pt x="605" y="386"/>
                  </a:cubicBezTo>
                  <a:cubicBezTo>
                    <a:pt x="588" y="281"/>
                    <a:pt x="553" y="193"/>
                    <a:pt x="482" y="114"/>
                  </a:cubicBezTo>
                  <a:cubicBezTo>
                    <a:pt x="421" y="44"/>
                    <a:pt x="325" y="0"/>
                    <a:pt x="228" y="0"/>
                  </a:cubicBezTo>
                  <a:close/>
                </a:path>
              </a:pathLst>
            </a:custGeom>
            <a:solidFill>
              <a:srgbClr val="EDB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79;p36">
              <a:extLst>
                <a:ext uri="{FF2B5EF4-FFF2-40B4-BE49-F238E27FC236}">
                  <a16:creationId xmlns:a16="http://schemas.microsoft.com/office/drawing/2014/main" id="{6E6CEA46-66A9-1F43-BA00-DAEA4E6A51DA}"/>
                </a:ext>
              </a:extLst>
            </p:cNvPr>
            <p:cNvSpPr/>
            <p:nvPr/>
          </p:nvSpPr>
          <p:spPr>
            <a:xfrm>
              <a:off x="4980679" y="2522340"/>
              <a:ext cx="31974" cy="53682"/>
            </a:xfrm>
            <a:custGeom>
              <a:avLst/>
              <a:gdLst/>
              <a:ahLst/>
              <a:cxnLst/>
              <a:rect l="l" t="t" r="r" b="b"/>
              <a:pathLst>
                <a:path w="355" h="596" extrusionOk="0">
                  <a:moveTo>
                    <a:pt x="176" y="1"/>
                  </a:moveTo>
                  <a:cubicBezTo>
                    <a:pt x="161" y="1"/>
                    <a:pt x="146" y="3"/>
                    <a:pt x="132" y="7"/>
                  </a:cubicBezTo>
                  <a:cubicBezTo>
                    <a:pt x="89" y="16"/>
                    <a:pt x="45" y="51"/>
                    <a:pt x="36" y="103"/>
                  </a:cubicBezTo>
                  <a:cubicBezTo>
                    <a:pt x="18" y="165"/>
                    <a:pt x="53" y="182"/>
                    <a:pt x="80" y="226"/>
                  </a:cubicBezTo>
                  <a:cubicBezTo>
                    <a:pt x="132" y="331"/>
                    <a:pt x="45" y="349"/>
                    <a:pt x="10" y="428"/>
                  </a:cubicBezTo>
                  <a:cubicBezTo>
                    <a:pt x="1" y="480"/>
                    <a:pt x="10" y="524"/>
                    <a:pt x="45" y="559"/>
                  </a:cubicBezTo>
                  <a:cubicBezTo>
                    <a:pt x="73" y="583"/>
                    <a:pt x="107" y="595"/>
                    <a:pt x="142" y="595"/>
                  </a:cubicBezTo>
                  <a:cubicBezTo>
                    <a:pt x="194" y="595"/>
                    <a:pt x="246" y="568"/>
                    <a:pt x="273" y="515"/>
                  </a:cubicBezTo>
                  <a:cubicBezTo>
                    <a:pt x="273" y="508"/>
                    <a:pt x="267" y="495"/>
                    <a:pt x="260" y="495"/>
                  </a:cubicBezTo>
                  <a:cubicBezTo>
                    <a:pt x="258" y="495"/>
                    <a:pt x="257" y="496"/>
                    <a:pt x="255" y="498"/>
                  </a:cubicBezTo>
                  <a:cubicBezTo>
                    <a:pt x="229" y="524"/>
                    <a:pt x="202" y="533"/>
                    <a:pt x="176" y="550"/>
                  </a:cubicBezTo>
                  <a:cubicBezTo>
                    <a:pt x="165" y="552"/>
                    <a:pt x="154" y="554"/>
                    <a:pt x="144" y="554"/>
                  </a:cubicBezTo>
                  <a:cubicBezTo>
                    <a:pt x="71" y="554"/>
                    <a:pt x="18" y="501"/>
                    <a:pt x="80" y="401"/>
                  </a:cubicBezTo>
                  <a:cubicBezTo>
                    <a:pt x="97" y="366"/>
                    <a:pt x="132" y="349"/>
                    <a:pt x="141" y="314"/>
                  </a:cubicBezTo>
                  <a:cubicBezTo>
                    <a:pt x="150" y="287"/>
                    <a:pt x="150" y="252"/>
                    <a:pt x="132" y="235"/>
                  </a:cubicBezTo>
                  <a:cubicBezTo>
                    <a:pt x="124" y="217"/>
                    <a:pt x="115" y="208"/>
                    <a:pt x="106" y="200"/>
                  </a:cubicBezTo>
                  <a:cubicBezTo>
                    <a:pt x="38" y="105"/>
                    <a:pt x="121" y="39"/>
                    <a:pt x="198" y="39"/>
                  </a:cubicBezTo>
                  <a:cubicBezTo>
                    <a:pt x="250" y="39"/>
                    <a:pt x="299" y="68"/>
                    <a:pt x="299" y="138"/>
                  </a:cubicBezTo>
                  <a:cubicBezTo>
                    <a:pt x="303" y="143"/>
                    <a:pt x="310" y="145"/>
                    <a:pt x="315" y="145"/>
                  </a:cubicBezTo>
                  <a:cubicBezTo>
                    <a:pt x="321" y="145"/>
                    <a:pt x="325" y="143"/>
                    <a:pt x="325" y="138"/>
                  </a:cubicBezTo>
                  <a:lnTo>
                    <a:pt x="325" y="147"/>
                  </a:lnTo>
                  <a:cubicBezTo>
                    <a:pt x="355" y="58"/>
                    <a:pt x="260" y="1"/>
                    <a:pt x="176" y="1"/>
                  </a:cubicBezTo>
                  <a:close/>
                </a:path>
              </a:pathLst>
            </a:custGeom>
            <a:solidFill>
              <a:srgbClr val="EDB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80;p36">
              <a:extLst>
                <a:ext uri="{FF2B5EF4-FFF2-40B4-BE49-F238E27FC236}">
                  <a16:creationId xmlns:a16="http://schemas.microsoft.com/office/drawing/2014/main" id="{60494D11-19B7-BC45-9779-71E562525C40}"/>
                </a:ext>
              </a:extLst>
            </p:cNvPr>
            <p:cNvSpPr/>
            <p:nvPr/>
          </p:nvSpPr>
          <p:spPr>
            <a:xfrm>
              <a:off x="4848819" y="2446681"/>
              <a:ext cx="71153" cy="28462"/>
            </a:xfrm>
            <a:custGeom>
              <a:avLst/>
              <a:gdLst/>
              <a:ahLst/>
              <a:cxnLst/>
              <a:rect l="l" t="t" r="r" b="b"/>
              <a:pathLst>
                <a:path w="790" h="316" extrusionOk="0">
                  <a:moveTo>
                    <a:pt x="643" y="0"/>
                  </a:moveTo>
                  <a:cubicBezTo>
                    <a:pt x="627" y="0"/>
                    <a:pt x="612" y="2"/>
                    <a:pt x="597" y="5"/>
                  </a:cubicBezTo>
                  <a:cubicBezTo>
                    <a:pt x="413" y="40"/>
                    <a:pt x="71" y="75"/>
                    <a:pt x="36" y="119"/>
                  </a:cubicBezTo>
                  <a:cubicBezTo>
                    <a:pt x="1" y="163"/>
                    <a:pt x="27" y="295"/>
                    <a:pt x="54" y="303"/>
                  </a:cubicBezTo>
                  <a:cubicBezTo>
                    <a:pt x="117" y="311"/>
                    <a:pt x="181" y="315"/>
                    <a:pt x="245" y="315"/>
                  </a:cubicBezTo>
                  <a:cubicBezTo>
                    <a:pt x="394" y="315"/>
                    <a:pt x="544" y="294"/>
                    <a:pt x="685" y="251"/>
                  </a:cubicBezTo>
                  <a:cubicBezTo>
                    <a:pt x="772" y="207"/>
                    <a:pt x="790" y="93"/>
                    <a:pt x="729" y="32"/>
                  </a:cubicBezTo>
                  <a:cubicBezTo>
                    <a:pt x="705" y="8"/>
                    <a:pt x="674" y="0"/>
                    <a:pt x="643" y="0"/>
                  </a:cubicBezTo>
                  <a:close/>
                </a:path>
              </a:pathLst>
            </a:custGeom>
            <a:solidFill>
              <a:srgbClr val="473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81;p36">
              <a:extLst>
                <a:ext uri="{FF2B5EF4-FFF2-40B4-BE49-F238E27FC236}">
                  <a16:creationId xmlns:a16="http://schemas.microsoft.com/office/drawing/2014/main" id="{19617CCC-D6B6-864B-BC62-F8BCB2E62A7B}"/>
                </a:ext>
              </a:extLst>
            </p:cNvPr>
            <p:cNvSpPr/>
            <p:nvPr/>
          </p:nvSpPr>
          <p:spPr>
            <a:xfrm>
              <a:off x="4852061" y="2499642"/>
              <a:ext cx="49807" cy="46026"/>
            </a:xfrm>
            <a:custGeom>
              <a:avLst/>
              <a:gdLst/>
              <a:ahLst/>
              <a:cxnLst/>
              <a:rect l="l" t="t" r="r" b="b"/>
              <a:pathLst>
                <a:path w="553" h="511" extrusionOk="0">
                  <a:moveTo>
                    <a:pt x="267" y="1"/>
                  </a:moveTo>
                  <a:cubicBezTo>
                    <a:pt x="147" y="1"/>
                    <a:pt x="33" y="83"/>
                    <a:pt x="9" y="215"/>
                  </a:cubicBezTo>
                  <a:cubicBezTo>
                    <a:pt x="0" y="311"/>
                    <a:pt x="35" y="408"/>
                    <a:pt x="105" y="469"/>
                  </a:cubicBezTo>
                  <a:cubicBezTo>
                    <a:pt x="153" y="497"/>
                    <a:pt x="205" y="510"/>
                    <a:pt x="258" y="510"/>
                  </a:cubicBezTo>
                  <a:cubicBezTo>
                    <a:pt x="322" y="510"/>
                    <a:pt x="385" y="490"/>
                    <a:pt x="438" y="452"/>
                  </a:cubicBezTo>
                  <a:cubicBezTo>
                    <a:pt x="552" y="346"/>
                    <a:pt x="552" y="154"/>
                    <a:pt x="430" y="57"/>
                  </a:cubicBezTo>
                  <a:cubicBezTo>
                    <a:pt x="380" y="18"/>
                    <a:pt x="323" y="1"/>
                    <a:pt x="2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82;p36">
              <a:extLst>
                <a:ext uri="{FF2B5EF4-FFF2-40B4-BE49-F238E27FC236}">
                  <a16:creationId xmlns:a16="http://schemas.microsoft.com/office/drawing/2014/main" id="{1F15C174-7F6A-9945-B089-B7E6556B4648}"/>
                </a:ext>
              </a:extLst>
            </p:cNvPr>
            <p:cNvSpPr/>
            <p:nvPr/>
          </p:nvSpPr>
          <p:spPr>
            <a:xfrm>
              <a:off x="4855934" y="2512612"/>
              <a:ext cx="23057" cy="23058"/>
            </a:xfrm>
            <a:custGeom>
              <a:avLst/>
              <a:gdLst/>
              <a:ahLst/>
              <a:cxnLst/>
              <a:rect l="l" t="t" r="r" b="b"/>
              <a:pathLst>
                <a:path w="256" h="256" extrusionOk="0">
                  <a:moveTo>
                    <a:pt x="108" y="1"/>
                  </a:moveTo>
                  <a:cubicBezTo>
                    <a:pt x="60" y="1"/>
                    <a:pt x="21" y="36"/>
                    <a:pt x="10" y="106"/>
                  </a:cubicBezTo>
                  <a:cubicBezTo>
                    <a:pt x="1" y="150"/>
                    <a:pt x="18" y="202"/>
                    <a:pt x="53" y="229"/>
                  </a:cubicBezTo>
                  <a:cubicBezTo>
                    <a:pt x="71" y="246"/>
                    <a:pt x="95" y="255"/>
                    <a:pt x="120" y="255"/>
                  </a:cubicBezTo>
                  <a:cubicBezTo>
                    <a:pt x="145" y="255"/>
                    <a:pt x="172" y="246"/>
                    <a:pt x="194" y="229"/>
                  </a:cubicBezTo>
                  <a:cubicBezTo>
                    <a:pt x="255" y="176"/>
                    <a:pt x="255" y="80"/>
                    <a:pt x="185" y="27"/>
                  </a:cubicBezTo>
                  <a:cubicBezTo>
                    <a:pt x="159" y="10"/>
                    <a:pt x="132"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83;p36">
              <a:extLst>
                <a:ext uri="{FF2B5EF4-FFF2-40B4-BE49-F238E27FC236}">
                  <a16:creationId xmlns:a16="http://schemas.microsoft.com/office/drawing/2014/main" id="{A69E8540-C05A-9940-8F99-4E7938AB5F29}"/>
                </a:ext>
              </a:extLst>
            </p:cNvPr>
            <p:cNvSpPr/>
            <p:nvPr/>
          </p:nvSpPr>
          <p:spPr>
            <a:xfrm>
              <a:off x="4690929" y="2456499"/>
              <a:ext cx="70343" cy="24589"/>
            </a:xfrm>
            <a:custGeom>
              <a:avLst/>
              <a:gdLst/>
              <a:ahLst/>
              <a:cxnLst/>
              <a:rect l="l" t="t" r="r" b="b"/>
              <a:pathLst>
                <a:path w="781" h="273" extrusionOk="0">
                  <a:moveTo>
                    <a:pt x="137" y="0"/>
                  </a:moveTo>
                  <a:cubicBezTo>
                    <a:pt x="104" y="0"/>
                    <a:pt x="71" y="4"/>
                    <a:pt x="53" y="28"/>
                  </a:cubicBezTo>
                  <a:cubicBezTo>
                    <a:pt x="1" y="98"/>
                    <a:pt x="27" y="203"/>
                    <a:pt x="115" y="238"/>
                  </a:cubicBezTo>
                  <a:cubicBezTo>
                    <a:pt x="221" y="261"/>
                    <a:pt x="332" y="272"/>
                    <a:pt x="445" y="272"/>
                  </a:cubicBezTo>
                  <a:cubicBezTo>
                    <a:pt x="545" y="272"/>
                    <a:pt x="647" y="263"/>
                    <a:pt x="746" y="247"/>
                  </a:cubicBezTo>
                  <a:cubicBezTo>
                    <a:pt x="781" y="186"/>
                    <a:pt x="781" y="115"/>
                    <a:pt x="746" y="63"/>
                  </a:cubicBezTo>
                  <a:cubicBezTo>
                    <a:pt x="711" y="19"/>
                    <a:pt x="369" y="19"/>
                    <a:pt x="185" y="1"/>
                  </a:cubicBezTo>
                  <a:cubicBezTo>
                    <a:pt x="170" y="1"/>
                    <a:pt x="154" y="0"/>
                    <a:pt x="137" y="0"/>
                  </a:cubicBezTo>
                  <a:close/>
                </a:path>
              </a:pathLst>
            </a:custGeom>
            <a:solidFill>
              <a:srgbClr val="473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84;p36">
              <a:extLst>
                <a:ext uri="{FF2B5EF4-FFF2-40B4-BE49-F238E27FC236}">
                  <a16:creationId xmlns:a16="http://schemas.microsoft.com/office/drawing/2014/main" id="{441D3BF7-97DB-4C4F-A990-1BA6D2D8DC9B}"/>
                </a:ext>
              </a:extLst>
            </p:cNvPr>
            <p:cNvSpPr/>
            <p:nvPr/>
          </p:nvSpPr>
          <p:spPr>
            <a:xfrm>
              <a:off x="4720922" y="2503965"/>
              <a:ext cx="51429" cy="46206"/>
            </a:xfrm>
            <a:custGeom>
              <a:avLst/>
              <a:gdLst/>
              <a:ahLst/>
              <a:cxnLst/>
              <a:rect l="l" t="t" r="r" b="b"/>
              <a:pathLst>
                <a:path w="571" h="513" extrusionOk="0">
                  <a:moveTo>
                    <a:pt x="296" y="1"/>
                  </a:moveTo>
                  <a:cubicBezTo>
                    <a:pt x="238" y="1"/>
                    <a:pt x="180" y="20"/>
                    <a:pt x="132" y="62"/>
                  </a:cubicBezTo>
                  <a:cubicBezTo>
                    <a:pt x="1" y="176"/>
                    <a:pt x="18" y="395"/>
                    <a:pt x="167" y="483"/>
                  </a:cubicBezTo>
                  <a:cubicBezTo>
                    <a:pt x="207" y="502"/>
                    <a:pt x="250" y="512"/>
                    <a:pt x="294" y="512"/>
                  </a:cubicBezTo>
                  <a:cubicBezTo>
                    <a:pt x="366" y="512"/>
                    <a:pt x="440" y="485"/>
                    <a:pt x="501" y="430"/>
                  </a:cubicBezTo>
                  <a:cubicBezTo>
                    <a:pt x="553" y="360"/>
                    <a:pt x="571" y="255"/>
                    <a:pt x="536" y="167"/>
                  </a:cubicBezTo>
                  <a:cubicBezTo>
                    <a:pt x="497" y="61"/>
                    <a:pt x="397" y="1"/>
                    <a:pt x="2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85;p36">
              <a:extLst>
                <a:ext uri="{FF2B5EF4-FFF2-40B4-BE49-F238E27FC236}">
                  <a16:creationId xmlns:a16="http://schemas.microsoft.com/office/drawing/2014/main" id="{6EAA5E77-49DF-4344-AF04-6292F930389B}"/>
                </a:ext>
              </a:extLst>
            </p:cNvPr>
            <p:cNvSpPr/>
            <p:nvPr/>
          </p:nvSpPr>
          <p:spPr>
            <a:xfrm>
              <a:off x="4744610" y="2515584"/>
              <a:ext cx="23057" cy="22968"/>
            </a:xfrm>
            <a:custGeom>
              <a:avLst/>
              <a:gdLst/>
              <a:ahLst/>
              <a:cxnLst/>
              <a:rect l="l" t="t" r="r" b="b"/>
              <a:pathLst>
                <a:path w="256" h="255" extrusionOk="0">
                  <a:moveTo>
                    <a:pt x="145" y="1"/>
                  </a:moveTo>
                  <a:cubicBezTo>
                    <a:pt x="116" y="1"/>
                    <a:pt x="84" y="16"/>
                    <a:pt x="53" y="47"/>
                  </a:cubicBezTo>
                  <a:cubicBezTo>
                    <a:pt x="1" y="108"/>
                    <a:pt x="18" y="196"/>
                    <a:pt x="89" y="240"/>
                  </a:cubicBezTo>
                  <a:cubicBezTo>
                    <a:pt x="105" y="249"/>
                    <a:pt x="124" y="254"/>
                    <a:pt x="143" y="254"/>
                  </a:cubicBezTo>
                  <a:cubicBezTo>
                    <a:pt x="175" y="254"/>
                    <a:pt x="207" y="241"/>
                    <a:pt x="229" y="213"/>
                  </a:cubicBezTo>
                  <a:cubicBezTo>
                    <a:pt x="255" y="178"/>
                    <a:pt x="255" y="126"/>
                    <a:pt x="238" y="82"/>
                  </a:cubicBezTo>
                  <a:cubicBezTo>
                    <a:pt x="218" y="27"/>
                    <a:pt x="184" y="1"/>
                    <a:pt x="1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86;p36">
              <a:extLst>
                <a:ext uri="{FF2B5EF4-FFF2-40B4-BE49-F238E27FC236}">
                  <a16:creationId xmlns:a16="http://schemas.microsoft.com/office/drawing/2014/main" id="{E70D21B4-5E1B-DE4B-A894-D3821F99590C}"/>
                </a:ext>
              </a:extLst>
            </p:cNvPr>
            <p:cNvSpPr/>
            <p:nvPr/>
          </p:nvSpPr>
          <p:spPr>
            <a:xfrm>
              <a:off x="4663278" y="2386334"/>
              <a:ext cx="70433" cy="82144"/>
            </a:xfrm>
            <a:custGeom>
              <a:avLst/>
              <a:gdLst/>
              <a:ahLst/>
              <a:cxnLst/>
              <a:rect l="l" t="t" r="r" b="b"/>
              <a:pathLst>
                <a:path w="782" h="912" extrusionOk="0">
                  <a:moveTo>
                    <a:pt x="360" y="0"/>
                  </a:moveTo>
                  <a:cubicBezTo>
                    <a:pt x="229" y="228"/>
                    <a:pt x="115" y="474"/>
                    <a:pt x="27" y="728"/>
                  </a:cubicBezTo>
                  <a:cubicBezTo>
                    <a:pt x="10" y="754"/>
                    <a:pt x="1" y="798"/>
                    <a:pt x="1" y="833"/>
                  </a:cubicBezTo>
                  <a:cubicBezTo>
                    <a:pt x="10" y="868"/>
                    <a:pt x="36" y="903"/>
                    <a:pt x="71" y="912"/>
                  </a:cubicBezTo>
                  <a:cubicBezTo>
                    <a:pt x="89" y="903"/>
                    <a:pt x="106" y="903"/>
                    <a:pt x="124" y="894"/>
                  </a:cubicBezTo>
                  <a:cubicBezTo>
                    <a:pt x="211" y="842"/>
                    <a:pt x="264" y="763"/>
                    <a:pt x="290" y="675"/>
                  </a:cubicBezTo>
                  <a:cubicBezTo>
                    <a:pt x="290" y="728"/>
                    <a:pt x="290" y="789"/>
                    <a:pt x="308" y="842"/>
                  </a:cubicBezTo>
                  <a:cubicBezTo>
                    <a:pt x="308" y="851"/>
                    <a:pt x="308" y="859"/>
                    <a:pt x="317" y="868"/>
                  </a:cubicBezTo>
                  <a:cubicBezTo>
                    <a:pt x="322" y="876"/>
                    <a:pt x="329" y="879"/>
                    <a:pt x="337" y="879"/>
                  </a:cubicBezTo>
                  <a:cubicBezTo>
                    <a:pt x="357" y="879"/>
                    <a:pt x="383" y="858"/>
                    <a:pt x="395" y="833"/>
                  </a:cubicBezTo>
                  <a:lnTo>
                    <a:pt x="781" y="228"/>
                  </a:lnTo>
                  <a:lnTo>
                    <a:pt x="360" y="0"/>
                  </a:lnTo>
                  <a:close/>
                </a:path>
              </a:pathLst>
            </a:custGeom>
            <a:solidFill>
              <a:srgbClr val="473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87;p36">
              <a:extLst>
                <a:ext uri="{FF2B5EF4-FFF2-40B4-BE49-F238E27FC236}">
                  <a16:creationId xmlns:a16="http://schemas.microsoft.com/office/drawing/2014/main" id="{0DF4BCE7-1BD6-6B41-BE6F-3802256023D3}"/>
                </a:ext>
              </a:extLst>
            </p:cNvPr>
            <p:cNvSpPr/>
            <p:nvPr/>
          </p:nvSpPr>
          <p:spPr>
            <a:xfrm>
              <a:off x="4675978" y="2213400"/>
              <a:ext cx="382156" cy="176177"/>
            </a:xfrm>
            <a:custGeom>
              <a:avLst/>
              <a:gdLst/>
              <a:ahLst/>
              <a:cxnLst/>
              <a:rect l="l" t="t" r="r" b="b"/>
              <a:pathLst>
                <a:path w="4243" h="1956" extrusionOk="0">
                  <a:moveTo>
                    <a:pt x="2241" y="1"/>
                  </a:moveTo>
                  <a:cubicBezTo>
                    <a:pt x="1962" y="1"/>
                    <a:pt x="1678" y="22"/>
                    <a:pt x="1473" y="71"/>
                  </a:cubicBezTo>
                  <a:cubicBezTo>
                    <a:pt x="1201" y="132"/>
                    <a:pt x="658" y="290"/>
                    <a:pt x="386" y="693"/>
                  </a:cubicBezTo>
                  <a:cubicBezTo>
                    <a:pt x="219" y="930"/>
                    <a:pt x="0" y="1429"/>
                    <a:pt x="105" y="1955"/>
                  </a:cubicBezTo>
                  <a:cubicBezTo>
                    <a:pt x="1157" y="1824"/>
                    <a:pt x="2884" y="1526"/>
                    <a:pt x="3910" y="1263"/>
                  </a:cubicBezTo>
                  <a:lnTo>
                    <a:pt x="4243" y="1140"/>
                  </a:lnTo>
                  <a:cubicBezTo>
                    <a:pt x="4033" y="658"/>
                    <a:pt x="3410" y="220"/>
                    <a:pt x="3147" y="106"/>
                  </a:cubicBezTo>
                  <a:cubicBezTo>
                    <a:pt x="2991" y="40"/>
                    <a:pt x="2620" y="1"/>
                    <a:pt x="2241" y="1"/>
                  </a:cubicBezTo>
                  <a:close/>
                </a:path>
              </a:pathLst>
            </a:custGeom>
            <a:solidFill>
              <a:srgbClr val="477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88;p36">
              <a:extLst>
                <a:ext uri="{FF2B5EF4-FFF2-40B4-BE49-F238E27FC236}">
                  <a16:creationId xmlns:a16="http://schemas.microsoft.com/office/drawing/2014/main" id="{E06074D8-4325-2448-B73E-7ECCA24AE271}"/>
                </a:ext>
              </a:extLst>
            </p:cNvPr>
            <p:cNvSpPr/>
            <p:nvPr/>
          </p:nvSpPr>
          <p:spPr>
            <a:xfrm>
              <a:off x="4823600" y="2219615"/>
              <a:ext cx="149872" cy="82594"/>
            </a:xfrm>
            <a:custGeom>
              <a:avLst/>
              <a:gdLst/>
              <a:ahLst/>
              <a:cxnLst/>
              <a:rect l="l" t="t" r="r" b="b"/>
              <a:pathLst>
                <a:path w="1664" h="917" extrusionOk="0">
                  <a:moveTo>
                    <a:pt x="560" y="1"/>
                  </a:moveTo>
                  <a:cubicBezTo>
                    <a:pt x="366" y="1"/>
                    <a:pt x="168" y="24"/>
                    <a:pt x="9" y="28"/>
                  </a:cubicBezTo>
                  <a:cubicBezTo>
                    <a:pt x="0" y="28"/>
                    <a:pt x="0" y="54"/>
                    <a:pt x="9" y="54"/>
                  </a:cubicBezTo>
                  <a:cubicBezTo>
                    <a:pt x="148" y="54"/>
                    <a:pt x="323" y="39"/>
                    <a:pt x="500" y="39"/>
                  </a:cubicBezTo>
                  <a:cubicBezTo>
                    <a:pt x="747" y="39"/>
                    <a:pt x="995" y="69"/>
                    <a:pt x="1149" y="212"/>
                  </a:cubicBezTo>
                  <a:cubicBezTo>
                    <a:pt x="1359" y="405"/>
                    <a:pt x="1464" y="694"/>
                    <a:pt x="1648" y="913"/>
                  </a:cubicBezTo>
                  <a:cubicBezTo>
                    <a:pt x="1648" y="916"/>
                    <a:pt x="1650" y="917"/>
                    <a:pt x="1652" y="917"/>
                  </a:cubicBezTo>
                  <a:cubicBezTo>
                    <a:pt x="1656" y="917"/>
                    <a:pt x="1663" y="911"/>
                    <a:pt x="1657" y="905"/>
                  </a:cubicBezTo>
                  <a:cubicBezTo>
                    <a:pt x="1499" y="650"/>
                    <a:pt x="1368" y="300"/>
                    <a:pt x="1105" y="124"/>
                  </a:cubicBezTo>
                  <a:cubicBezTo>
                    <a:pt x="962" y="26"/>
                    <a:pt x="763" y="1"/>
                    <a:pt x="560" y="1"/>
                  </a:cubicBezTo>
                  <a:close/>
                </a:path>
              </a:pathLst>
            </a:custGeom>
            <a:solidFill>
              <a:srgbClr val="396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89;p36">
              <a:extLst>
                <a:ext uri="{FF2B5EF4-FFF2-40B4-BE49-F238E27FC236}">
                  <a16:creationId xmlns:a16="http://schemas.microsoft.com/office/drawing/2014/main" id="{2722C44D-4039-0F4B-A3D9-E3971B13CEA8}"/>
                </a:ext>
              </a:extLst>
            </p:cNvPr>
            <p:cNvSpPr/>
            <p:nvPr/>
          </p:nvSpPr>
          <p:spPr>
            <a:xfrm>
              <a:off x="4720922" y="2271225"/>
              <a:ext cx="12790" cy="90700"/>
            </a:xfrm>
            <a:custGeom>
              <a:avLst/>
              <a:gdLst/>
              <a:ahLst/>
              <a:cxnLst/>
              <a:rect l="l" t="t" r="r" b="b"/>
              <a:pathLst>
                <a:path w="142" h="1007" extrusionOk="0">
                  <a:moveTo>
                    <a:pt x="123" y="0"/>
                  </a:moveTo>
                  <a:cubicBezTo>
                    <a:pt x="117" y="0"/>
                    <a:pt x="110" y="5"/>
                    <a:pt x="106" y="16"/>
                  </a:cubicBezTo>
                  <a:cubicBezTo>
                    <a:pt x="27" y="340"/>
                    <a:pt x="1" y="673"/>
                    <a:pt x="18" y="1007"/>
                  </a:cubicBezTo>
                  <a:lnTo>
                    <a:pt x="27" y="1007"/>
                  </a:lnTo>
                  <a:cubicBezTo>
                    <a:pt x="27" y="673"/>
                    <a:pt x="71" y="340"/>
                    <a:pt x="141" y="25"/>
                  </a:cubicBezTo>
                  <a:cubicBezTo>
                    <a:pt x="141" y="9"/>
                    <a:pt x="132" y="0"/>
                    <a:pt x="123" y="0"/>
                  </a:cubicBezTo>
                  <a:close/>
                </a:path>
              </a:pathLst>
            </a:custGeom>
            <a:solidFill>
              <a:srgbClr val="396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90;p36">
              <a:extLst>
                <a:ext uri="{FF2B5EF4-FFF2-40B4-BE49-F238E27FC236}">
                  <a16:creationId xmlns:a16="http://schemas.microsoft.com/office/drawing/2014/main" id="{8B8B1A0F-7CEB-6540-B456-491821E219D4}"/>
                </a:ext>
              </a:extLst>
            </p:cNvPr>
            <p:cNvSpPr/>
            <p:nvPr/>
          </p:nvSpPr>
          <p:spPr>
            <a:xfrm>
              <a:off x="4675978" y="2284465"/>
              <a:ext cx="400350" cy="128530"/>
            </a:xfrm>
            <a:custGeom>
              <a:avLst/>
              <a:gdLst/>
              <a:ahLst/>
              <a:cxnLst/>
              <a:rect l="l" t="t" r="r" b="b"/>
              <a:pathLst>
                <a:path w="4445" h="1427" extrusionOk="0">
                  <a:moveTo>
                    <a:pt x="4041" y="0"/>
                  </a:moveTo>
                  <a:cubicBezTo>
                    <a:pt x="1973" y="781"/>
                    <a:pt x="140" y="728"/>
                    <a:pt x="70" y="763"/>
                  </a:cubicBezTo>
                  <a:cubicBezTo>
                    <a:pt x="0" y="807"/>
                    <a:pt x="9" y="1342"/>
                    <a:pt x="88" y="1403"/>
                  </a:cubicBezTo>
                  <a:cubicBezTo>
                    <a:pt x="103" y="1417"/>
                    <a:pt x="222" y="1426"/>
                    <a:pt x="414" y="1426"/>
                  </a:cubicBezTo>
                  <a:cubicBezTo>
                    <a:pt x="1200" y="1426"/>
                    <a:pt x="3207" y="1269"/>
                    <a:pt x="4348" y="614"/>
                  </a:cubicBezTo>
                  <a:cubicBezTo>
                    <a:pt x="4445" y="570"/>
                    <a:pt x="4041" y="0"/>
                    <a:pt x="4041" y="0"/>
                  </a:cubicBezTo>
                  <a:close/>
                </a:path>
              </a:pathLst>
            </a:custGeom>
            <a:solidFill>
              <a:srgbClr val="5695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91;p36">
              <a:extLst>
                <a:ext uri="{FF2B5EF4-FFF2-40B4-BE49-F238E27FC236}">
                  <a16:creationId xmlns:a16="http://schemas.microsoft.com/office/drawing/2014/main" id="{0B1DE887-74A1-4746-A49F-7A877732C763}"/>
                </a:ext>
              </a:extLst>
            </p:cNvPr>
            <p:cNvSpPr/>
            <p:nvPr/>
          </p:nvSpPr>
          <p:spPr>
            <a:xfrm>
              <a:off x="4786492" y="2605564"/>
              <a:ext cx="66380" cy="20896"/>
            </a:xfrm>
            <a:custGeom>
              <a:avLst/>
              <a:gdLst/>
              <a:ahLst/>
              <a:cxnLst/>
              <a:rect l="l" t="t" r="r" b="b"/>
              <a:pathLst>
                <a:path w="737" h="232" extrusionOk="0">
                  <a:moveTo>
                    <a:pt x="481" y="0"/>
                  </a:moveTo>
                  <a:cubicBezTo>
                    <a:pt x="318" y="0"/>
                    <a:pt x="157" y="13"/>
                    <a:pt x="0" y="47"/>
                  </a:cubicBezTo>
                  <a:lnTo>
                    <a:pt x="27" y="91"/>
                  </a:lnTo>
                  <a:cubicBezTo>
                    <a:pt x="27" y="170"/>
                    <a:pt x="97" y="231"/>
                    <a:pt x="176" y="231"/>
                  </a:cubicBezTo>
                  <a:cubicBezTo>
                    <a:pt x="342" y="222"/>
                    <a:pt x="509" y="196"/>
                    <a:pt x="658" y="143"/>
                  </a:cubicBezTo>
                  <a:cubicBezTo>
                    <a:pt x="737" y="108"/>
                    <a:pt x="640" y="12"/>
                    <a:pt x="623" y="3"/>
                  </a:cubicBezTo>
                  <a:cubicBezTo>
                    <a:pt x="576" y="1"/>
                    <a:pt x="528" y="0"/>
                    <a:pt x="481" y="0"/>
                  </a:cubicBezTo>
                  <a:close/>
                </a:path>
              </a:pathLst>
            </a:custGeom>
            <a:solidFill>
              <a:srgbClr val="8E3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92;p36">
              <a:extLst>
                <a:ext uri="{FF2B5EF4-FFF2-40B4-BE49-F238E27FC236}">
                  <a16:creationId xmlns:a16="http://schemas.microsoft.com/office/drawing/2014/main" id="{198AE676-4B6D-4545-9AF8-80AAFE950F99}"/>
                </a:ext>
              </a:extLst>
            </p:cNvPr>
            <p:cNvSpPr/>
            <p:nvPr/>
          </p:nvSpPr>
          <p:spPr>
            <a:xfrm>
              <a:off x="4773882" y="2540714"/>
              <a:ext cx="45034" cy="42333"/>
            </a:xfrm>
            <a:custGeom>
              <a:avLst/>
              <a:gdLst/>
              <a:ahLst/>
              <a:cxnLst/>
              <a:rect l="l" t="t" r="r" b="b"/>
              <a:pathLst>
                <a:path w="500" h="470" extrusionOk="0">
                  <a:moveTo>
                    <a:pt x="209" y="1"/>
                  </a:moveTo>
                  <a:cubicBezTo>
                    <a:pt x="207" y="1"/>
                    <a:pt x="204" y="2"/>
                    <a:pt x="202" y="4"/>
                  </a:cubicBezTo>
                  <a:cubicBezTo>
                    <a:pt x="105" y="101"/>
                    <a:pt x="0" y="250"/>
                    <a:pt x="105" y="381"/>
                  </a:cubicBezTo>
                  <a:cubicBezTo>
                    <a:pt x="170" y="440"/>
                    <a:pt x="250" y="470"/>
                    <a:pt x="333" y="470"/>
                  </a:cubicBezTo>
                  <a:cubicBezTo>
                    <a:pt x="386" y="470"/>
                    <a:pt x="440" y="458"/>
                    <a:pt x="491" y="434"/>
                  </a:cubicBezTo>
                  <a:cubicBezTo>
                    <a:pt x="500" y="425"/>
                    <a:pt x="491" y="408"/>
                    <a:pt x="482" y="408"/>
                  </a:cubicBezTo>
                  <a:cubicBezTo>
                    <a:pt x="474" y="407"/>
                    <a:pt x="466" y="407"/>
                    <a:pt x="458" y="407"/>
                  </a:cubicBezTo>
                  <a:cubicBezTo>
                    <a:pt x="405" y="407"/>
                    <a:pt x="348" y="418"/>
                    <a:pt x="294" y="418"/>
                  </a:cubicBezTo>
                  <a:cubicBezTo>
                    <a:pt x="236" y="418"/>
                    <a:pt x="182" y="405"/>
                    <a:pt x="140" y="355"/>
                  </a:cubicBezTo>
                  <a:cubicBezTo>
                    <a:pt x="53" y="250"/>
                    <a:pt x="140" y="110"/>
                    <a:pt x="219" y="13"/>
                  </a:cubicBezTo>
                  <a:cubicBezTo>
                    <a:pt x="219" y="7"/>
                    <a:pt x="215" y="1"/>
                    <a:pt x="209" y="1"/>
                  </a:cubicBezTo>
                  <a:close/>
                </a:path>
              </a:pathLst>
            </a:custGeom>
            <a:solidFill>
              <a:srgbClr val="EDB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93;p36">
              <a:extLst>
                <a:ext uri="{FF2B5EF4-FFF2-40B4-BE49-F238E27FC236}">
                  <a16:creationId xmlns:a16="http://schemas.microsoft.com/office/drawing/2014/main" id="{9A5D4930-36AA-1C49-A090-E4AB3B391E68}"/>
                </a:ext>
              </a:extLst>
            </p:cNvPr>
            <p:cNvSpPr/>
            <p:nvPr/>
          </p:nvSpPr>
          <p:spPr>
            <a:xfrm>
              <a:off x="5002025" y="2855328"/>
              <a:ext cx="142217" cy="225625"/>
            </a:xfrm>
            <a:custGeom>
              <a:avLst/>
              <a:gdLst/>
              <a:ahLst/>
              <a:cxnLst/>
              <a:rect l="l" t="t" r="r" b="b"/>
              <a:pathLst>
                <a:path w="1579" h="2505" extrusionOk="0">
                  <a:moveTo>
                    <a:pt x="1" y="0"/>
                  </a:moveTo>
                  <a:lnTo>
                    <a:pt x="439" y="1517"/>
                  </a:lnTo>
                  <a:lnTo>
                    <a:pt x="614" y="1517"/>
                  </a:lnTo>
                  <a:cubicBezTo>
                    <a:pt x="614" y="1517"/>
                    <a:pt x="693" y="2086"/>
                    <a:pt x="386" y="2428"/>
                  </a:cubicBezTo>
                  <a:cubicBezTo>
                    <a:pt x="337" y="2482"/>
                    <a:pt x="327" y="2504"/>
                    <a:pt x="346" y="2504"/>
                  </a:cubicBezTo>
                  <a:cubicBezTo>
                    <a:pt x="448" y="2504"/>
                    <a:pt x="1377" y="1850"/>
                    <a:pt x="1377" y="1850"/>
                  </a:cubicBezTo>
                  <a:lnTo>
                    <a:pt x="1578" y="211"/>
                  </a:lnTo>
                  <a:lnTo>
                    <a:pt x="1" y="0"/>
                  </a:lnTo>
                  <a:close/>
                </a:path>
              </a:pathLst>
            </a:custGeom>
            <a:solidFill>
              <a:srgbClr val="396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94;p36">
              <a:extLst>
                <a:ext uri="{FF2B5EF4-FFF2-40B4-BE49-F238E27FC236}">
                  <a16:creationId xmlns:a16="http://schemas.microsoft.com/office/drawing/2014/main" id="{B9F89065-BAB0-D743-AAE3-4207C461B47F}"/>
                </a:ext>
              </a:extLst>
            </p:cNvPr>
            <p:cNvSpPr/>
            <p:nvPr/>
          </p:nvSpPr>
          <p:spPr>
            <a:xfrm>
              <a:off x="4726506" y="2914504"/>
              <a:ext cx="484023" cy="343527"/>
            </a:xfrm>
            <a:custGeom>
              <a:avLst/>
              <a:gdLst/>
              <a:ahLst/>
              <a:cxnLst/>
              <a:rect l="l" t="t" r="r" b="b"/>
              <a:pathLst>
                <a:path w="5374" h="3814" extrusionOk="0">
                  <a:moveTo>
                    <a:pt x="3989" y="1"/>
                  </a:moveTo>
                  <a:cubicBezTo>
                    <a:pt x="3884" y="676"/>
                    <a:pt x="3813" y="1272"/>
                    <a:pt x="3393" y="1657"/>
                  </a:cubicBezTo>
                  <a:cubicBezTo>
                    <a:pt x="3121" y="1912"/>
                    <a:pt x="1701" y="2648"/>
                    <a:pt x="964" y="2727"/>
                  </a:cubicBezTo>
                  <a:cubicBezTo>
                    <a:pt x="887" y="2687"/>
                    <a:pt x="800" y="2668"/>
                    <a:pt x="711" y="2668"/>
                  </a:cubicBezTo>
                  <a:cubicBezTo>
                    <a:pt x="527" y="2668"/>
                    <a:pt x="335" y="2746"/>
                    <a:pt x="193" y="2876"/>
                  </a:cubicBezTo>
                  <a:cubicBezTo>
                    <a:pt x="0" y="3034"/>
                    <a:pt x="53" y="3323"/>
                    <a:pt x="211" y="3560"/>
                  </a:cubicBezTo>
                  <a:cubicBezTo>
                    <a:pt x="301" y="3692"/>
                    <a:pt x="414" y="3813"/>
                    <a:pt x="483" y="3813"/>
                  </a:cubicBezTo>
                  <a:cubicBezTo>
                    <a:pt x="501" y="3813"/>
                    <a:pt x="515" y="3805"/>
                    <a:pt x="526" y="3788"/>
                  </a:cubicBezTo>
                  <a:cubicBezTo>
                    <a:pt x="544" y="3752"/>
                    <a:pt x="307" y="3533"/>
                    <a:pt x="465" y="3393"/>
                  </a:cubicBezTo>
                  <a:cubicBezTo>
                    <a:pt x="548" y="3317"/>
                    <a:pt x="617" y="3304"/>
                    <a:pt x="681" y="3304"/>
                  </a:cubicBezTo>
                  <a:cubicBezTo>
                    <a:pt x="714" y="3304"/>
                    <a:pt x="745" y="3307"/>
                    <a:pt x="777" y="3307"/>
                  </a:cubicBezTo>
                  <a:cubicBezTo>
                    <a:pt x="855" y="3307"/>
                    <a:pt x="935" y="3287"/>
                    <a:pt x="1035" y="3148"/>
                  </a:cubicBezTo>
                  <a:cubicBezTo>
                    <a:pt x="1272" y="3219"/>
                    <a:pt x="1586" y="3258"/>
                    <a:pt x="1927" y="3258"/>
                  </a:cubicBezTo>
                  <a:cubicBezTo>
                    <a:pt x="2555" y="3258"/>
                    <a:pt x="3272" y="3124"/>
                    <a:pt x="3761" y="2806"/>
                  </a:cubicBezTo>
                  <a:cubicBezTo>
                    <a:pt x="4322" y="2429"/>
                    <a:pt x="5216" y="1026"/>
                    <a:pt x="5374" y="71"/>
                  </a:cubicBezTo>
                  <a:lnTo>
                    <a:pt x="3989" y="1"/>
                  </a:lnTo>
                  <a:close/>
                </a:path>
              </a:pathLst>
            </a:custGeom>
            <a:solidFill>
              <a:srgbClr val="EDB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95;p36">
              <a:extLst>
                <a:ext uri="{FF2B5EF4-FFF2-40B4-BE49-F238E27FC236}">
                  <a16:creationId xmlns:a16="http://schemas.microsoft.com/office/drawing/2014/main" id="{16601851-2281-2348-8840-F2DD1FA866F9}"/>
                </a:ext>
              </a:extLst>
            </p:cNvPr>
            <p:cNvSpPr/>
            <p:nvPr/>
          </p:nvSpPr>
          <p:spPr>
            <a:xfrm>
              <a:off x="4984642" y="2677710"/>
              <a:ext cx="246425" cy="297681"/>
            </a:xfrm>
            <a:custGeom>
              <a:avLst/>
              <a:gdLst/>
              <a:ahLst/>
              <a:cxnLst/>
              <a:rect l="l" t="t" r="r" b="b"/>
              <a:pathLst>
                <a:path w="2736" h="3305" extrusionOk="0">
                  <a:moveTo>
                    <a:pt x="1233" y="0"/>
                  </a:moveTo>
                  <a:cubicBezTo>
                    <a:pt x="1199" y="0"/>
                    <a:pt x="1165" y="3"/>
                    <a:pt x="1131" y="9"/>
                  </a:cubicBezTo>
                  <a:cubicBezTo>
                    <a:pt x="632" y="44"/>
                    <a:pt x="246" y="482"/>
                    <a:pt x="1" y="912"/>
                  </a:cubicBezTo>
                  <a:lnTo>
                    <a:pt x="176" y="1771"/>
                  </a:lnTo>
                  <a:cubicBezTo>
                    <a:pt x="351" y="2209"/>
                    <a:pt x="544" y="2866"/>
                    <a:pt x="702" y="3305"/>
                  </a:cubicBezTo>
                  <a:cubicBezTo>
                    <a:pt x="1377" y="3234"/>
                    <a:pt x="2148" y="3042"/>
                    <a:pt x="2736" y="2665"/>
                  </a:cubicBezTo>
                  <a:cubicBezTo>
                    <a:pt x="2613" y="2174"/>
                    <a:pt x="2455" y="1692"/>
                    <a:pt x="2254" y="1218"/>
                  </a:cubicBezTo>
                  <a:cubicBezTo>
                    <a:pt x="2087" y="841"/>
                    <a:pt x="1912" y="386"/>
                    <a:pt x="1579" y="114"/>
                  </a:cubicBezTo>
                  <a:cubicBezTo>
                    <a:pt x="1475" y="38"/>
                    <a:pt x="1356" y="0"/>
                    <a:pt x="1233" y="0"/>
                  </a:cubicBezTo>
                  <a:close/>
                </a:path>
              </a:pathLst>
            </a:custGeom>
            <a:solidFill>
              <a:srgbClr val="477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96;p36">
              <a:extLst>
                <a:ext uri="{FF2B5EF4-FFF2-40B4-BE49-F238E27FC236}">
                  <a16:creationId xmlns:a16="http://schemas.microsoft.com/office/drawing/2014/main" id="{3C149E30-C36E-4C40-9D32-95238ABB7FD9}"/>
                </a:ext>
              </a:extLst>
            </p:cNvPr>
            <p:cNvSpPr/>
            <p:nvPr/>
          </p:nvSpPr>
          <p:spPr>
            <a:xfrm>
              <a:off x="5057327" y="2700588"/>
              <a:ext cx="173740" cy="273993"/>
            </a:xfrm>
            <a:custGeom>
              <a:avLst/>
              <a:gdLst/>
              <a:ahLst/>
              <a:cxnLst/>
              <a:rect l="l" t="t" r="r" b="b"/>
              <a:pathLst>
                <a:path w="1929" h="3042" extrusionOk="0">
                  <a:moveTo>
                    <a:pt x="912" y="0"/>
                  </a:moveTo>
                  <a:lnTo>
                    <a:pt x="912" y="0"/>
                  </a:lnTo>
                  <a:cubicBezTo>
                    <a:pt x="1210" y="640"/>
                    <a:pt x="1429" y="1315"/>
                    <a:pt x="1552" y="2016"/>
                  </a:cubicBezTo>
                  <a:cubicBezTo>
                    <a:pt x="1604" y="2130"/>
                    <a:pt x="1534" y="2262"/>
                    <a:pt x="1420" y="2288"/>
                  </a:cubicBezTo>
                  <a:cubicBezTo>
                    <a:pt x="1078" y="2463"/>
                    <a:pt x="1201" y="2665"/>
                    <a:pt x="0" y="3042"/>
                  </a:cubicBezTo>
                  <a:cubicBezTo>
                    <a:pt x="561" y="3042"/>
                    <a:pt x="1517" y="2682"/>
                    <a:pt x="1929" y="2419"/>
                  </a:cubicBezTo>
                  <a:cubicBezTo>
                    <a:pt x="1806" y="1920"/>
                    <a:pt x="1648" y="1438"/>
                    <a:pt x="1447" y="964"/>
                  </a:cubicBezTo>
                  <a:cubicBezTo>
                    <a:pt x="1306" y="649"/>
                    <a:pt x="1148" y="272"/>
                    <a:pt x="912" y="0"/>
                  </a:cubicBezTo>
                  <a:close/>
                </a:path>
              </a:pathLst>
            </a:custGeom>
            <a:solidFill>
              <a:srgbClr val="396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97;p36">
              <a:extLst>
                <a:ext uri="{FF2B5EF4-FFF2-40B4-BE49-F238E27FC236}">
                  <a16:creationId xmlns:a16="http://schemas.microsoft.com/office/drawing/2014/main" id="{08A84F80-E206-7C44-8607-03622A21FBC4}"/>
                </a:ext>
              </a:extLst>
            </p:cNvPr>
            <p:cNvSpPr/>
            <p:nvPr/>
          </p:nvSpPr>
          <p:spPr>
            <a:xfrm>
              <a:off x="3833568" y="2974490"/>
              <a:ext cx="925353" cy="616709"/>
            </a:xfrm>
            <a:custGeom>
              <a:avLst/>
              <a:gdLst/>
              <a:ahLst/>
              <a:cxnLst/>
              <a:rect l="l" t="t" r="r" b="b"/>
              <a:pathLst>
                <a:path w="10274" h="6847" extrusionOk="0">
                  <a:moveTo>
                    <a:pt x="0" y="1"/>
                  </a:moveTo>
                  <a:lnTo>
                    <a:pt x="10274" y="1"/>
                  </a:lnTo>
                  <a:lnTo>
                    <a:pt x="10274" y="6847"/>
                  </a:lnTo>
                  <a:lnTo>
                    <a:pt x="0" y="6847"/>
                  </a:lnTo>
                  <a:close/>
                </a:path>
              </a:pathLst>
            </a:custGeom>
            <a:solidFill>
              <a:srgbClr val="667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98;p36">
              <a:extLst>
                <a:ext uri="{FF2B5EF4-FFF2-40B4-BE49-F238E27FC236}">
                  <a16:creationId xmlns:a16="http://schemas.microsoft.com/office/drawing/2014/main" id="{3943566E-7AEB-8145-B0D5-E7297092DB22}"/>
                </a:ext>
              </a:extLst>
            </p:cNvPr>
            <p:cNvSpPr/>
            <p:nvPr/>
          </p:nvSpPr>
          <p:spPr>
            <a:xfrm>
              <a:off x="3819338" y="2966654"/>
              <a:ext cx="954625" cy="632472"/>
            </a:xfrm>
            <a:custGeom>
              <a:avLst/>
              <a:gdLst/>
              <a:ahLst/>
              <a:cxnLst/>
              <a:rect l="l" t="t" r="r" b="b"/>
              <a:pathLst>
                <a:path w="10599" h="7022" extrusionOk="0">
                  <a:moveTo>
                    <a:pt x="10274" y="176"/>
                  </a:moveTo>
                  <a:lnTo>
                    <a:pt x="10274" y="6855"/>
                  </a:lnTo>
                  <a:lnTo>
                    <a:pt x="325" y="6855"/>
                  </a:lnTo>
                  <a:lnTo>
                    <a:pt x="325" y="176"/>
                  </a:lnTo>
                  <a:close/>
                  <a:moveTo>
                    <a:pt x="0" y="0"/>
                  </a:moveTo>
                  <a:lnTo>
                    <a:pt x="0" y="7022"/>
                  </a:lnTo>
                  <a:lnTo>
                    <a:pt x="10598" y="7022"/>
                  </a:lnTo>
                  <a:lnTo>
                    <a:pt x="10598" y="0"/>
                  </a:lnTo>
                  <a:close/>
                </a:path>
              </a:pathLst>
            </a:custGeom>
            <a:solidFill>
              <a:srgbClr val="585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99;p36">
              <a:extLst>
                <a:ext uri="{FF2B5EF4-FFF2-40B4-BE49-F238E27FC236}">
                  <a16:creationId xmlns:a16="http://schemas.microsoft.com/office/drawing/2014/main" id="{6F2B5F93-6AEB-CF41-ACED-4C3EF44ED6C0}"/>
                </a:ext>
              </a:extLst>
            </p:cNvPr>
            <p:cNvSpPr/>
            <p:nvPr/>
          </p:nvSpPr>
          <p:spPr>
            <a:xfrm>
              <a:off x="3885628" y="3021867"/>
              <a:ext cx="236968" cy="90"/>
            </a:xfrm>
            <a:custGeom>
              <a:avLst/>
              <a:gdLst/>
              <a:ahLst/>
              <a:cxnLst/>
              <a:rect l="l" t="t" r="r" b="b"/>
              <a:pathLst>
                <a:path w="2631" h="1" fill="none" extrusionOk="0">
                  <a:moveTo>
                    <a:pt x="1" y="1"/>
                  </a:moveTo>
                  <a:lnTo>
                    <a:pt x="2630" y="1"/>
                  </a:lnTo>
                </a:path>
              </a:pathLst>
            </a:custGeom>
            <a:noFill/>
            <a:ln w="2850" cap="flat" cmpd="sng">
              <a:solidFill>
                <a:srgbClr val="FFFFFF"/>
              </a:solidFill>
              <a:prstDash val="solid"/>
              <a:miter lim="8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00;p36">
              <a:extLst>
                <a:ext uri="{FF2B5EF4-FFF2-40B4-BE49-F238E27FC236}">
                  <a16:creationId xmlns:a16="http://schemas.microsoft.com/office/drawing/2014/main" id="{FEBCB9B3-85A6-524E-80DC-A9CAABC8AA86}"/>
                </a:ext>
              </a:extLst>
            </p:cNvPr>
            <p:cNvSpPr/>
            <p:nvPr/>
          </p:nvSpPr>
          <p:spPr>
            <a:xfrm>
              <a:off x="3885628" y="3043214"/>
              <a:ext cx="206165" cy="90"/>
            </a:xfrm>
            <a:custGeom>
              <a:avLst/>
              <a:gdLst/>
              <a:ahLst/>
              <a:cxnLst/>
              <a:rect l="l" t="t" r="r" b="b"/>
              <a:pathLst>
                <a:path w="2289" h="1" fill="none" extrusionOk="0">
                  <a:moveTo>
                    <a:pt x="1" y="0"/>
                  </a:moveTo>
                  <a:lnTo>
                    <a:pt x="2288" y="0"/>
                  </a:lnTo>
                </a:path>
              </a:pathLst>
            </a:custGeom>
            <a:noFill/>
            <a:ln w="2850" cap="flat" cmpd="sng">
              <a:solidFill>
                <a:srgbClr val="FFFFFF"/>
              </a:solidFill>
              <a:prstDash val="solid"/>
              <a:miter lim="8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01;p36">
              <a:extLst>
                <a:ext uri="{FF2B5EF4-FFF2-40B4-BE49-F238E27FC236}">
                  <a16:creationId xmlns:a16="http://schemas.microsoft.com/office/drawing/2014/main" id="{1FF21C14-93B8-184B-8B5D-7F8FB482B69B}"/>
                </a:ext>
              </a:extLst>
            </p:cNvPr>
            <p:cNvSpPr/>
            <p:nvPr/>
          </p:nvSpPr>
          <p:spPr>
            <a:xfrm>
              <a:off x="3885628" y="3065281"/>
              <a:ext cx="154826" cy="90"/>
            </a:xfrm>
            <a:custGeom>
              <a:avLst/>
              <a:gdLst/>
              <a:ahLst/>
              <a:cxnLst/>
              <a:rect l="l" t="t" r="r" b="b"/>
              <a:pathLst>
                <a:path w="1719" h="1" fill="none" extrusionOk="0">
                  <a:moveTo>
                    <a:pt x="1" y="1"/>
                  </a:moveTo>
                  <a:lnTo>
                    <a:pt x="1719" y="1"/>
                  </a:lnTo>
                </a:path>
              </a:pathLst>
            </a:custGeom>
            <a:noFill/>
            <a:ln w="2850" cap="flat" cmpd="sng">
              <a:solidFill>
                <a:srgbClr val="FFFFFF"/>
              </a:solidFill>
              <a:prstDash val="solid"/>
              <a:miter lim="8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02;p36">
              <a:extLst>
                <a:ext uri="{FF2B5EF4-FFF2-40B4-BE49-F238E27FC236}">
                  <a16:creationId xmlns:a16="http://schemas.microsoft.com/office/drawing/2014/main" id="{5D153B7A-13AD-244D-BFCF-1785D96D2BD6}"/>
                </a:ext>
              </a:extLst>
            </p:cNvPr>
            <p:cNvSpPr/>
            <p:nvPr/>
          </p:nvSpPr>
          <p:spPr>
            <a:xfrm>
              <a:off x="3885628" y="3086627"/>
              <a:ext cx="95652" cy="90"/>
            </a:xfrm>
            <a:custGeom>
              <a:avLst/>
              <a:gdLst/>
              <a:ahLst/>
              <a:cxnLst/>
              <a:rect l="l" t="t" r="r" b="b"/>
              <a:pathLst>
                <a:path w="1062" h="1" fill="none" extrusionOk="0">
                  <a:moveTo>
                    <a:pt x="1" y="1"/>
                  </a:moveTo>
                  <a:lnTo>
                    <a:pt x="1061" y="1"/>
                  </a:lnTo>
                </a:path>
              </a:pathLst>
            </a:custGeom>
            <a:noFill/>
            <a:ln w="2850" cap="flat" cmpd="sng">
              <a:solidFill>
                <a:srgbClr val="FFFFFF"/>
              </a:solidFill>
              <a:prstDash val="solid"/>
              <a:miter lim="8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03;p36">
              <a:extLst>
                <a:ext uri="{FF2B5EF4-FFF2-40B4-BE49-F238E27FC236}">
                  <a16:creationId xmlns:a16="http://schemas.microsoft.com/office/drawing/2014/main" id="{AF573126-CAFC-5247-B28D-472347EB8159}"/>
                </a:ext>
              </a:extLst>
            </p:cNvPr>
            <p:cNvSpPr/>
            <p:nvPr/>
          </p:nvSpPr>
          <p:spPr>
            <a:xfrm>
              <a:off x="4352993" y="2931167"/>
              <a:ext cx="117808" cy="75028"/>
            </a:xfrm>
            <a:custGeom>
              <a:avLst/>
              <a:gdLst/>
              <a:ahLst/>
              <a:cxnLst/>
              <a:rect l="l" t="t" r="r" b="b"/>
              <a:pathLst>
                <a:path w="1308" h="833" extrusionOk="0">
                  <a:moveTo>
                    <a:pt x="543" y="1"/>
                  </a:moveTo>
                  <a:cubicBezTo>
                    <a:pt x="370" y="1"/>
                    <a:pt x="201" y="86"/>
                    <a:pt x="89" y="228"/>
                  </a:cubicBezTo>
                  <a:cubicBezTo>
                    <a:pt x="71" y="245"/>
                    <a:pt x="62" y="263"/>
                    <a:pt x="54" y="289"/>
                  </a:cubicBezTo>
                  <a:cubicBezTo>
                    <a:pt x="27" y="342"/>
                    <a:pt x="19" y="394"/>
                    <a:pt x="10" y="447"/>
                  </a:cubicBezTo>
                  <a:cubicBezTo>
                    <a:pt x="1" y="543"/>
                    <a:pt x="27" y="640"/>
                    <a:pt x="89" y="719"/>
                  </a:cubicBezTo>
                  <a:cubicBezTo>
                    <a:pt x="97" y="727"/>
                    <a:pt x="97" y="736"/>
                    <a:pt x="106" y="745"/>
                  </a:cubicBezTo>
                  <a:lnTo>
                    <a:pt x="115" y="745"/>
                  </a:lnTo>
                  <a:lnTo>
                    <a:pt x="124" y="754"/>
                  </a:lnTo>
                  <a:cubicBezTo>
                    <a:pt x="143" y="773"/>
                    <a:pt x="168" y="783"/>
                    <a:pt x="194" y="783"/>
                  </a:cubicBezTo>
                  <a:cubicBezTo>
                    <a:pt x="203" y="783"/>
                    <a:pt x="211" y="782"/>
                    <a:pt x="220" y="780"/>
                  </a:cubicBezTo>
                  <a:cubicBezTo>
                    <a:pt x="238" y="780"/>
                    <a:pt x="255" y="780"/>
                    <a:pt x="273" y="771"/>
                  </a:cubicBezTo>
                  <a:cubicBezTo>
                    <a:pt x="299" y="754"/>
                    <a:pt x="334" y="736"/>
                    <a:pt x="352" y="701"/>
                  </a:cubicBezTo>
                  <a:lnTo>
                    <a:pt x="360" y="675"/>
                  </a:lnTo>
                  <a:cubicBezTo>
                    <a:pt x="360" y="666"/>
                    <a:pt x="360" y="666"/>
                    <a:pt x="360" y="657"/>
                  </a:cubicBezTo>
                  <a:lnTo>
                    <a:pt x="360" y="648"/>
                  </a:lnTo>
                  <a:cubicBezTo>
                    <a:pt x="369" y="657"/>
                    <a:pt x="369" y="666"/>
                    <a:pt x="369" y="675"/>
                  </a:cubicBezTo>
                  <a:cubicBezTo>
                    <a:pt x="378" y="683"/>
                    <a:pt x="387" y="692"/>
                    <a:pt x="395" y="701"/>
                  </a:cubicBezTo>
                  <a:cubicBezTo>
                    <a:pt x="430" y="750"/>
                    <a:pt x="483" y="774"/>
                    <a:pt x="537" y="774"/>
                  </a:cubicBezTo>
                  <a:cubicBezTo>
                    <a:pt x="580" y="774"/>
                    <a:pt x="623" y="758"/>
                    <a:pt x="658" y="727"/>
                  </a:cubicBezTo>
                  <a:lnTo>
                    <a:pt x="667" y="719"/>
                  </a:lnTo>
                  <a:cubicBezTo>
                    <a:pt x="685" y="701"/>
                    <a:pt x="693" y="692"/>
                    <a:pt x="702" y="675"/>
                  </a:cubicBezTo>
                  <a:cubicBezTo>
                    <a:pt x="702" y="683"/>
                    <a:pt x="702" y="692"/>
                    <a:pt x="702" y="701"/>
                  </a:cubicBezTo>
                  <a:cubicBezTo>
                    <a:pt x="702" y="719"/>
                    <a:pt x="711" y="745"/>
                    <a:pt x="729" y="762"/>
                  </a:cubicBezTo>
                  <a:cubicBezTo>
                    <a:pt x="755" y="789"/>
                    <a:pt x="790" y="806"/>
                    <a:pt x="825" y="806"/>
                  </a:cubicBezTo>
                  <a:cubicBezTo>
                    <a:pt x="869" y="806"/>
                    <a:pt x="904" y="789"/>
                    <a:pt x="921" y="754"/>
                  </a:cubicBezTo>
                  <a:cubicBezTo>
                    <a:pt x="930" y="745"/>
                    <a:pt x="939" y="736"/>
                    <a:pt x="939" y="719"/>
                  </a:cubicBezTo>
                  <a:cubicBezTo>
                    <a:pt x="939" y="727"/>
                    <a:pt x="939" y="727"/>
                    <a:pt x="939" y="736"/>
                  </a:cubicBezTo>
                  <a:lnTo>
                    <a:pt x="939" y="745"/>
                  </a:lnTo>
                  <a:cubicBezTo>
                    <a:pt x="948" y="745"/>
                    <a:pt x="956" y="754"/>
                    <a:pt x="965" y="762"/>
                  </a:cubicBezTo>
                  <a:cubicBezTo>
                    <a:pt x="1000" y="806"/>
                    <a:pt x="1044" y="832"/>
                    <a:pt x="1105" y="832"/>
                  </a:cubicBezTo>
                  <a:lnTo>
                    <a:pt x="1123" y="832"/>
                  </a:lnTo>
                  <a:cubicBezTo>
                    <a:pt x="1158" y="824"/>
                    <a:pt x="1193" y="797"/>
                    <a:pt x="1211" y="754"/>
                  </a:cubicBezTo>
                  <a:cubicBezTo>
                    <a:pt x="1237" y="692"/>
                    <a:pt x="1263" y="622"/>
                    <a:pt x="1281" y="561"/>
                  </a:cubicBezTo>
                  <a:lnTo>
                    <a:pt x="1281" y="543"/>
                  </a:lnTo>
                  <a:lnTo>
                    <a:pt x="1281" y="534"/>
                  </a:lnTo>
                  <a:cubicBezTo>
                    <a:pt x="1307" y="447"/>
                    <a:pt x="1307" y="359"/>
                    <a:pt x="1281" y="271"/>
                  </a:cubicBezTo>
                  <a:cubicBezTo>
                    <a:pt x="1193" y="70"/>
                    <a:pt x="843" y="35"/>
                    <a:pt x="632" y="9"/>
                  </a:cubicBezTo>
                  <a:cubicBezTo>
                    <a:pt x="603" y="3"/>
                    <a:pt x="573" y="1"/>
                    <a:pt x="543" y="1"/>
                  </a:cubicBezTo>
                  <a:close/>
                </a:path>
              </a:pathLst>
            </a:custGeom>
            <a:solidFill>
              <a:srgbClr val="EDB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04;p36">
              <a:extLst>
                <a:ext uri="{FF2B5EF4-FFF2-40B4-BE49-F238E27FC236}">
                  <a16:creationId xmlns:a16="http://schemas.microsoft.com/office/drawing/2014/main" id="{25EFE93B-2A88-A449-BD44-6EA7566F3ABA}"/>
                </a:ext>
              </a:extLst>
            </p:cNvPr>
            <p:cNvSpPr/>
            <p:nvPr/>
          </p:nvSpPr>
          <p:spPr>
            <a:xfrm>
              <a:off x="4364882" y="2958728"/>
              <a:ext cx="24588" cy="43504"/>
            </a:xfrm>
            <a:custGeom>
              <a:avLst/>
              <a:gdLst/>
              <a:ahLst/>
              <a:cxnLst/>
              <a:rect l="l" t="t" r="r" b="b"/>
              <a:pathLst>
                <a:path w="273" h="483" extrusionOk="0">
                  <a:moveTo>
                    <a:pt x="0" y="439"/>
                  </a:moveTo>
                  <a:cubicBezTo>
                    <a:pt x="3" y="441"/>
                    <a:pt x="6" y="443"/>
                    <a:pt x="9" y="445"/>
                  </a:cubicBezTo>
                  <a:lnTo>
                    <a:pt x="9" y="445"/>
                  </a:lnTo>
                  <a:cubicBezTo>
                    <a:pt x="8" y="442"/>
                    <a:pt x="6" y="439"/>
                    <a:pt x="0" y="439"/>
                  </a:cubicBezTo>
                  <a:close/>
                  <a:moveTo>
                    <a:pt x="272" y="1"/>
                  </a:moveTo>
                  <a:cubicBezTo>
                    <a:pt x="237" y="62"/>
                    <a:pt x="220" y="141"/>
                    <a:pt x="220" y="211"/>
                  </a:cubicBezTo>
                  <a:cubicBezTo>
                    <a:pt x="220" y="255"/>
                    <a:pt x="211" y="290"/>
                    <a:pt x="211" y="334"/>
                  </a:cubicBezTo>
                  <a:cubicBezTo>
                    <a:pt x="193" y="369"/>
                    <a:pt x="176" y="404"/>
                    <a:pt x="150" y="430"/>
                  </a:cubicBezTo>
                  <a:cubicBezTo>
                    <a:pt x="126" y="453"/>
                    <a:pt x="98" y="464"/>
                    <a:pt x="71" y="464"/>
                  </a:cubicBezTo>
                  <a:cubicBezTo>
                    <a:pt x="49" y="464"/>
                    <a:pt x="28" y="458"/>
                    <a:pt x="9" y="445"/>
                  </a:cubicBezTo>
                  <a:lnTo>
                    <a:pt x="9" y="445"/>
                  </a:lnTo>
                  <a:cubicBezTo>
                    <a:pt x="9" y="446"/>
                    <a:pt x="9" y="448"/>
                    <a:pt x="9" y="448"/>
                  </a:cubicBezTo>
                  <a:lnTo>
                    <a:pt x="18" y="456"/>
                  </a:lnTo>
                  <a:cubicBezTo>
                    <a:pt x="36" y="474"/>
                    <a:pt x="62" y="483"/>
                    <a:pt x="97" y="483"/>
                  </a:cubicBezTo>
                  <a:cubicBezTo>
                    <a:pt x="150" y="474"/>
                    <a:pt x="193" y="448"/>
                    <a:pt x="228" y="404"/>
                  </a:cubicBezTo>
                  <a:lnTo>
                    <a:pt x="237" y="377"/>
                  </a:lnTo>
                  <a:cubicBezTo>
                    <a:pt x="246" y="360"/>
                    <a:pt x="246" y="351"/>
                    <a:pt x="246" y="342"/>
                  </a:cubicBezTo>
                  <a:lnTo>
                    <a:pt x="246" y="211"/>
                  </a:lnTo>
                  <a:cubicBezTo>
                    <a:pt x="237" y="141"/>
                    <a:pt x="246" y="71"/>
                    <a:pt x="272" y="1"/>
                  </a:cubicBezTo>
                  <a:close/>
                </a:path>
              </a:pathLst>
            </a:custGeom>
            <a:solidFill>
              <a:srgbClr val="D5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05;p36">
              <a:extLst>
                <a:ext uri="{FF2B5EF4-FFF2-40B4-BE49-F238E27FC236}">
                  <a16:creationId xmlns:a16="http://schemas.microsoft.com/office/drawing/2014/main" id="{75F2B607-D6B2-8E4E-87B1-B413ECA62E27}"/>
                </a:ext>
              </a:extLst>
            </p:cNvPr>
            <p:cNvSpPr/>
            <p:nvPr/>
          </p:nvSpPr>
          <p:spPr>
            <a:xfrm>
              <a:off x="4387759" y="2954765"/>
              <a:ext cx="34046" cy="45575"/>
            </a:xfrm>
            <a:custGeom>
              <a:avLst/>
              <a:gdLst/>
              <a:ahLst/>
              <a:cxnLst/>
              <a:rect l="l" t="t" r="r" b="b"/>
              <a:pathLst>
                <a:path w="378" h="506" extrusionOk="0">
                  <a:moveTo>
                    <a:pt x="378" y="1"/>
                  </a:moveTo>
                  <a:lnTo>
                    <a:pt x="378" y="1"/>
                  </a:lnTo>
                  <a:cubicBezTo>
                    <a:pt x="360" y="45"/>
                    <a:pt x="343" y="80"/>
                    <a:pt x="325" y="123"/>
                  </a:cubicBezTo>
                  <a:cubicBezTo>
                    <a:pt x="307" y="167"/>
                    <a:pt x="299" y="211"/>
                    <a:pt x="299" y="255"/>
                  </a:cubicBezTo>
                  <a:cubicBezTo>
                    <a:pt x="290" y="281"/>
                    <a:pt x="290" y="316"/>
                    <a:pt x="290" y="343"/>
                  </a:cubicBezTo>
                  <a:cubicBezTo>
                    <a:pt x="290" y="369"/>
                    <a:pt x="281" y="404"/>
                    <a:pt x="272" y="421"/>
                  </a:cubicBezTo>
                  <a:cubicBezTo>
                    <a:pt x="255" y="448"/>
                    <a:pt x="237" y="465"/>
                    <a:pt x="211" y="474"/>
                  </a:cubicBezTo>
                  <a:cubicBezTo>
                    <a:pt x="194" y="478"/>
                    <a:pt x="176" y="481"/>
                    <a:pt x="158" y="481"/>
                  </a:cubicBezTo>
                  <a:cubicBezTo>
                    <a:pt x="141" y="481"/>
                    <a:pt x="123" y="478"/>
                    <a:pt x="106" y="474"/>
                  </a:cubicBezTo>
                  <a:cubicBezTo>
                    <a:pt x="80" y="465"/>
                    <a:pt x="53" y="448"/>
                    <a:pt x="27" y="430"/>
                  </a:cubicBezTo>
                  <a:cubicBezTo>
                    <a:pt x="18" y="430"/>
                    <a:pt x="1" y="413"/>
                    <a:pt x="1" y="404"/>
                  </a:cubicBezTo>
                  <a:lnTo>
                    <a:pt x="1" y="404"/>
                  </a:lnTo>
                  <a:cubicBezTo>
                    <a:pt x="1" y="421"/>
                    <a:pt x="9" y="430"/>
                    <a:pt x="18" y="439"/>
                  </a:cubicBezTo>
                  <a:cubicBezTo>
                    <a:pt x="54" y="484"/>
                    <a:pt x="106" y="506"/>
                    <a:pt x="159" y="506"/>
                  </a:cubicBezTo>
                  <a:cubicBezTo>
                    <a:pt x="209" y="506"/>
                    <a:pt x="260" y="486"/>
                    <a:pt x="299" y="448"/>
                  </a:cubicBezTo>
                  <a:cubicBezTo>
                    <a:pt x="307" y="430"/>
                    <a:pt x="316" y="421"/>
                    <a:pt x="325" y="404"/>
                  </a:cubicBezTo>
                  <a:cubicBezTo>
                    <a:pt x="325" y="351"/>
                    <a:pt x="325" y="308"/>
                    <a:pt x="325" y="255"/>
                  </a:cubicBezTo>
                  <a:cubicBezTo>
                    <a:pt x="325" y="211"/>
                    <a:pt x="334" y="167"/>
                    <a:pt x="343" y="123"/>
                  </a:cubicBezTo>
                  <a:cubicBezTo>
                    <a:pt x="351" y="80"/>
                    <a:pt x="360" y="45"/>
                    <a:pt x="378" y="1"/>
                  </a:cubicBezTo>
                  <a:close/>
                </a:path>
              </a:pathLst>
            </a:custGeom>
            <a:solidFill>
              <a:srgbClr val="D5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06;p36">
              <a:extLst>
                <a:ext uri="{FF2B5EF4-FFF2-40B4-BE49-F238E27FC236}">
                  <a16:creationId xmlns:a16="http://schemas.microsoft.com/office/drawing/2014/main" id="{0063210D-C7B1-0E47-99A6-9CD1AA34FAB0}"/>
                </a:ext>
              </a:extLst>
            </p:cNvPr>
            <p:cNvSpPr/>
            <p:nvPr/>
          </p:nvSpPr>
          <p:spPr>
            <a:xfrm>
              <a:off x="4415410" y="2962691"/>
              <a:ext cx="53770" cy="42783"/>
            </a:xfrm>
            <a:custGeom>
              <a:avLst/>
              <a:gdLst/>
              <a:ahLst/>
              <a:cxnLst/>
              <a:rect l="l" t="t" r="r" b="b"/>
              <a:pathLst>
                <a:path w="597" h="475" extrusionOk="0">
                  <a:moveTo>
                    <a:pt x="325" y="0"/>
                  </a:moveTo>
                  <a:cubicBezTo>
                    <a:pt x="281" y="70"/>
                    <a:pt x="255" y="158"/>
                    <a:pt x="237" y="246"/>
                  </a:cubicBezTo>
                  <a:cubicBezTo>
                    <a:pt x="237" y="263"/>
                    <a:pt x="237" y="290"/>
                    <a:pt x="237" y="316"/>
                  </a:cubicBezTo>
                  <a:cubicBezTo>
                    <a:pt x="211" y="360"/>
                    <a:pt x="176" y="412"/>
                    <a:pt x="141" y="412"/>
                  </a:cubicBezTo>
                  <a:cubicBezTo>
                    <a:pt x="134" y="414"/>
                    <a:pt x="127" y="414"/>
                    <a:pt x="120" y="414"/>
                  </a:cubicBezTo>
                  <a:cubicBezTo>
                    <a:pt x="46" y="414"/>
                    <a:pt x="9" y="331"/>
                    <a:pt x="0" y="307"/>
                  </a:cubicBezTo>
                  <a:cubicBezTo>
                    <a:pt x="0" y="316"/>
                    <a:pt x="0" y="325"/>
                    <a:pt x="0" y="333"/>
                  </a:cubicBezTo>
                  <a:cubicBezTo>
                    <a:pt x="9" y="360"/>
                    <a:pt x="18" y="377"/>
                    <a:pt x="27" y="395"/>
                  </a:cubicBezTo>
                  <a:cubicBezTo>
                    <a:pt x="45" y="449"/>
                    <a:pt x="90" y="475"/>
                    <a:pt x="136" y="475"/>
                  </a:cubicBezTo>
                  <a:cubicBezTo>
                    <a:pt x="180" y="475"/>
                    <a:pt x="225" y="451"/>
                    <a:pt x="246" y="404"/>
                  </a:cubicBezTo>
                  <a:cubicBezTo>
                    <a:pt x="255" y="395"/>
                    <a:pt x="255" y="386"/>
                    <a:pt x="263" y="377"/>
                  </a:cubicBezTo>
                  <a:cubicBezTo>
                    <a:pt x="263" y="377"/>
                    <a:pt x="263" y="377"/>
                    <a:pt x="263" y="386"/>
                  </a:cubicBezTo>
                  <a:cubicBezTo>
                    <a:pt x="272" y="395"/>
                    <a:pt x="272" y="404"/>
                    <a:pt x="281" y="412"/>
                  </a:cubicBezTo>
                  <a:cubicBezTo>
                    <a:pt x="316" y="447"/>
                    <a:pt x="369" y="474"/>
                    <a:pt x="421" y="474"/>
                  </a:cubicBezTo>
                  <a:lnTo>
                    <a:pt x="439" y="474"/>
                  </a:lnTo>
                  <a:cubicBezTo>
                    <a:pt x="483" y="465"/>
                    <a:pt x="509" y="439"/>
                    <a:pt x="526" y="395"/>
                  </a:cubicBezTo>
                  <a:cubicBezTo>
                    <a:pt x="553" y="333"/>
                    <a:pt x="579" y="272"/>
                    <a:pt x="597" y="202"/>
                  </a:cubicBezTo>
                  <a:lnTo>
                    <a:pt x="597" y="184"/>
                  </a:lnTo>
                  <a:lnTo>
                    <a:pt x="597" y="176"/>
                  </a:lnTo>
                  <a:cubicBezTo>
                    <a:pt x="579" y="255"/>
                    <a:pt x="535" y="325"/>
                    <a:pt x="474" y="386"/>
                  </a:cubicBezTo>
                  <a:cubicBezTo>
                    <a:pt x="439" y="412"/>
                    <a:pt x="404" y="421"/>
                    <a:pt x="360" y="421"/>
                  </a:cubicBezTo>
                  <a:cubicBezTo>
                    <a:pt x="325" y="412"/>
                    <a:pt x="290" y="386"/>
                    <a:pt x="272" y="351"/>
                  </a:cubicBezTo>
                  <a:cubicBezTo>
                    <a:pt x="263" y="316"/>
                    <a:pt x="263" y="281"/>
                    <a:pt x="263" y="246"/>
                  </a:cubicBezTo>
                  <a:cubicBezTo>
                    <a:pt x="272" y="158"/>
                    <a:pt x="290" y="79"/>
                    <a:pt x="325" y="0"/>
                  </a:cubicBezTo>
                  <a:close/>
                </a:path>
              </a:pathLst>
            </a:custGeom>
            <a:solidFill>
              <a:srgbClr val="D5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769;p41">
            <a:extLst>
              <a:ext uri="{FF2B5EF4-FFF2-40B4-BE49-F238E27FC236}">
                <a16:creationId xmlns:a16="http://schemas.microsoft.com/office/drawing/2014/main" id="{A6A4842C-AA71-344C-97DE-374841B5476F}"/>
              </a:ext>
            </a:extLst>
          </p:cNvPr>
          <p:cNvGrpSpPr/>
          <p:nvPr/>
        </p:nvGrpSpPr>
        <p:grpSpPr>
          <a:xfrm flipH="1">
            <a:off x="6214199" y="2895169"/>
            <a:ext cx="1338051" cy="932973"/>
            <a:chOff x="1190625" y="636375"/>
            <a:chExt cx="5228350" cy="4438575"/>
          </a:xfrm>
        </p:grpSpPr>
        <p:sp>
          <p:nvSpPr>
            <p:cNvPr id="69" name="Google Shape;1770;p41">
              <a:extLst>
                <a:ext uri="{FF2B5EF4-FFF2-40B4-BE49-F238E27FC236}">
                  <a16:creationId xmlns:a16="http://schemas.microsoft.com/office/drawing/2014/main" id="{27D799A8-9094-5D41-888F-F54CD5685E78}"/>
                </a:ext>
              </a:extLst>
            </p:cNvPr>
            <p:cNvSpPr/>
            <p:nvPr/>
          </p:nvSpPr>
          <p:spPr>
            <a:xfrm>
              <a:off x="1267200" y="712975"/>
              <a:ext cx="5075175" cy="4285375"/>
            </a:xfrm>
            <a:custGeom>
              <a:avLst/>
              <a:gdLst/>
              <a:ahLst/>
              <a:cxnLst/>
              <a:rect l="l" t="t" r="r" b="b"/>
              <a:pathLst>
                <a:path w="203007" h="171415" extrusionOk="0">
                  <a:moveTo>
                    <a:pt x="6250" y="0"/>
                  </a:moveTo>
                  <a:cubicBezTo>
                    <a:pt x="2795" y="0"/>
                    <a:pt x="1" y="2794"/>
                    <a:pt x="1" y="6250"/>
                  </a:cubicBezTo>
                  <a:lnTo>
                    <a:pt x="1" y="165140"/>
                  </a:lnTo>
                  <a:cubicBezTo>
                    <a:pt x="1" y="168596"/>
                    <a:pt x="2795" y="171415"/>
                    <a:pt x="6250" y="171415"/>
                  </a:cubicBezTo>
                  <a:lnTo>
                    <a:pt x="196757" y="171415"/>
                  </a:lnTo>
                  <a:cubicBezTo>
                    <a:pt x="200213" y="171415"/>
                    <a:pt x="203007" y="168596"/>
                    <a:pt x="203007" y="165140"/>
                  </a:cubicBezTo>
                  <a:lnTo>
                    <a:pt x="203007" y="6250"/>
                  </a:lnTo>
                  <a:cubicBezTo>
                    <a:pt x="203007" y="2794"/>
                    <a:pt x="200213" y="0"/>
                    <a:pt x="196757" y="0"/>
                  </a:cubicBezTo>
                  <a:close/>
                </a:path>
              </a:pathLst>
            </a:custGeom>
            <a:solidFill>
              <a:srgbClr val="4A5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71;p41">
              <a:extLst>
                <a:ext uri="{FF2B5EF4-FFF2-40B4-BE49-F238E27FC236}">
                  <a16:creationId xmlns:a16="http://schemas.microsoft.com/office/drawing/2014/main" id="{A8552B5C-8C0B-3949-9E0C-91B04AA5C68A}"/>
                </a:ext>
              </a:extLst>
            </p:cNvPr>
            <p:cNvSpPr/>
            <p:nvPr/>
          </p:nvSpPr>
          <p:spPr>
            <a:xfrm>
              <a:off x="5879150" y="712975"/>
              <a:ext cx="463225" cy="4285375"/>
            </a:xfrm>
            <a:custGeom>
              <a:avLst/>
              <a:gdLst/>
              <a:ahLst/>
              <a:cxnLst/>
              <a:rect l="l" t="t" r="r" b="b"/>
              <a:pathLst>
                <a:path w="18529" h="171415" extrusionOk="0">
                  <a:moveTo>
                    <a:pt x="0" y="0"/>
                  </a:moveTo>
                  <a:cubicBezTo>
                    <a:pt x="3456" y="0"/>
                    <a:pt x="6250" y="2794"/>
                    <a:pt x="6250" y="6250"/>
                  </a:cubicBezTo>
                  <a:lnTo>
                    <a:pt x="6250" y="165140"/>
                  </a:lnTo>
                  <a:cubicBezTo>
                    <a:pt x="6250" y="168596"/>
                    <a:pt x="3456" y="171415"/>
                    <a:pt x="0" y="171415"/>
                  </a:cubicBezTo>
                  <a:lnTo>
                    <a:pt x="12279" y="171415"/>
                  </a:lnTo>
                  <a:cubicBezTo>
                    <a:pt x="15735" y="171415"/>
                    <a:pt x="18529" y="168596"/>
                    <a:pt x="18529" y="165140"/>
                  </a:cubicBezTo>
                  <a:lnTo>
                    <a:pt x="18529" y="6250"/>
                  </a:lnTo>
                  <a:cubicBezTo>
                    <a:pt x="18529" y="2794"/>
                    <a:pt x="15735" y="0"/>
                    <a:pt x="12279"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A5B7C"/>
                </a:solidFill>
              </a:endParaRPr>
            </a:p>
          </p:txBody>
        </p:sp>
        <p:sp>
          <p:nvSpPr>
            <p:cNvPr id="71" name="Google Shape;1772;p41">
              <a:extLst>
                <a:ext uri="{FF2B5EF4-FFF2-40B4-BE49-F238E27FC236}">
                  <a16:creationId xmlns:a16="http://schemas.microsoft.com/office/drawing/2014/main" id="{12244450-DA56-F544-B95D-7F0B9F51BE0A}"/>
                </a:ext>
              </a:extLst>
            </p:cNvPr>
            <p:cNvSpPr/>
            <p:nvPr/>
          </p:nvSpPr>
          <p:spPr>
            <a:xfrm>
              <a:off x="2705224" y="1586910"/>
              <a:ext cx="2240126" cy="2141526"/>
            </a:xfrm>
            <a:custGeom>
              <a:avLst/>
              <a:gdLst/>
              <a:ahLst/>
              <a:cxnLst/>
              <a:rect l="l" t="t" r="r" b="b"/>
              <a:pathLst>
                <a:path w="89605" h="85661" extrusionOk="0">
                  <a:moveTo>
                    <a:pt x="23772" y="0"/>
                  </a:moveTo>
                  <a:cubicBezTo>
                    <a:pt x="21159" y="0"/>
                    <a:pt x="18575" y="437"/>
                    <a:pt x="16226" y="1453"/>
                  </a:cubicBezTo>
                  <a:cubicBezTo>
                    <a:pt x="3653" y="6870"/>
                    <a:pt x="1" y="23487"/>
                    <a:pt x="2207" y="35790"/>
                  </a:cubicBezTo>
                  <a:cubicBezTo>
                    <a:pt x="3457" y="42800"/>
                    <a:pt x="6300" y="49368"/>
                    <a:pt x="9682" y="55593"/>
                  </a:cubicBezTo>
                  <a:cubicBezTo>
                    <a:pt x="13775" y="63142"/>
                    <a:pt x="18162" y="69833"/>
                    <a:pt x="20196" y="78337"/>
                  </a:cubicBezTo>
                  <a:cubicBezTo>
                    <a:pt x="20711" y="80494"/>
                    <a:pt x="21176" y="83337"/>
                    <a:pt x="23211" y="84611"/>
                  </a:cubicBezTo>
                  <a:cubicBezTo>
                    <a:pt x="24290" y="85297"/>
                    <a:pt x="25666" y="85661"/>
                    <a:pt x="27024" y="85661"/>
                  </a:cubicBezTo>
                  <a:cubicBezTo>
                    <a:pt x="28286" y="85661"/>
                    <a:pt x="29534" y="85346"/>
                    <a:pt x="30514" y="84685"/>
                  </a:cubicBezTo>
                  <a:cubicBezTo>
                    <a:pt x="34338" y="82087"/>
                    <a:pt x="34485" y="75886"/>
                    <a:pt x="34485" y="71769"/>
                  </a:cubicBezTo>
                  <a:cubicBezTo>
                    <a:pt x="34485" y="69416"/>
                    <a:pt x="34754" y="67039"/>
                    <a:pt x="35367" y="64759"/>
                  </a:cubicBezTo>
                  <a:cubicBezTo>
                    <a:pt x="35906" y="62799"/>
                    <a:pt x="36715" y="60838"/>
                    <a:pt x="37965" y="59196"/>
                  </a:cubicBezTo>
                  <a:cubicBezTo>
                    <a:pt x="38382" y="58657"/>
                    <a:pt x="38921" y="58167"/>
                    <a:pt x="39534" y="57725"/>
                  </a:cubicBezTo>
                  <a:cubicBezTo>
                    <a:pt x="41102" y="56635"/>
                    <a:pt x="42946" y="56089"/>
                    <a:pt x="44791" y="56089"/>
                  </a:cubicBezTo>
                  <a:cubicBezTo>
                    <a:pt x="46635" y="56089"/>
                    <a:pt x="48479" y="56635"/>
                    <a:pt x="50048" y="57725"/>
                  </a:cubicBezTo>
                  <a:cubicBezTo>
                    <a:pt x="50661" y="58167"/>
                    <a:pt x="51200" y="58657"/>
                    <a:pt x="51616" y="59196"/>
                  </a:cubicBezTo>
                  <a:cubicBezTo>
                    <a:pt x="52891" y="60838"/>
                    <a:pt x="53675" y="62799"/>
                    <a:pt x="54214" y="64759"/>
                  </a:cubicBezTo>
                  <a:cubicBezTo>
                    <a:pt x="54852" y="67039"/>
                    <a:pt x="55097" y="69416"/>
                    <a:pt x="55097" y="71769"/>
                  </a:cubicBezTo>
                  <a:cubicBezTo>
                    <a:pt x="55097" y="75886"/>
                    <a:pt x="55244" y="82087"/>
                    <a:pt x="59067" y="84685"/>
                  </a:cubicBezTo>
                  <a:cubicBezTo>
                    <a:pt x="60059" y="85346"/>
                    <a:pt x="61307" y="85661"/>
                    <a:pt x="62570" y="85661"/>
                  </a:cubicBezTo>
                  <a:cubicBezTo>
                    <a:pt x="63928" y="85661"/>
                    <a:pt x="65303" y="85297"/>
                    <a:pt x="66395" y="84611"/>
                  </a:cubicBezTo>
                  <a:cubicBezTo>
                    <a:pt x="68429" y="83337"/>
                    <a:pt x="68871" y="80494"/>
                    <a:pt x="69410" y="78337"/>
                  </a:cubicBezTo>
                  <a:cubicBezTo>
                    <a:pt x="71444" y="69833"/>
                    <a:pt x="75807" y="63142"/>
                    <a:pt x="79924" y="55593"/>
                  </a:cubicBezTo>
                  <a:cubicBezTo>
                    <a:pt x="83282" y="49368"/>
                    <a:pt x="86149" y="42800"/>
                    <a:pt x="87399" y="35790"/>
                  </a:cubicBezTo>
                  <a:cubicBezTo>
                    <a:pt x="89605" y="23487"/>
                    <a:pt x="85929" y="6870"/>
                    <a:pt x="73380" y="1453"/>
                  </a:cubicBezTo>
                  <a:cubicBezTo>
                    <a:pt x="71020" y="437"/>
                    <a:pt x="68430" y="0"/>
                    <a:pt x="65816" y="0"/>
                  </a:cubicBezTo>
                  <a:cubicBezTo>
                    <a:pt x="62567" y="0"/>
                    <a:pt x="59280" y="674"/>
                    <a:pt x="56347" y="1747"/>
                  </a:cubicBezTo>
                  <a:cubicBezTo>
                    <a:pt x="56126" y="1845"/>
                    <a:pt x="55930" y="1919"/>
                    <a:pt x="55709" y="1992"/>
                  </a:cubicBezTo>
                  <a:cubicBezTo>
                    <a:pt x="52180" y="3206"/>
                    <a:pt x="48485" y="3812"/>
                    <a:pt x="44791" y="3812"/>
                  </a:cubicBezTo>
                  <a:cubicBezTo>
                    <a:pt x="41096" y="3812"/>
                    <a:pt x="37401" y="3206"/>
                    <a:pt x="33872" y="1992"/>
                  </a:cubicBezTo>
                  <a:cubicBezTo>
                    <a:pt x="33676" y="1919"/>
                    <a:pt x="33455" y="1845"/>
                    <a:pt x="33259" y="1747"/>
                  </a:cubicBezTo>
                  <a:cubicBezTo>
                    <a:pt x="30312" y="674"/>
                    <a:pt x="27019" y="0"/>
                    <a:pt x="2377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73;p41">
              <a:extLst>
                <a:ext uri="{FF2B5EF4-FFF2-40B4-BE49-F238E27FC236}">
                  <a16:creationId xmlns:a16="http://schemas.microsoft.com/office/drawing/2014/main" id="{345E36AF-9F7F-DE40-B0D5-F5513EFC2AB7}"/>
                </a:ext>
              </a:extLst>
            </p:cNvPr>
            <p:cNvSpPr/>
            <p:nvPr/>
          </p:nvSpPr>
          <p:spPr>
            <a:xfrm>
              <a:off x="4112050" y="1648225"/>
              <a:ext cx="813100" cy="2141725"/>
            </a:xfrm>
            <a:custGeom>
              <a:avLst/>
              <a:gdLst/>
              <a:ahLst/>
              <a:cxnLst/>
              <a:rect l="l" t="t" r="r" b="b"/>
              <a:pathLst>
                <a:path w="32524" h="85669" extrusionOk="0">
                  <a:moveTo>
                    <a:pt x="8777" y="0"/>
                  </a:moveTo>
                  <a:cubicBezTo>
                    <a:pt x="6830" y="0"/>
                    <a:pt x="4867" y="246"/>
                    <a:pt x="2966" y="677"/>
                  </a:cubicBezTo>
                  <a:cubicBezTo>
                    <a:pt x="3751" y="873"/>
                    <a:pt x="4510" y="1143"/>
                    <a:pt x="5246" y="1461"/>
                  </a:cubicBezTo>
                  <a:cubicBezTo>
                    <a:pt x="17794" y="6878"/>
                    <a:pt x="21471" y="23495"/>
                    <a:pt x="19265" y="35798"/>
                  </a:cubicBezTo>
                  <a:cubicBezTo>
                    <a:pt x="17990" y="42808"/>
                    <a:pt x="15147" y="49376"/>
                    <a:pt x="11765" y="55601"/>
                  </a:cubicBezTo>
                  <a:cubicBezTo>
                    <a:pt x="7672" y="63150"/>
                    <a:pt x="3310" y="69841"/>
                    <a:pt x="1275" y="78345"/>
                  </a:cubicBezTo>
                  <a:cubicBezTo>
                    <a:pt x="957" y="79669"/>
                    <a:pt x="638" y="81262"/>
                    <a:pt x="1" y="82561"/>
                  </a:cubicBezTo>
                  <a:cubicBezTo>
                    <a:pt x="516" y="83394"/>
                    <a:pt x="1153" y="84129"/>
                    <a:pt x="1986" y="84693"/>
                  </a:cubicBezTo>
                  <a:cubicBezTo>
                    <a:pt x="2978" y="85354"/>
                    <a:pt x="4226" y="85669"/>
                    <a:pt x="5489" y="85669"/>
                  </a:cubicBezTo>
                  <a:cubicBezTo>
                    <a:pt x="6847" y="85669"/>
                    <a:pt x="8222" y="85305"/>
                    <a:pt x="9314" y="84619"/>
                  </a:cubicBezTo>
                  <a:cubicBezTo>
                    <a:pt x="11348" y="83345"/>
                    <a:pt x="11790" y="80502"/>
                    <a:pt x="12304" y="78345"/>
                  </a:cubicBezTo>
                  <a:cubicBezTo>
                    <a:pt x="14363" y="69841"/>
                    <a:pt x="18726" y="63150"/>
                    <a:pt x="22843" y="55601"/>
                  </a:cubicBezTo>
                  <a:cubicBezTo>
                    <a:pt x="26201" y="49376"/>
                    <a:pt x="29044" y="42808"/>
                    <a:pt x="30318" y="35798"/>
                  </a:cubicBezTo>
                  <a:cubicBezTo>
                    <a:pt x="32524" y="23495"/>
                    <a:pt x="28848" y="6878"/>
                    <a:pt x="16299" y="1461"/>
                  </a:cubicBezTo>
                  <a:cubicBezTo>
                    <a:pt x="13946" y="439"/>
                    <a:pt x="11376" y="0"/>
                    <a:pt x="8777" y="0"/>
                  </a:cubicBezTo>
                  <a:close/>
                </a:path>
              </a:pathLst>
            </a:custGeom>
            <a:solidFill>
              <a:srgbClr val="D6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74;p41">
              <a:extLst>
                <a:ext uri="{FF2B5EF4-FFF2-40B4-BE49-F238E27FC236}">
                  <a16:creationId xmlns:a16="http://schemas.microsoft.com/office/drawing/2014/main" id="{36F86DC1-DD21-0C40-AFB7-51B3BF845763}"/>
                </a:ext>
              </a:extLst>
            </p:cNvPr>
            <p:cNvSpPr/>
            <p:nvPr/>
          </p:nvSpPr>
          <p:spPr>
            <a:xfrm>
              <a:off x="3101675" y="1992950"/>
              <a:ext cx="1406225" cy="819625"/>
            </a:xfrm>
            <a:custGeom>
              <a:avLst/>
              <a:gdLst/>
              <a:ahLst/>
              <a:cxnLst/>
              <a:rect l="l" t="t" r="r" b="b"/>
              <a:pathLst>
                <a:path w="56249" h="32785" extrusionOk="0">
                  <a:moveTo>
                    <a:pt x="14929" y="0"/>
                  </a:moveTo>
                  <a:cubicBezTo>
                    <a:pt x="13291" y="0"/>
                    <a:pt x="11671" y="274"/>
                    <a:pt x="10197" y="907"/>
                  </a:cubicBezTo>
                  <a:cubicBezTo>
                    <a:pt x="2305" y="4314"/>
                    <a:pt x="1" y="14754"/>
                    <a:pt x="1373" y="22475"/>
                  </a:cubicBezTo>
                  <a:cubicBezTo>
                    <a:pt x="1815" y="24901"/>
                    <a:pt x="2550" y="27229"/>
                    <a:pt x="3481" y="29509"/>
                  </a:cubicBezTo>
                  <a:cubicBezTo>
                    <a:pt x="4321" y="31567"/>
                    <a:pt x="6302" y="32785"/>
                    <a:pt x="8364" y="32785"/>
                  </a:cubicBezTo>
                  <a:cubicBezTo>
                    <a:pt x="9249" y="32785"/>
                    <a:pt x="10149" y="32560"/>
                    <a:pt x="10981" y="32082"/>
                  </a:cubicBezTo>
                  <a:lnTo>
                    <a:pt x="16789" y="28773"/>
                  </a:lnTo>
                  <a:cubicBezTo>
                    <a:pt x="19976" y="26960"/>
                    <a:pt x="23578" y="26004"/>
                    <a:pt x="27230" y="26004"/>
                  </a:cubicBezTo>
                  <a:lnTo>
                    <a:pt x="29019" y="26004"/>
                  </a:lnTo>
                  <a:cubicBezTo>
                    <a:pt x="32696" y="26004"/>
                    <a:pt x="36274" y="26960"/>
                    <a:pt x="39460" y="28773"/>
                  </a:cubicBezTo>
                  <a:lnTo>
                    <a:pt x="45269" y="32082"/>
                  </a:lnTo>
                  <a:cubicBezTo>
                    <a:pt x="46100" y="32560"/>
                    <a:pt x="47000" y="32785"/>
                    <a:pt x="47885" y="32785"/>
                  </a:cubicBezTo>
                  <a:cubicBezTo>
                    <a:pt x="49947" y="32785"/>
                    <a:pt x="51928" y="31567"/>
                    <a:pt x="52768" y="29509"/>
                  </a:cubicBezTo>
                  <a:cubicBezTo>
                    <a:pt x="53700" y="27229"/>
                    <a:pt x="54435" y="24901"/>
                    <a:pt x="54876" y="22475"/>
                  </a:cubicBezTo>
                  <a:cubicBezTo>
                    <a:pt x="56248" y="14754"/>
                    <a:pt x="53969" y="4314"/>
                    <a:pt x="46077" y="907"/>
                  </a:cubicBezTo>
                  <a:cubicBezTo>
                    <a:pt x="44592" y="274"/>
                    <a:pt x="42966" y="0"/>
                    <a:pt x="41327" y="0"/>
                  </a:cubicBezTo>
                  <a:cubicBezTo>
                    <a:pt x="39287" y="0"/>
                    <a:pt x="37226" y="424"/>
                    <a:pt x="35392" y="1103"/>
                  </a:cubicBezTo>
                  <a:cubicBezTo>
                    <a:pt x="35171" y="1201"/>
                    <a:pt x="34926" y="1275"/>
                    <a:pt x="34705" y="1348"/>
                  </a:cubicBezTo>
                  <a:cubicBezTo>
                    <a:pt x="32573" y="2047"/>
                    <a:pt x="30349" y="2396"/>
                    <a:pt x="28125" y="2396"/>
                  </a:cubicBezTo>
                  <a:cubicBezTo>
                    <a:pt x="25901" y="2396"/>
                    <a:pt x="23676" y="2047"/>
                    <a:pt x="21544" y="1348"/>
                  </a:cubicBezTo>
                  <a:cubicBezTo>
                    <a:pt x="21323" y="1275"/>
                    <a:pt x="21103" y="1201"/>
                    <a:pt x="20882" y="1103"/>
                  </a:cubicBezTo>
                  <a:cubicBezTo>
                    <a:pt x="19034" y="424"/>
                    <a:pt x="16968" y="0"/>
                    <a:pt x="14929" y="0"/>
                  </a:cubicBezTo>
                  <a:close/>
                </a:path>
              </a:pathLst>
            </a:custGeom>
            <a:solidFill>
              <a:srgbClr val="FF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75;p41">
              <a:extLst>
                <a:ext uri="{FF2B5EF4-FFF2-40B4-BE49-F238E27FC236}">
                  <a16:creationId xmlns:a16="http://schemas.microsoft.com/office/drawing/2014/main" id="{CF029FAB-582B-854F-96AB-BC54A2FF1403}"/>
                </a:ext>
              </a:extLst>
            </p:cNvPr>
            <p:cNvSpPr/>
            <p:nvPr/>
          </p:nvSpPr>
          <p:spPr>
            <a:xfrm>
              <a:off x="3985225" y="1992950"/>
              <a:ext cx="522675" cy="819625"/>
            </a:xfrm>
            <a:custGeom>
              <a:avLst/>
              <a:gdLst/>
              <a:ahLst/>
              <a:cxnLst/>
              <a:rect l="l" t="t" r="r" b="b"/>
              <a:pathLst>
                <a:path w="20907" h="32785" extrusionOk="0">
                  <a:moveTo>
                    <a:pt x="5985" y="0"/>
                  </a:moveTo>
                  <a:cubicBezTo>
                    <a:pt x="3945" y="0"/>
                    <a:pt x="1884" y="424"/>
                    <a:pt x="50" y="1103"/>
                  </a:cubicBezTo>
                  <a:cubicBezTo>
                    <a:pt x="25" y="1103"/>
                    <a:pt x="1" y="1128"/>
                    <a:pt x="1" y="1128"/>
                  </a:cubicBezTo>
                  <a:cubicBezTo>
                    <a:pt x="7525" y="4730"/>
                    <a:pt x="9706" y="14901"/>
                    <a:pt x="8358" y="22475"/>
                  </a:cubicBezTo>
                  <a:cubicBezTo>
                    <a:pt x="7917" y="24901"/>
                    <a:pt x="7182" y="27229"/>
                    <a:pt x="6250" y="29509"/>
                  </a:cubicBezTo>
                  <a:cubicBezTo>
                    <a:pt x="6201" y="29631"/>
                    <a:pt x="6128" y="29754"/>
                    <a:pt x="6079" y="29876"/>
                  </a:cubicBezTo>
                  <a:lnTo>
                    <a:pt x="9927" y="32082"/>
                  </a:lnTo>
                  <a:cubicBezTo>
                    <a:pt x="10758" y="32560"/>
                    <a:pt x="11658" y="32785"/>
                    <a:pt x="12543" y="32785"/>
                  </a:cubicBezTo>
                  <a:cubicBezTo>
                    <a:pt x="14605" y="32785"/>
                    <a:pt x="16586" y="31567"/>
                    <a:pt x="17426" y="29509"/>
                  </a:cubicBezTo>
                  <a:cubicBezTo>
                    <a:pt x="18358" y="27229"/>
                    <a:pt x="19093" y="24901"/>
                    <a:pt x="19534" y="22475"/>
                  </a:cubicBezTo>
                  <a:cubicBezTo>
                    <a:pt x="20906" y="14754"/>
                    <a:pt x="18627" y="4314"/>
                    <a:pt x="10735" y="907"/>
                  </a:cubicBezTo>
                  <a:cubicBezTo>
                    <a:pt x="9250" y="274"/>
                    <a:pt x="7624" y="0"/>
                    <a:pt x="5985" y="0"/>
                  </a:cubicBezTo>
                  <a:close/>
                </a:path>
              </a:pathLst>
            </a:custGeom>
            <a:solidFill>
              <a:srgbClr val="C06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76;p41">
              <a:extLst>
                <a:ext uri="{FF2B5EF4-FFF2-40B4-BE49-F238E27FC236}">
                  <a16:creationId xmlns:a16="http://schemas.microsoft.com/office/drawing/2014/main" id="{1438E754-139D-7843-B418-F233388A0F9A}"/>
                </a:ext>
              </a:extLst>
            </p:cNvPr>
            <p:cNvSpPr/>
            <p:nvPr/>
          </p:nvSpPr>
          <p:spPr>
            <a:xfrm>
              <a:off x="4444775" y="1103875"/>
              <a:ext cx="497550" cy="385425"/>
            </a:xfrm>
            <a:custGeom>
              <a:avLst/>
              <a:gdLst/>
              <a:ahLst/>
              <a:cxnLst/>
              <a:rect l="l" t="t" r="r" b="b"/>
              <a:pathLst>
                <a:path w="19902" h="15417" extrusionOk="0">
                  <a:moveTo>
                    <a:pt x="9460" y="1"/>
                  </a:moveTo>
                  <a:cubicBezTo>
                    <a:pt x="8431" y="1"/>
                    <a:pt x="7451" y="540"/>
                    <a:pt x="6887" y="1398"/>
                  </a:cubicBezTo>
                  <a:lnTo>
                    <a:pt x="907" y="10711"/>
                  </a:lnTo>
                  <a:cubicBezTo>
                    <a:pt x="0" y="12108"/>
                    <a:pt x="392" y="14020"/>
                    <a:pt x="1814" y="14927"/>
                  </a:cubicBezTo>
                  <a:cubicBezTo>
                    <a:pt x="2328" y="15270"/>
                    <a:pt x="2917" y="15417"/>
                    <a:pt x="3480" y="15417"/>
                  </a:cubicBezTo>
                  <a:cubicBezTo>
                    <a:pt x="4485" y="15417"/>
                    <a:pt x="5466" y="14927"/>
                    <a:pt x="6054" y="14020"/>
                  </a:cubicBezTo>
                  <a:lnTo>
                    <a:pt x="11127" y="6128"/>
                  </a:lnTo>
                  <a:lnTo>
                    <a:pt x="16838" y="6128"/>
                  </a:lnTo>
                  <a:cubicBezTo>
                    <a:pt x="18529" y="6128"/>
                    <a:pt x="19901" y="4756"/>
                    <a:pt x="19901" y="3064"/>
                  </a:cubicBezTo>
                  <a:cubicBezTo>
                    <a:pt x="19901" y="1373"/>
                    <a:pt x="18529" y="1"/>
                    <a:pt x="16838"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77;p41">
              <a:extLst>
                <a:ext uri="{FF2B5EF4-FFF2-40B4-BE49-F238E27FC236}">
                  <a16:creationId xmlns:a16="http://schemas.microsoft.com/office/drawing/2014/main" id="{B7AE8278-1845-0E49-B50D-6ABCE870D33D}"/>
                </a:ext>
              </a:extLst>
            </p:cNvPr>
            <p:cNvSpPr/>
            <p:nvPr/>
          </p:nvSpPr>
          <p:spPr>
            <a:xfrm>
              <a:off x="5148175" y="1103875"/>
              <a:ext cx="842500" cy="153225"/>
            </a:xfrm>
            <a:custGeom>
              <a:avLst/>
              <a:gdLst/>
              <a:ahLst/>
              <a:cxnLst/>
              <a:rect l="l" t="t" r="r" b="b"/>
              <a:pathLst>
                <a:path w="33700" h="6129" extrusionOk="0">
                  <a:moveTo>
                    <a:pt x="3064" y="1"/>
                  </a:moveTo>
                  <a:cubicBezTo>
                    <a:pt x="1373" y="1"/>
                    <a:pt x="0" y="1373"/>
                    <a:pt x="0" y="3064"/>
                  </a:cubicBezTo>
                  <a:cubicBezTo>
                    <a:pt x="0" y="4756"/>
                    <a:pt x="1373" y="6128"/>
                    <a:pt x="3064" y="6128"/>
                  </a:cubicBezTo>
                  <a:lnTo>
                    <a:pt x="30636" y="6128"/>
                  </a:lnTo>
                  <a:cubicBezTo>
                    <a:pt x="32327" y="6128"/>
                    <a:pt x="33700" y="4756"/>
                    <a:pt x="33700" y="3064"/>
                  </a:cubicBezTo>
                  <a:cubicBezTo>
                    <a:pt x="33700" y="1373"/>
                    <a:pt x="32327" y="1"/>
                    <a:pt x="30636"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78;p41">
              <a:extLst>
                <a:ext uri="{FF2B5EF4-FFF2-40B4-BE49-F238E27FC236}">
                  <a16:creationId xmlns:a16="http://schemas.microsoft.com/office/drawing/2014/main" id="{F51798C8-0536-8C46-83E8-33477F4C49B7}"/>
                </a:ext>
              </a:extLst>
            </p:cNvPr>
            <p:cNvSpPr/>
            <p:nvPr/>
          </p:nvSpPr>
          <p:spPr>
            <a:xfrm>
              <a:off x="5148175" y="1370425"/>
              <a:ext cx="555150" cy="152575"/>
            </a:xfrm>
            <a:custGeom>
              <a:avLst/>
              <a:gdLst/>
              <a:ahLst/>
              <a:cxnLst/>
              <a:rect l="l" t="t" r="r" b="b"/>
              <a:pathLst>
                <a:path w="22206" h="6103" extrusionOk="0">
                  <a:moveTo>
                    <a:pt x="3064" y="0"/>
                  </a:moveTo>
                  <a:cubicBezTo>
                    <a:pt x="1373" y="0"/>
                    <a:pt x="0" y="1348"/>
                    <a:pt x="0" y="3039"/>
                  </a:cubicBezTo>
                  <a:cubicBezTo>
                    <a:pt x="0" y="4730"/>
                    <a:pt x="1373" y="6103"/>
                    <a:pt x="3064" y="6103"/>
                  </a:cubicBezTo>
                  <a:lnTo>
                    <a:pt x="19142" y="6103"/>
                  </a:lnTo>
                  <a:cubicBezTo>
                    <a:pt x="20833" y="6103"/>
                    <a:pt x="22205" y="4730"/>
                    <a:pt x="22205" y="3039"/>
                  </a:cubicBezTo>
                  <a:cubicBezTo>
                    <a:pt x="22205" y="1348"/>
                    <a:pt x="20833" y="0"/>
                    <a:pt x="19142"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79;p41">
              <a:extLst>
                <a:ext uri="{FF2B5EF4-FFF2-40B4-BE49-F238E27FC236}">
                  <a16:creationId xmlns:a16="http://schemas.microsoft.com/office/drawing/2014/main" id="{95007A07-3BCF-904F-BA75-D5E49A18852D}"/>
                </a:ext>
              </a:extLst>
            </p:cNvPr>
            <p:cNvSpPr/>
            <p:nvPr/>
          </p:nvSpPr>
          <p:spPr>
            <a:xfrm>
              <a:off x="5148175" y="1636350"/>
              <a:ext cx="555150" cy="153200"/>
            </a:xfrm>
            <a:custGeom>
              <a:avLst/>
              <a:gdLst/>
              <a:ahLst/>
              <a:cxnLst/>
              <a:rect l="l" t="t" r="r" b="b"/>
              <a:pathLst>
                <a:path w="22206" h="6128" extrusionOk="0">
                  <a:moveTo>
                    <a:pt x="3064" y="0"/>
                  </a:moveTo>
                  <a:cubicBezTo>
                    <a:pt x="1373" y="0"/>
                    <a:pt x="0" y="1373"/>
                    <a:pt x="0" y="3064"/>
                  </a:cubicBezTo>
                  <a:cubicBezTo>
                    <a:pt x="0" y="4755"/>
                    <a:pt x="1373" y="6127"/>
                    <a:pt x="3064" y="6127"/>
                  </a:cubicBezTo>
                  <a:lnTo>
                    <a:pt x="19142" y="6127"/>
                  </a:lnTo>
                  <a:cubicBezTo>
                    <a:pt x="20833" y="6127"/>
                    <a:pt x="22205" y="4755"/>
                    <a:pt x="22205" y="3064"/>
                  </a:cubicBezTo>
                  <a:cubicBezTo>
                    <a:pt x="22205" y="1373"/>
                    <a:pt x="20833" y="0"/>
                    <a:pt x="19142"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0;p41">
              <a:extLst>
                <a:ext uri="{FF2B5EF4-FFF2-40B4-BE49-F238E27FC236}">
                  <a16:creationId xmlns:a16="http://schemas.microsoft.com/office/drawing/2014/main" id="{244D82D7-45DE-4445-AE85-F9BF1DFA26F6}"/>
                </a:ext>
              </a:extLst>
            </p:cNvPr>
            <p:cNvSpPr/>
            <p:nvPr/>
          </p:nvSpPr>
          <p:spPr>
            <a:xfrm>
              <a:off x="3018975" y="1916475"/>
              <a:ext cx="1534875" cy="972900"/>
            </a:xfrm>
            <a:custGeom>
              <a:avLst/>
              <a:gdLst/>
              <a:ahLst/>
              <a:cxnLst/>
              <a:rect l="l" t="t" r="r" b="b"/>
              <a:pathLst>
                <a:path w="61395" h="38916" extrusionOk="0">
                  <a:moveTo>
                    <a:pt x="18233" y="1"/>
                  </a:moveTo>
                  <a:cubicBezTo>
                    <a:pt x="16094" y="1"/>
                    <a:pt x="14062" y="387"/>
                    <a:pt x="12279" y="1172"/>
                  </a:cubicBezTo>
                  <a:cubicBezTo>
                    <a:pt x="3088" y="5118"/>
                    <a:pt x="0" y="16711"/>
                    <a:pt x="1667" y="26073"/>
                  </a:cubicBezTo>
                  <a:cubicBezTo>
                    <a:pt x="2132" y="28573"/>
                    <a:pt x="2868" y="31073"/>
                    <a:pt x="3971" y="33720"/>
                  </a:cubicBezTo>
                  <a:cubicBezTo>
                    <a:pt x="4877" y="35950"/>
                    <a:pt x="6691" y="37666"/>
                    <a:pt x="8970" y="38450"/>
                  </a:cubicBezTo>
                  <a:cubicBezTo>
                    <a:pt x="9853" y="38768"/>
                    <a:pt x="10760" y="38915"/>
                    <a:pt x="11691" y="38915"/>
                  </a:cubicBezTo>
                  <a:cubicBezTo>
                    <a:pt x="13112" y="38915"/>
                    <a:pt x="14558" y="38548"/>
                    <a:pt x="15833" y="37813"/>
                  </a:cubicBezTo>
                  <a:lnTo>
                    <a:pt x="21617" y="34479"/>
                  </a:lnTo>
                  <a:cubicBezTo>
                    <a:pt x="24337" y="32935"/>
                    <a:pt x="27425" y="32127"/>
                    <a:pt x="30538" y="32127"/>
                  </a:cubicBezTo>
                  <a:lnTo>
                    <a:pt x="32327" y="32127"/>
                  </a:lnTo>
                  <a:cubicBezTo>
                    <a:pt x="35464" y="32127"/>
                    <a:pt x="38552" y="32935"/>
                    <a:pt x="41248" y="34479"/>
                  </a:cubicBezTo>
                  <a:lnTo>
                    <a:pt x="47057" y="37813"/>
                  </a:lnTo>
                  <a:cubicBezTo>
                    <a:pt x="48323" y="38543"/>
                    <a:pt x="49744" y="38910"/>
                    <a:pt x="51169" y="38910"/>
                  </a:cubicBezTo>
                  <a:cubicBezTo>
                    <a:pt x="52089" y="38910"/>
                    <a:pt x="53011" y="38757"/>
                    <a:pt x="53895" y="38450"/>
                  </a:cubicBezTo>
                  <a:cubicBezTo>
                    <a:pt x="56174" y="37666"/>
                    <a:pt x="58012" y="35950"/>
                    <a:pt x="58919" y="33720"/>
                  </a:cubicBezTo>
                  <a:cubicBezTo>
                    <a:pt x="59900" y="31293"/>
                    <a:pt x="60610" y="29014"/>
                    <a:pt x="61076" y="26735"/>
                  </a:cubicBezTo>
                  <a:cubicBezTo>
                    <a:pt x="61395" y="25068"/>
                    <a:pt x="60341" y="23450"/>
                    <a:pt x="58674" y="23132"/>
                  </a:cubicBezTo>
                  <a:cubicBezTo>
                    <a:pt x="58465" y="23089"/>
                    <a:pt x="58257" y="23068"/>
                    <a:pt x="58053" y="23068"/>
                  </a:cubicBezTo>
                  <a:cubicBezTo>
                    <a:pt x="56623" y="23068"/>
                    <a:pt x="55350" y="24076"/>
                    <a:pt x="55071" y="25534"/>
                  </a:cubicBezTo>
                  <a:cubicBezTo>
                    <a:pt x="54679" y="27421"/>
                    <a:pt x="54091" y="29333"/>
                    <a:pt x="53258" y="31391"/>
                  </a:cubicBezTo>
                  <a:cubicBezTo>
                    <a:pt x="52915" y="32225"/>
                    <a:pt x="52277" y="32543"/>
                    <a:pt x="51910" y="32666"/>
                  </a:cubicBezTo>
                  <a:cubicBezTo>
                    <a:pt x="51742" y="32726"/>
                    <a:pt x="51486" y="32791"/>
                    <a:pt x="51180" y="32791"/>
                  </a:cubicBezTo>
                  <a:cubicBezTo>
                    <a:pt x="50860" y="32791"/>
                    <a:pt x="50484" y="32720"/>
                    <a:pt x="50096" y="32494"/>
                  </a:cubicBezTo>
                  <a:lnTo>
                    <a:pt x="44288" y="29161"/>
                  </a:lnTo>
                  <a:cubicBezTo>
                    <a:pt x="40660" y="27102"/>
                    <a:pt x="36518" y="25999"/>
                    <a:pt x="32327" y="25999"/>
                  </a:cubicBezTo>
                  <a:lnTo>
                    <a:pt x="30538" y="25999"/>
                  </a:lnTo>
                  <a:cubicBezTo>
                    <a:pt x="26347" y="25999"/>
                    <a:pt x="22205" y="27102"/>
                    <a:pt x="18578" y="29161"/>
                  </a:cubicBezTo>
                  <a:lnTo>
                    <a:pt x="12769" y="32494"/>
                  </a:lnTo>
                  <a:cubicBezTo>
                    <a:pt x="12394" y="32720"/>
                    <a:pt x="12024" y="32791"/>
                    <a:pt x="11704" y="32791"/>
                  </a:cubicBezTo>
                  <a:cubicBezTo>
                    <a:pt x="11397" y="32791"/>
                    <a:pt x="11135" y="32726"/>
                    <a:pt x="10956" y="32666"/>
                  </a:cubicBezTo>
                  <a:cubicBezTo>
                    <a:pt x="10612" y="32543"/>
                    <a:pt x="9951" y="32225"/>
                    <a:pt x="9632" y="31391"/>
                  </a:cubicBezTo>
                  <a:cubicBezTo>
                    <a:pt x="8701" y="29161"/>
                    <a:pt x="8064" y="27053"/>
                    <a:pt x="7696" y="24994"/>
                  </a:cubicBezTo>
                  <a:cubicBezTo>
                    <a:pt x="6054" y="15828"/>
                    <a:pt x="10098" y="8770"/>
                    <a:pt x="14705" y="6784"/>
                  </a:cubicBezTo>
                  <a:cubicBezTo>
                    <a:pt x="15728" y="6346"/>
                    <a:pt x="16941" y="6130"/>
                    <a:pt x="18250" y="6130"/>
                  </a:cubicBezTo>
                  <a:cubicBezTo>
                    <a:pt x="19796" y="6130"/>
                    <a:pt x="21477" y="6432"/>
                    <a:pt x="23136" y="7030"/>
                  </a:cubicBezTo>
                  <a:cubicBezTo>
                    <a:pt x="23382" y="7128"/>
                    <a:pt x="23627" y="7226"/>
                    <a:pt x="23896" y="7299"/>
                  </a:cubicBezTo>
                  <a:cubicBezTo>
                    <a:pt x="26323" y="8108"/>
                    <a:pt x="28878" y="8512"/>
                    <a:pt x="31436" y="8512"/>
                  </a:cubicBezTo>
                  <a:cubicBezTo>
                    <a:pt x="33994" y="8512"/>
                    <a:pt x="36555" y="8108"/>
                    <a:pt x="38994" y="7299"/>
                  </a:cubicBezTo>
                  <a:cubicBezTo>
                    <a:pt x="39239" y="7226"/>
                    <a:pt x="39508" y="7128"/>
                    <a:pt x="39753" y="7030"/>
                  </a:cubicBezTo>
                  <a:cubicBezTo>
                    <a:pt x="41399" y="6432"/>
                    <a:pt x="43074" y="6130"/>
                    <a:pt x="44618" y="6130"/>
                  </a:cubicBezTo>
                  <a:cubicBezTo>
                    <a:pt x="45925" y="6130"/>
                    <a:pt x="47138" y="6346"/>
                    <a:pt x="48160" y="6784"/>
                  </a:cubicBezTo>
                  <a:cubicBezTo>
                    <a:pt x="51395" y="8181"/>
                    <a:pt x="53160" y="11073"/>
                    <a:pt x="54042" y="13279"/>
                  </a:cubicBezTo>
                  <a:cubicBezTo>
                    <a:pt x="54524" y="14465"/>
                    <a:pt x="55664" y="15175"/>
                    <a:pt x="56870" y="15175"/>
                  </a:cubicBezTo>
                  <a:cubicBezTo>
                    <a:pt x="57259" y="15175"/>
                    <a:pt x="57655" y="15101"/>
                    <a:pt x="58037" y="14946"/>
                  </a:cubicBezTo>
                  <a:cubicBezTo>
                    <a:pt x="59606" y="14309"/>
                    <a:pt x="60341" y="12520"/>
                    <a:pt x="59704" y="10975"/>
                  </a:cubicBezTo>
                  <a:cubicBezTo>
                    <a:pt x="57816" y="6319"/>
                    <a:pt x="54655" y="2912"/>
                    <a:pt x="50586" y="1172"/>
                  </a:cubicBezTo>
                  <a:cubicBezTo>
                    <a:pt x="48803" y="387"/>
                    <a:pt x="46772" y="1"/>
                    <a:pt x="44632" y="1"/>
                  </a:cubicBezTo>
                  <a:cubicBezTo>
                    <a:pt x="42361" y="1"/>
                    <a:pt x="39968" y="436"/>
                    <a:pt x="37621" y="1294"/>
                  </a:cubicBezTo>
                  <a:cubicBezTo>
                    <a:pt x="37450" y="1368"/>
                    <a:pt x="37254" y="1442"/>
                    <a:pt x="37057" y="1491"/>
                  </a:cubicBezTo>
                  <a:cubicBezTo>
                    <a:pt x="35244" y="2091"/>
                    <a:pt x="33338" y="2391"/>
                    <a:pt x="31433" y="2391"/>
                  </a:cubicBezTo>
                  <a:cubicBezTo>
                    <a:pt x="29527" y="2391"/>
                    <a:pt x="27622" y="2091"/>
                    <a:pt x="25808" y="1491"/>
                  </a:cubicBezTo>
                  <a:cubicBezTo>
                    <a:pt x="25612" y="1417"/>
                    <a:pt x="25440" y="1368"/>
                    <a:pt x="25244" y="1294"/>
                  </a:cubicBezTo>
                  <a:cubicBezTo>
                    <a:pt x="22897" y="436"/>
                    <a:pt x="20504" y="1"/>
                    <a:pt x="18233"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81;p41">
              <a:extLst>
                <a:ext uri="{FF2B5EF4-FFF2-40B4-BE49-F238E27FC236}">
                  <a16:creationId xmlns:a16="http://schemas.microsoft.com/office/drawing/2014/main" id="{6B2604B7-9609-4F42-A0B1-363CEF63529D}"/>
                </a:ext>
              </a:extLst>
            </p:cNvPr>
            <p:cNvSpPr/>
            <p:nvPr/>
          </p:nvSpPr>
          <p:spPr>
            <a:xfrm>
              <a:off x="1190625" y="636375"/>
              <a:ext cx="5228350" cy="4438575"/>
            </a:xfrm>
            <a:custGeom>
              <a:avLst/>
              <a:gdLst/>
              <a:ahLst/>
              <a:cxnLst/>
              <a:rect l="l" t="t" r="r" b="b"/>
              <a:pathLst>
                <a:path w="209134" h="177543" extrusionOk="0">
                  <a:moveTo>
                    <a:pt x="9313" y="1"/>
                  </a:moveTo>
                  <a:cubicBezTo>
                    <a:pt x="4191" y="1"/>
                    <a:pt x="0" y="4192"/>
                    <a:pt x="0" y="9314"/>
                  </a:cubicBezTo>
                  <a:lnTo>
                    <a:pt x="0" y="47695"/>
                  </a:lnTo>
                  <a:cubicBezTo>
                    <a:pt x="0" y="49386"/>
                    <a:pt x="1372" y="50758"/>
                    <a:pt x="3064" y="50758"/>
                  </a:cubicBezTo>
                  <a:cubicBezTo>
                    <a:pt x="4755" y="50758"/>
                    <a:pt x="6127" y="49386"/>
                    <a:pt x="6127" y="47695"/>
                  </a:cubicBezTo>
                  <a:lnTo>
                    <a:pt x="6127" y="9314"/>
                  </a:lnTo>
                  <a:cubicBezTo>
                    <a:pt x="6127" y="7549"/>
                    <a:pt x="7549" y="6128"/>
                    <a:pt x="9313" y="6128"/>
                  </a:cubicBezTo>
                  <a:lnTo>
                    <a:pt x="199820" y="6128"/>
                  </a:lnTo>
                  <a:cubicBezTo>
                    <a:pt x="201585" y="6128"/>
                    <a:pt x="203006" y="7549"/>
                    <a:pt x="203006" y="9314"/>
                  </a:cubicBezTo>
                  <a:lnTo>
                    <a:pt x="203006" y="168204"/>
                  </a:lnTo>
                  <a:cubicBezTo>
                    <a:pt x="203006" y="169969"/>
                    <a:pt x="201585" y="171415"/>
                    <a:pt x="199820" y="171415"/>
                  </a:cubicBezTo>
                  <a:lnTo>
                    <a:pt x="9313" y="171415"/>
                  </a:lnTo>
                  <a:cubicBezTo>
                    <a:pt x="7549" y="171415"/>
                    <a:pt x="6127" y="169969"/>
                    <a:pt x="6127" y="168204"/>
                  </a:cubicBezTo>
                  <a:lnTo>
                    <a:pt x="6127" y="62155"/>
                  </a:lnTo>
                  <a:cubicBezTo>
                    <a:pt x="6127" y="60464"/>
                    <a:pt x="4755" y="59091"/>
                    <a:pt x="3064" y="59091"/>
                  </a:cubicBezTo>
                  <a:cubicBezTo>
                    <a:pt x="1372" y="59091"/>
                    <a:pt x="0" y="60464"/>
                    <a:pt x="0" y="62155"/>
                  </a:cubicBezTo>
                  <a:lnTo>
                    <a:pt x="0" y="168204"/>
                  </a:lnTo>
                  <a:cubicBezTo>
                    <a:pt x="0" y="173351"/>
                    <a:pt x="4191" y="177542"/>
                    <a:pt x="9313" y="177542"/>
                  </a:cubicBezTo>
                  <a:lnTo>
                    <a:pt x="199820" y="177542"/>
                  </a:lnTo>
                  <a:cubicBezTo>
                    <a:pt x="204967" y="177542"/>
                    <a:pt x="209133" y="173351"/>
                    <a:pt x="209133" y="168204"/>
                  </a:cubicBezTo>
                  <a:lnTo>
                    <a:pt x="209133" y="9314"/>
                  </a:lnTo>
                  <a:cubicBezTo>
                    <a:pt x="209133" y="4192"/>
                    <a:pt x="204967" y="1"/>
                    <a:pt x="199820"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82;p41">
              <a:extLst>
                <a:ext uri="{FF2B5EF4-FFF2-40B4-BE49-F238E27FC236}">
                  <a16:creationId xmlns:a16="http://schemas.microsoft.com/office/drawing/2014/main" id="{75F47A1E-0485-DB4D-AFEC-4EBFE5259EBF}"/>
                </a:ext>
              </a:extLst>
            </p:cNvPr>
            <p:cNvSpPr/>
            <p:nvPr/>
          </p:nvSpPr>
          <p:spPr>
            <a:xfrm>
              <a:off x="1589500" y="1049350"/>
              <a:ext cx="373175" cy="153200"/>
            </a:xfrm>
            <a:custGeom>
              <a:avLst/>
              <a:gdLst/>
              <a:ahLst/>
              <a:cxnLst/>
              <a:rect l="l" t="t" r="r" b="b"/>
              <a:pathLst>
                <a:path w="14927" h="6128" extrusionOk="0">
                  <a:moveTo>
                    <a:pt x="3064" y="1"/>
                  </a:moveTo>
                  <a:cubicBezTo>
                    <a:pt x="1373" y="1"/>
                    <a:pt x="0" y="1373"/>
                    <a:pt x="0" y="3064"/>
                  </a:cubicBezTo>
                  <a:cubicBezTo>
                    <a:pt x="0" y="4755"/>
                    <a:pt x="1373" y="6128"/>
                    <a:pt x="3064" y="6128"/>
                  </a:cubicBezTo>
                  <a:lnTo>
                    <a:pt x="11862" y="6128"/>
                  </a:lnTo>
                  <a:cubicBezTo>
                    <a:pt x="13554" y="6128"/>
                    <a:pt x="14926" y="4755"/>
                    <a:pt x="14926" y="3064"/>
                  </a:cubicBezTo>
                  <a:cubicBezTo>
                    <a:pt x="14926" y="1373"/>
                    <a:pt x="13554" y="1"/>
                    <a:pt x="11862"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83;p41">
              <a:extLst>
                <a:ext uri="{FF2B5EF4-FFF2-40B4-BE49-F238E27FC236}">
                  <a16:creationId xmlns:a16="http://schemas.microsoft.com/office/drawing/2014/main" id="{E11CA017-7F34-B843-AEE8-207125A4E28E}"/>
                </a:ext>
              </a:extLst>
            </p:cNvPr>
            <p:cNvSpPr/>
            <p:nvPr/>
          </p:nvSpPr>
          <p:spPr>
            <a:xfrm>
              <a:off x="2167900" y="1049350"/>
              <a:ext cx="373175" cy="153200"/>
            </a:xfrm>
            <a:custGeom>
              <a:avLst/>
              <a:gdLst/>
              <a:ahLst/>
              <a:cxnLst/>
              <a:rect l="l" t="t" r="r" b="b"/>
              <a:pathLst>
                <a:path w="14927" h="6128" extrusionOk="0">
                  <a:moveTo>
                    <a:pt x="3064" y="1"/>
                  </a:moveTo>
                  <a:cubicBezTo>
                    <a:pt x="1373" y="1"/>
                    <a:pt x="0" y="1373"/>
                    <a:pt x="0" y="3064"/>
                  </a:cubicBezTo>
                  <a:cubicBezTo>
                    <a:pt x="0" y="4755"/>
                    <a:pt x="1373" y="6128"/>
                    <a:pt x="3064" y="6128"/>
                  </a:cubicBezTo>
                  <a:lnTo>
                    <a:pt x="11863" y="6128"/>
                  </a:lnTo>
                  <a:cubicBezTo>
                    <a:pt x="13554" y="6128"/>
                    <a:pt x="14926" y="4755"/>
                    <a:pt x="14926" y="3064"/>
                  </a:cubicBezTo>
                  <a:cubicBezTo>
                    <a:pt x="14926" y="1373"/>
                    <a:pt x="13554" y="1"/>
                    <a:pt x="11863"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84;p41">
              <a:extLst>
                <a:ext uri="{FF2B5EF4-FFF2-40B4-BE49-F238E27FC236}">
                  <a16:creationId xmlns:a16="http://schemas.microsoft.com/office/drawing/2014/main" id="{71A6C9E3-F396-4043-BD0C-83C601BF31A3}"/>
                </a:ext>
              </a:extLst>
            </p:cNvPr>
            <p:cNvSpPr/>
            <p:nvPr/>
          </p:nvSpPr>
          <p:spPr>
            <a:xfrm>
              <a:off x="2738350" y="1049350"/>
              <a:ext cx="373150" cy="153200"/>
            </a:xfrm>
            <a:custGeom>
              <a:avLst/>
              <a:gdLst/>
              <a:ahLst/>
              <a:cxnLst/>
              <a:rect l="l" t="t" r="r" b="b"/>
              <a:pathLst>
                <a:path w="14926" h="6128" extrusionOk="0">
                  <a:moveTo>
                    <a:pt x="3064" y="1"/>
                  </a:moveTo>
                  <a:cubicBezTo>
                    <a:pt x="1373" y="1"/>
                    <a:pt x="0" y="1373"/>
                    <a:pt x="0" y="3064"/>
                  </a:cubicBezTo>
                  <a:cubicBezTo>
                    <a:pt x="0" y="4755"/>
                    <a:pt x="1373" y="6128"/>
                    <a:pt x="3064" y="6128"/>
                  </a:cubicBezTo>
                  <a:lnTo>
                    <a:pt x="11862" y="6128"/>
                  </a:lnTo>
                  <a:cubicBezTo>
                    <a:pt x="13554" y="6128"/>
                    <a:pt x="14926" y="4755"/>
                    <a:pt x="14926" y="3064"/>
                  </a:cubicBezTo>
                  <a:cubicBezTo>
                    <a:pt x="14926" y="1373"/>
                    <a:pt x="13554" y="1"/>
                    <a:pt x="11862"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85;p41">
              <a:extLst>
                <a:ext uri="{FF2B5EF4-FFF2-40B4-BE49-F238E27FC236}">
                  <a16:creationId xmlns:a16="http://schemas.microsoft.com/office/drawing/2014/main" id="{4D8C0087-6433-394E-9882-1C36F5A54E41}"/>
                </a:ext>
              </a:extLst>
            </p:cNvPr>
            <p:cNvSpPr/>
            <p:nvPr/>
          </p:nvSpPr>
          <p:spPr>
            <a:xfrm>
              <a:off x="1589500" y="4116025"/>
              <a:ext cx="388475" cy="153200"/>
            </a:xfrm>
            <a:custGeom>
              <a:avLst/>
              <a:gdLst/>
              <a:ahLst/>
              <a:cxnLst/>
              <a:rect l="l" t="t" r="r" b="b"/>
              <a:pathLst>
                <a:path w="15539" h="6128" extrusionOk="0">
                  <a:moveTo>
                    <a:pt x="3064" y="0"/>
                  </a:moveTo>
                  <a:cubicBezTo>
                    <a:pt x="1373" y="0"/>
                    <a:pt x="0" y="1373"/>
                    <a:pt x="0" y="3064"/>
                  </a:cubicBezTo>
                  <a:cubicBezTo>
                    <a:pt x="0" y="4755"/>
                    <a:pt x="1373" y="6127"/>
                    <a:pt x="3064" y="6127"/>
                  </a:cubicBezTo>
                  <a:lnTo>
                    <a:pt x="12475" y="6127"/>
                  </a:lnTo>
                  <a:cubicBezTo>
                    <a:pt x="14166" y="6127"/>
                    <a:pt x="15539" y="4755"/>
                    <a:pt x="15539" y="3064"/>
                  </a:cubicBezTo>
                  <a:cubicBezTo>
                    <a:pt x="15539" y="1373"/>
                    <a:pt x="14166" y="0"/>
                    <a:pt x="12475"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86;p41">
              <a:extLst>
                <a:ext uri="{FF2B5EF4-FFF2-40B4-BE49-F238E27FC236}">
                  <a16:creationId xmlns:a16="http://schemas.microsoft.com/office/drawing/2014/main" id="{05E3FAEE-C462-0743-B29A-99A24A814DEA}"/>
                </a:ext>
              </a:extLst>
            </p:cNvPr>
            <p:cNvSpPr/>
            <p:nvPr/>
          </p:nvSpPr>
          <p:spPr>
            <a:xfrm>
              <a:off x="2648275" y="4372125"/>
              <a:ext cx="373775" cy="153200"/>
            </a:xfrm>
            <a:custGeom>
              <a:avLst/>
              <a:gdLst/>
              <a:ahLst/>
              <a:cxnLst/>
              <a:rect l="l" t="t" r="r" b="b"/>
              <a:pathLst>
                <a:path w="14951" h="6128" extrusionOk="0">
                  <a:moveTo>
                    <a:pt x="3064" y="1"/>
                  </a:moveTo>
                  <a:cubicBezTo>
                    <a:pt x="1373" y="1"/>
                    <a:pt x="0" y="1373"/>
                    <a:pt x="0" y="3064"/>
                  </a:cubicBezTo>
                  <a:cubicBezTo>
                    <a:pt x="0" y="4755"/>
                    <a:pt x="1373" y="6128"/>
                    <a:pt x="3064" y="6128"/>
                  </a:cubicBezTo>
                  <a:lnTo>
                    <a:pt x="11887" y="6128"/>
                  </a:lnTo>
                  <a:cubicBezTo>
                    <a:pt x="13578" y="6128"/>
                    <a:pt x="14951" y="4755"/>
                    <a:pt x="14951" y="3064"/>
                  </a:cubicBezTo>
                  <a:cubicBezTo>
                    <a:pt x="14951" y="1373"/>
                    <a:pt x="13578" y="1"/>
                    <a:pt x="11887"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87;p41">
              <a:extLst>
                <a:ext uri="{FF2B5EF4-FFF2-40B4-BE49-F238E27FC236}">
                  <a16:creationId xmlns:a16="http://schemas.microsoft.com/office/drawing/2014/main" id="{F47DE17F-22BF-8F47-B234-350334ABD834}"/>
                </a:ext>
              </a:extLst>
            </p:cNvPr>
            <p:cNvSpPr/>
            <p:nvPr/>
          </p:nvSpPr>
          <p:spPr>
            <a:xfrm>
              <a:off x="1589500" y="4372125"/>
              <a:ext cx="855975" cy="153200"/>
            </a:xfrm>
            <a:custGeom>
              <a:avLst/>
              <a:gdLst/>
              <a:ahLst/>
              <a:cxnLst/>
              <a:rect l="l" t="t" r="r" b="b"/>
              <a:pathLst>
                <a:path w="34239" h="6128" extrusionOk="0">
                  <a:moveTo>
                    <a:pt x="3064" y="1"/>
                  </a:moveTo>
                  <a:cubicBezTo>
                    <a:pt x="1373" y="1"/>
                    <a:pt x="0" y="1373"/>
                    <a:pt x="0" y="3064"/>
                  </a:cubicBezTo>
                  <a:cubicBezTo>
                    <a:pt x="0" y="4755"/>
                    <a:pt x="1373" y="6128"/>
                    <a:pt x="3064" y="6128"/>
                  </a:cubicBezTo>
                  <a:lnTo>
                    <a:pt x="31175" y="6128"/>
                  </a:lnTo>
                  <a:cubicBezTo>
                    <a:pt x="32866" y="6128"/>
                    <a:pt x="34239" y="4755"/>
                    <a:pt x="34239" y="3064"/>
                  </a:cubicBezTo>
                  <a:cubicBezTo>
                    <a:pt x="34239" y="1373"/>
                    <a:pt x="32866" y="1"/>
                    <a:pt x="31175"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788;p41">
              <a:extLst>
                <a:ext uri="{FF2B5EF4-FFF2-40B4-BE49-F238E27FC236}">
                  <a16:creationId xmlns:a16="http://schemas.microsoft.com/office/drawing/2014/main" id="{975890FE-4B14-5344-91D4-CD73925DA721}"/>
                </a:ext>
              </a:extLst>
            </p:cNvPr>
            <p:cNvSpPr/>
            <p:nvPr/>
          </p:nvSpPr>
          <p:spPr>
            <a:xfrm>
              <a:off x="2183225" y="4116025"/>
              <a:ext cx="838825" cy="153200"/>
            </a:xfrm>
            <a:custGeom>
              <a:avLst/>
              <a:gdLst/>
              <a:ahLst/>
              <a:cxnLst/>
              <a:rect l="l" t="t" r="r" b="b"/>
              <a:pathLst>
                <a:path w="33553" h="6128" extrusionOk="0">
                  <a:moveTo>
                    <a:pt x="3064" y="0"/>
                  </a:moveTo>
                  <a:cubicBezTo>
                    <a:pt x="1373" y="0"/>
                    <a:pt x="0" y="1373"/>
                    <a:pt x="0" y="3064"/>
                  </a:cubicBezTo>
                  <a:cubicBezTo>
                    <a:pt x="0" y="4755"/>
                    <a:pt x="1373" y="6127"/>
                    <a:pt x="3064" y="6127"/>
                  </a:cubicBezTo>
                  <a:lnTo>
                    <a:pt x="30489" y="6127"/>
                  </a:lnTo>
                  <a:cubicBezTo>
                    <a:pt x="32180" y="6127"/>
                    <a:pt x="33553" y="4755"/>
                    <a:pt x="33553" y="3064"/>
                  </a:cubicBezTo>
                  <a:cubicBezTo>
                    <a:pt x="33553" y="1373"/>
                    <a:pt x="32180" y="0"/>
                    <a:pt x="30489"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789;p41">
              <a:extLst>
                <a:ext uri="{FF2B5EF4-FFF2-40B4-BE49-F238E27FC236}">
                  <a16:creationId xmlns:a16="http://schemas.microsoft.com/office/drawing/2014/main" id="{80D64B54-FEFF-B240-9C9D-864220551867}"/>
                </a:ext>
              </a:extLst>
            </p:cNvPr>
            <p:cNvSpPr/>
            <p:nvPr/>
          </p:nvSpPr>
          <p:spPr>
            <a:xfrm>
              <a:off x="1589498" y="1571801"/>
              <a:ext cx="3387127" cy="2294850"/>
            </a:xfrm>
            <a:custGeom>
              <a:avLst/>
              <a:gdLst/>
              <a:ahLst/>
              <a:cxnLst/>
              <a:rect l="l" t="t" r="r" b="b"/>
              <a:pathLst>
                <a:path w="135485" h="91794" extrusionOk="0">
                  <a:moveTo>
                    <a:pt x="109637" y="6132"/>
                  </a:moveTo>
                  <a:cubicBezTo>
                    <a:pt x="111969" y="6132"/>
                    <a:pt x="114142" y="6526"/>
                    <a:pt x="115976" y="7312"/>
                  </a:cubicBezTo>
                  <a:cubicBezTo>
                    <a:pt x="126686" y="11944"/>
                    <a:pt x="130264" y="26748"/>
                    <a:pt x="128206" y="38316"/>
                  </a:cubicBezTo>
                  <a:cubicBezTo>
                    <a:pt x="127152" y="44100"/>
                    <a:pt x="124897" y="50105"/>
                    <a:pt x="121049" y="57188"/>
                  </a:cubicBezTo>
                  <a:cubicBezTo>
                    <a:pt x="120289" y="58560"/>
                    <a:pt x="119529" y="59933"/>
                    <a:pt x="118794" y="61256"/>
                  </a:cubicBezTo>
                  <a:cubicBezTo>
                    <a:pt x="115289" y="67481"/>
                    <a:pt x="112005" y="73339"/>
                    <a:pt x="110241" y="80691"/>
                  </a:cubicBezTo>
                  <a:cubicBezTo>
                    <a:pt x="110192" y="80912"/>
                    <a:pt x="110143" y="81157"/>
                    <a:pt x="110069" y="81378"/>
                  </a:cubicBezTo>
                  <a:cubicBezTo>
                    <a:pt x="109775" y="82750"/>
                    <a:pt x="109334" y="84613"/>
                    <a:pt x="108574" y="85079"/>
                  </a:cubicBezTo>
                  <a:cubicBezTo>
                    <a:pt x="107963" y="85469"/>
                    <a:pt x="107158" y="85666"/>
                    <a:pt x="106391" y="85666"/>
                  </a:cubicBezTo>
                  <a:cubicBezTo>
                    <a:pt x="105713" y="85666"/>
                    <a:pt x="105064" y="85512"/>
                    <a:pt x="104604" y="85201"/>
                  </a:cubicBezTo>
                  <a:cubicBezTo>
                    <a:pt x="101981" y="83412"/>
                    <a:pt x="101981" y="77628"/>
                    <a:pt x="101981" y="74834"/>
                  </a:cubicBezTo>
                  <a:cubicBezTo>
                    <a:pt x="101981" y="72015"/>
                    <a:pt x="101638" y="69393"/>
                    <a:pt x="101001" y="67016"/>
                  </a:cubicBezTo>
                  <a:cubicBezTo>
                    <a:pt x="100266" y="64320"/>
                    <a:pt x="99236" y="62163"/>
                    <a:pt x="97864" y="60398"/>
                  </a:cubicBezTo>
                  <a:cubicBezTo>
                    <a:pt x="97276" y="59638"/>
                    <a:pt x="96516" y="58928"/>
                    <a:pt x="95633" y="58290"/>
                  </a:cubicBezTo>
                  <a:cubicBezTo>
                    <a:pt x="93538" y="56820"/>
                    <a:pt x="91081" y="56085"/>
                    <a:pt x="88624" y="56085"/>
                  </a:cubicBezTo>
                  <a:cubicBezTo>
                    <a:pt x="86167" y="56085"/>
                    <a:pt x="83710" y="56820"/>
                    <a:pt x="81614" y="58290"/>
                  </a:cubicBezTo>
                  <a:cubicBezTo>
                    <a:pt x="80708" y="58928"/>
                    <a:pt x="79948" y="59638"/>
                    <a:pt x="79360" y="60398"/>
                  </a:cubicBezTo>
                  <a:cubicBezTo>
                    <a:pt x="77987" y="62163"/>
                    <a:pt x="76982" y="64320"/>
                    <a:pt x="76247" y="67016"/>
                  </a:cubicBezTo>
                  <a:cubicBezTo>
                    <a:pt x="75585" y="69393"/>
                    <a:pt x="75267" y="72015"/>
                    <a:pt x="75267" y="74834"/>
                  </a:cubicBezTo>
                  <a:cubicBezTo>
                    <a:pt x="75267" y="77628"/>
                    <a:pt x="75267" y="83412"/>
                    <a:pt x="72620" y="85201"/>
                  </a:cubicBezTo>
                  <a:cubicBezTo>
                    <a:pt x="72171" y="85512"/>
                    <a:pt x="71523" y="85666"/>
                    <a:pt x="70842" y="85666"/>
                  </a:cubicBezTo>
                  <a:cubicBezTo>
                    <a:pt x="70072" y="85666"/>
                    <a:pt x="69261" y="85469"/>
                    <a:pt x="68649" y="85079"/>
                  </a:cubicBezTo>
                  <a:cubicBezTo>
                    <a:pt x="67890" y="84613"/>
                    <a:pt x="67473" y="82750"/>
                    <a:pt x="67154" y="81378"/>
                  </a:cubicBezTo>
                  <a:cubicBezTo>
                    <a:pt x="67105" y="81157"/>
                    <a:pt x="67056" y="80912"/>
                    <a:pt x="66983" y="80691"/>
                  </a:cubicBezTo>
                  <a:cubicBezTo>
                    <a:pt x="65218" y="73339"/>
                    <a:pt x="61934" y="67481"/>
                    <a:pt x="58454" y="61256"/>
                  </a:cubicBezTo>
                  <a:cubicBezTo>
                    <a:pt x="57694" y="59933"/>
                    <a:pt x="56934" y="58560"/>
                    <a:pt x="56199" y="57188"/>
                  </a:cubicBezTo>
                  <a:cubicBezTo>
                    <a:pt x="52351" y="50105"/>
                    <a:pt x="50072" y="44100"/>
                    <a:pt x="49042" y="38316"/>
                  </a:cubicBezTo>
                  <a:cubicBezTo>
                    <a:pt x="48920" y="37654"/>
                    <a:pt x="48822" y="36992"/>
                    <a:pt x="48724" y="36306"/>
                  </a:cubicBezTo>
                  <a:lnTo>
                    <a:pt x="54238" y="36306"/>
                  </a:lnTo>
                  <a:cubicBezTo>
                    <a:pt x="55929" y="36306"/>
                    <a:pt x="57302" y="34934"/>
                    <a:pt x="57302" y="33242"/>
                  </a:cubicBezTo>
                  <a:cubicBezTo>
                    <a:pt x="57302" y="31551"/>
                    <a:pt x="55929" y="30179"/>
                    <a:pt x="54238" y="30179"/>
                  </a:cubicBezTo>
                  <a:lnTo>
                    <a:pt x="48503" y="30179"/>
                  </a:lnTo>
                  <a:cubicBezTo>
                    <a:pt x="48920" y="20620"/>
                    <a:pt x="52939" y="10915"/>
                    <a:pt x="61248" y="7312"/>
                  </a:cubicBezTo>
                  <a:cubicBezTo>
                    <a:pt x="63086" y="6528"/>
                    <a:pt x="65267" y="6136"/>
                    <a:pt x="67595" y="6136"/>
                  </a:cubicBezTo>
                  <a:cubicBezTo>
                    <a:pt x="70291" y="6136"/>
                    <a:pt x="73183" y="6650"/>
                    <a:pt x="76002" y="7704"/>
                  </a:cubicBezTo>
                  <a:cubicBezTo>
                    <a:pt x="76247" y="7778"/>
                    <a:pt x="76468" y="7851"/>
                    <a:pt x="76713" y="7949"/>
                  </a:cubicBezTo>
                  <a:cubicBezTo>
                    <a:pt x="80548" y="9273"/>
                    <a:pt x="84580" y="9935"/>
                    <a:pt x="88615" y="9935"/>
                  </a:cubicBezTo>
                  <a:cubicBezTo>
                    <a:pt x="92650" y="9935"/>
                    <a:pt x="96687" y="9273"/>
                    <a:pt x="100535" y="7949"/>
                  </a:cubicBezTo>
                  <a:cubicBezTo>
                    <a:pt x="100756" y="7851"/>
                    <a:pt x="101001" y="7778"/>
                    <a:pt x="101221" y="7704"/>
                  </a:cubicBezTo>
                  <a:cubicBezTo>
                    <a:pt x="104055" y="6655"/>
                    <a:pt x="106952" y="6132"/>
                    <a:pt x="109637" y="6132"/>
                  </a:cubicBezTo>
                  <a:close/>
                  <a:moveTo>
                    <a:pt x="67605" y="0"/>
                  </a:moveTo>
                  <a:cubicBezTo>
                    <a:pt x="64441" y="0"/>
                    <a:pt x="61446" y="565"/>
                    <a:pt x="58821" y="1700"/>
                  </a:cubicBezTo>
                  <a:cubicBezTo>
                    <a:pt x="52253" y="4543"/>
                    <a:pt x="47327" y="10204"/>
                    <a:pt x="44606" y="18096"/>
                  </a:cubicBezTo>
                  <a:cubicBezTo>
                    <a:pt x="43307" y="21846"/>
                    <a:pt x="42547" y="26012"/>
                    <a:pt x="42400" y="30179"/>
                  </a:cubicBezTo>
                  <a:lnTo>
                    <a:pt x="3064" y="30179"/>
                  </a:lnTo>
                  <a:cubicBezTo>
                    <a:pt x="1373" y="30179"/>
                    <a:pt x="0" y="31551"/>
                    <a:pt x="0" y="33242"/>
                  </a:cubicBezTo>
                  <a:cubicBezTo>
                    <a:pt x="0" y="34934"/>
                    <a:pt x="1373" y="36306"/>
                    <a:pt x="3064" y="36306"/>
                  </a:cubicBezTo>
                  <a:lnTo>
                    <a:pt x="42572" y="36306"/>
                  </a:lnTo>
                  <a:cubicBezTo>
                    <a:pt x="42694" y="37335"/>
                    <a:pt x="42817" y="38389"/>
                    <a:pt x="43013" y="39394"/>
                  </a:cubicBezTo>
                  <a:cubicBezTo>
                    <a:pt x="44165" y="45865"/>
                    <a:pt x="46640" y="52433"/>
                    <a:pt x="50807" y="60104"/>
                  </a:cubicBezTo>
                  <a:cubicBezTo>
                    <a:pt x="51567" y="61526"/>
                    <a:pt x="52351" y="62923"/>
                    <a:pt x="53111" y="64246"/>
                  </a:cubicBezTo>
                  <a:cubicBezTo>
                    <a:pt x="56370" y="70079"/>
                    <a:pt x="59458" y="75594"/>
                    <a:pt x="61027" y="82113"/>
                  </a:cubicBezTo>
                  <a:cubicBezTo>
                    <a:pt x="61076" y="82334"/>
                    <a:pt x="61125" y="82530"/>
                    <a:pt x="61174" y="82750"/>
                  </a:cubicBezTo>
                  <a:cubicBezTo>
                    <a:pt x="61738" y="85152"/>
                    <a:pt x="62498" y="88436"/>
                    <a:pt x="65390" y="90274"/>
                  </a:cubicBezTo>
                  <a:cubicBezTo>
                    <a:pt x="67007" y="91279"/>
                    <a:pt x="68919" y="91794"/>
                    <a:pt x="70831" y="91794"/>
                  </a:cubicBezTo>
                  <a:cubicBezTo>
                    <a:pt x="72718" y="91794"/>
                    <a:pt x="74580" y="91279"/>
                    <a:pt x="76051" y="90274"/>
                  </a:cubicBezTo>
                  <a:cubicBezTo>
                    <a:pt x="81369" y="86672"/>
                    <a:pt x="81369" y="78976"/>
                    <a:pt x="81369" y="74834"/>
                  </a:cubicBezTo>
                  <a:cubicBezTo>
                    <a:pt x="81369" y="72530"/>
                    <a:pt x="81639" y="70520"/>
                    <a:pt x="82154" y="68633"/>
                  </a:cubicBezTo>
                  <a:cubicBezTo>
                    <a:pt x="82668" y="66721"/>
                    <a:pt x="83330" y="65251"/>
                    <a:pt x="84212" y="64148"/>
                  </a:cubicBezTo>
                  <a:cubicBezTo>
                    <a:pt x="84408" y="63854"/>
                    <a:pt x="84727" y="63584"/>
                    <a:pt x="85119" y="63315"/>
                  </a:cubicBezTo>
                  <a:cubicBezTo>
                    <a:pt x="86161" y="62579"/>
                    <a:pt x="87386" y="62212"/>
                    <a:pt x="88612" y="62212"/>
                  </a:cubicBezTo>
                  <a:cubicBezTo>
                    <a:pt x="89837" y="62212"/>
                    <a:pt x="91063" y="62579"/>
                    <a:pt x="92104" y="63315"/>
                  </a:cubicBezTo>
                  <a:cubicBezTo>
                    <a:pt x="92496" y="63584"/>
                    <a:pt x="92815" y="63854"/>
                    <a:pt x="93011" y="64148"/>
                  </a:cubicBezTo>
                  <a:cubicBezTo>
                    <a:pt x="93893" y="65251"/>
                    <a:pt x="94555" y="66721"/>
                    <a:pt x="95094" y="68633"/>
                  </a:cubicBezTo>
                  <a:cubicBezTo>
                    <a:pt x="95609" y="70520"/>
                    <a:pt x="95854" y="72530"/>
                    <a:pt x="95854" y="74834"/>
                  </a:cubicBezTo>
                  <a:cubicBezTo>
                    <a:pt x="95854" y="78976"/>
                    <a:pt x="95854" y="86672"/>
                    <a:pt x="101172" y="90274"/>
                  </a:cubicBezTo>
                  <a:cubicBezTo>
                    <a:pt x="102655" y="91279"/>
                    <a:pt x="104518" y="91782"/>
                    <a:pt x="106411" y="91782"/>
                  </a:cubicBezTo>
                  <a:cubicBezTo>
                    <a:pt x="108304" y="91782"/>
                    <a:pt x="110228" y="91279"/>
                    <a:pt x="111834" y="90274"/>
                  </a:cubicBezTo>
                  <a:cubicBezTo>
                    <a:pt x="114726" y="88436"/>
                    <a:pt x="115486" y="85152"/>
                    <a:pt x="116049" y="82750"/>
                  </a:cubicBezTo>
                  <a:cubicBezTo>
                    <a:pt x="116098" y="82530"/>
                    <a:pt x="116147" y="82334"/>
                    <a:pt x="116196" y="82113"/>
                  </a:cubicBezTo>
                  <a:cubicBezTo>
                    <a:pt x="117765" y="75594"/>
                    <a:pt x="120853" y="70079"/>
                    <a:pt x="124137" y="64246"/>
                  </a:cubicBezTo>
                  <a:cubicBezTo>
                    <a:pt x="124872" y="62923"/>
                    <a:pt x="125657" y="61526"/>
                    <a:pt x="126416" y="60104"/>
                  </a:cubicBezTo>
                  <a:cubicBezTo>
                    <a:pt x="130583" y="52433"/>
                    <a:pt x="133058" y="45865"/>
                    <a:pt x="134235" y="39394"/>
                  </a:cubicBezTo>
                  <a:cubicBezTo>
                    <a:pt x="135485" y="32409"/>
                    <a:pt x="134896" y="24640"/>
                    <a:pt x="132642" y="18096"/>
                  </a:cubicBezTo>
                  <a:cubicBezTo>
                    <a:pt x="129897" y="10204"/>
                    <a:pt x="124970" y="4543"/>
                    <a:pt x="118402" y="1700"/>
                  </a:cubicBezTo>
                  <a:cubicBezTo>
                    <a:pt x="115778" y="565"/>
                    <a:pt x="112783" y="0"/>
                    <a:pt x="109621" y="0"/>
                  </a:cubicBezTo>
                  <a:cubicBezTo>
                    <a:pt x="106227" y="0"/>
                    <a:pt x="102641" y="651"/>
                    <a:pt x="99114" y="1945"/>
                  </a:cubicBezTo>
                  <a:cubicBezTo>
                    <a:pt x="98918" y="2018"/>
                    <a:pt x="98722" y="2092"/>
                    <a:pt x="98525" y="2165"/>
                  </a:cubicBezTo>
                  <a:cubicBezTo>
                    <a:pt x="95327" y="3268"/>
                    <a:pt x="91969" y="3820"/>
                    <a:pt x="88612" y="3820"/>
                  </a:cubicBezTo>
                  <a:cubicBezTo>
                    <a:pt x="85254" y="3820"/>
                    <a:pt x="81896" y="3268"/>
                    <a:pt x="78698" y="2165"/>
                  </a:cubicBezTo>
                  <a:cubicBezTo>
                    <a:pt x="78502" y="2092"/>
                    <a:pt x="78306" y="2018"/>
                    <a:pt x="78134" y="1945"/>
                  </a:cubicBezTo>
                  <a:cubicBezTo>
                    <a:pt x="74594" y="651"/>
                    <a:pt x="71002" y="0"/>
                    <a:pt x="67605"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0;p41">
              <a:extLst>
                <a:ext uri="{FF2B5EF4-FFF2-40B4-BE49-F238E27FC236}">
                  <a16:creationId xmlns:a16="http://schemas.microsoft.com/office/drawing/2014/main" id="{BE88C83A-A908-584E-B0E1-20FABFB90C31}"/>
                </a:ext>
              </a:extLst>
            </p:cNvPr>
            <p:cNvSpPr/>
            <p:nvPr/>
          </p:nvSpPr>
          <p:spPr>
            <a:xfrm>
              <a:off x="1589500" y="2642425"/>
              <a:ext cx="841900" cy="153200"/>
            </a:xfrm>
            <a:custGeom>
              <a:avLst/>
              <a:gdLst/>
              <a:ahLst/>
              <a:cxnLst/>
              <a:rect l="l" t="t" r="r" b="b"/>
              <a:pathLst>
                <a:path w="33676" h="6128" extrusionOk="0">
                  <a:moveTo>
                    <a:pt x="3064" y="0"/>
                  </a:moveTo>
                  <a:cubicBezTo>
                    <a:pt x="1373" y="0"/>
                    <a:pt x="0" y="1373"/>
                    <a:pt x="0" y="3064"/>
                  </a:cubicBezTo>
                  <a:cubicBezTo>
                    <a:pt x="0" y="4755"/>
                    <a:pt x="1373" y="6128"/>
                    <a:pt x="3064" y="6128"/>
                  </a:cubicBezTo>
                  <a:lnTo>
                    <a:pt x="30636" y="6128"/>
                  </a:lnTo>
                  <a:cubicBezTo>
                    <a:pt x="32327" y="6128"/>
                    <a:pt x="33675" y="4755"/>
                    <a:pt x="33675" y="3064"/>
                  </a:cubicBezTo>
                  <a:cubicBezTo>
                    <a:pt x="33675" y="1373"/>
                    <a:pt x="32327" y="0"/>
                    <a:pt x="30636"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791;p41">
              <a:extLst>
                <a:ext uri="{FF2B5EF4-FFF2-40B4-BE49-F238E27FC236}">
                  <a16:creationId xmlns:a16="http://schemas.microsoft.com/office/drawing/2014/main" id="{F534F234-8213-BD4E-BE74-D4C286FC8341}"/>
                </a:ext>
              </a:extLst>
            </p:cNvPr>
            <p:cNvSpPr/>
            <p:nvPr/>
          </p:nvSpPr>
          <p:spPr>
            <a:xfrm>
              <a:off x="1589500" y="2908350"/>
              <a:ext cx="555150" cy="153200"/>
            </a:xfrm>
            <a:custGeom>
              <a:avLst/>
              <a:gdLst/>
              <a:ahLst/>
              <a:cxnLst/>
              <a:rect l="l" t="t" r="r" b="b"/>
              <a:pathLst>
                <a:path w="22206" h="6128" extrusionOk="0">
                  <a:moveTo>
                    <a:pt x="3064" y="0"/>
                  </a:moveTo>
                  <a:cubicBezTo>
                    <a:pt x="1373" y="0"/>
                    <a:pt x="0" y="1373"/>
                    <a:pt x="0" y="3064"/>
                  </a:cubicBezTo>
                  <a:cubicBezTo>
                    <a:pt x="0" y="4755"/>
                    <a:pt x="1373" y="6127"/>
                    <a:pt x="3064" y="6127"/>
                  </a:cubicBezTo>
                  <a:lnTo>
                    <a:pt x="19142" y="6127"/>
                  </a:lnTo>
                  <a:cubicBezTo>
                    <a:pt x="20833" y="6127"/>
                    <a:pt x="22205" y="4755"/>
                    <a:pt x="22205" y="3064"/>
                  </a:cubicBezTo>
                  <a:cubicBezTo>
                    <a:pt x="22205" y="1373"/>
                    <a:pt x="20833" y="0"/>
                    <a:pt x="19142"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792;p41">
              <a:extLst>
                <a:ext uri="{FF2B5EF4-FFF2-40B4-BE49-F238E27FC236}">
                  <a16:creationId xmlns:a16="http://schemas.microsoft.com/office/drawing/2014/main" id="{2001305D-31D3-AA47-AA25-889C429C4DC3}"/>
                </a:ext>
              </a:extLst>
            </p:cNvPr>
            <p:cNvSpPr/>
            <p:nvPr/>
          </p:nvSpPr>
          <p:spPr>
            <a:xfrm>
              <a:off x="1589500" y="3174875"/>
              <a:ext cx="555150" cy="153200"/>
            </a:xfrm>
            <a:custGeom>
              <a:avLst/>
              <a:gdLst/>
              <a:ahLst/>
              <a:cxnLst/>
              <a:rect l="l" t="t" r="r" b="b"/>
              <a:pathLst>
                <a:path w="22206" h="6128" extrusionOk="0">
                  <a:moveTo>
                    <a:pt x="3064" y="1"/>
                  </a:moveTo>
                  <a:cubicBezTo>
                    <a:pt x="1373" y="1"/>
                    <a:pt x="0" y="1373"/>
                    <a:pt x="0" y="3064"/>
                  </a:cubicBezTo>
                  <a:cubicBezTo>
                    <a:pt x="0" y="4755"/>
                    <a:pt x="1373" y="6128"/>
                    <a:pt x="3064" y="6128"/>
                  </a:cubicBezTo>
                  <a:lnTo>
                    <a:pt x="19142" y="6128"/>
                  </a:lnTo>
                  <a:cubicBezTo>
                    <a:pt x="20833" y="6128"/>
                    <a:pt x="22205" y="4755"/>
                    <a:pt x="22205" y="3064"/>
                  </a:cubicBezTo>
                  <a:cubicBezTo>
                    <a:pt x="22205" y="1373"/>
                    <a:pt x="20833" y="1"/>
                    <a:pt x="19142"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793;p41">
              <a:extLst>
                <a:ext uri="{FF2B5EF4-FFF2-40B4-BE49-F238E27FC236}">
                  <a16:creationId xmlns:a16="http://schemas.microsoft.com/office/drawing/2014/main" id="{FB96ABAC-BC2F-AC43-8723-1F58FBD3337E}"/>
                </a:ext>
              </a:extLst>
            </p:cNvPr>
            <p:cNvSpPr/>
            <p:nvPr/>
          </p:nvSpPr>
          <p:spPr>
            <a:xfrm>
              <a:off x="4168425" y="3962825"/>
              <a:ext cx="582725" cy="378075"/>
            </a:xfrm>
            <a:custGeom>
              <a:avLst/>
              <a:gdLst/>
              <a:ahLst/>
              <a:cxnLst/>
              <a:rect l="l" t="t" r="r" b="b"/>
              <a:pathLst>
                <a:path w="23309" h="15123" extrusionOk="0">
                  <a:moveTo>
                    <a:pt x="3064" y="1"/>
                  </a:moveTo>
                  <a:cubicBezTo>
                    <a:pt x="1373" y="1"/>
                    <a:pt x="1" y="1373"/>
                    <a:pt x="1" y="3064"/>
                  </a:cubicBezTo>
                  <a:lnTo>
                    <a:pt x="1" y="12059"/>
                  </a:lnTo>
                  <a:cubicBezTo>
                    <a:pt x="1" y="13750"/>
                    <a:pt x="1373" y="15123"/>
                    <a:pt x="3064" y="15123"/>
                  </a:cubicBezTo>
                  <a:lnTo>
                    <a:pt x="20245" y="15123"/>
                  </a:lnTo>
                  <a:cubicBezTo>
                    <a:pt x="21936" y="15123"/>
                    <a:pt x="23308" y="13750"/>
                    <a:pt x="23308" y="12059"/>
                  </a:cubicBezTo>
                  <a:cubicBezTo>
                    <a:pt x="23308" y="10368"/>
                    <a:pt x="21936" y="8996"/>
                    <a:pt x="20245" y="8996"/>
                  </a:cubicBezTo>
                  <a:lnTo>
                    <a:pt x="6128" y="8996"/>
                  </a:lnTo>
                  <a:lnTo>
                    <a:pt x="6128" y="3064"/>
                  </a:lnTo>
                  <a:cubicBezTo>
                    <a:pt x="6128" y="1373"/>
                    <a:pt x="4755" y="1"/>
                    <a:pt x="3064"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794;p41">
              <a:extLst>
                <a:ext uri="{FF2B5EF4-FFF2-40B4-BE49-F238E27FC236}">
                  <a16:creationId xmlns:a16="http://schemas.microsoft.com/office/drawing/2014/main" id="{01D32AEC-2EA1-2A4D-8BD4-0C3B790EFE44}"/>
                </a:ext>
              </a:extLst>
            </p:cNvPr>
            <p:cNvSpPr/>
            <p:nvPr/>
          </p:nvSpPr>
          <p:spPr>
            <a:xfrm>
              <a:off x="4945350" y="4187700"/>
              <a:ext cx="821700" cy="153200"/>
            </a:xfrm>
            <a:custGeom>
              <a:avLst/>
              <a:gdLst/>
              <a:ahLst/>
              <a:cxnLst/>
              <a:rect l="l" t="t" r="r" b="b"/>
              <a:pathLst>
                <a:path w="32868" h="6128" extrusionOk="0">
                  <a:moveTo>
                    <a:pt x="3064" y="1"/>
                  </a:moveTo>
                  <a:cubicBezTo>
                    <a:pt x="1373" y="1"/>
                    <a:pt x="1" y="1373"/>
                    <a:pt x="1" y="3064"/>
                  </a:cubicBezTo>
                  <a:cubicBezTo>
                    <a:pt x="1" y="4755"/>
                    <a:pt x="1373" y="6128"/>
                    <a:pt x="3064" y="6128"/>
                  </a:cubicBezTo>
                  <a:lnTo>
                    <a:pt x="29828" y="6128"/>
                  </a:lnTo>
                  <a:cubicBezTo>
                    <a:pt x="31519" y="6128"/>
                    <a:pt x="32867" y="4755"/>
                    <a:pt x="32867" y="3064"/>
                  </a:cubicBezTo>
                  <a:cubicBezTo>
                    <a:pt x="32867" y="1373"/>
                    <a:pt x="31519" y="1"/>
                    <a:pt x="29828"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795;p41">
              <a:extLst>
                <a:ext uri="{FF2B5EF4-FFF2-40B4-BE49-F238E27FC236}">
                  <a16:creationId xmlns:a16="http://schemas.microsoft.com/office/drawing/2014/main" id="{D6D391D8-6F26-954F-9A3A-0B4CA930CB41}"/>
                </a:ext>
              </a:extLst>
            </p:cNvPr>
            <p:cNvSpPr/>
            <p:nvPr/>
          </p:nvSpPr>
          <p:spPr>
            <a:xfrm>
              <a:off x="4945350" y="4454225"/>
              <a:ext cx="555150" cy="152600"/>
            </a:xfrm>
            <a:custGeom>
              <a:avLst/>
              <a:gdLst/>
              <a:ahLst/>
              <a:cxnLst/>
              <a:rect l="l" t="t" r="r" b="b"/>
              <a:pathLst>
                <a:path w="22206" h="6104" extrusionOk="0">
                  <a:moveTo>
                    <a:pt x="3064" y="1"/>
                  </a:moveTo>
                  <a:cubicBezTo>
                    <a:pt x="1373" y="1"/>
                    <a:pt x="1" y="1349"/>
                    <a:pt x="1" y="3040"/>
                  </a:cubicBezTo>
                  <a:cubicBezTo>
                    <a:pt x="1" y="4731"/>
                    <a:pt x="1373" y="6104"/>
                    <a:pt x="3064" y="6104"/>
                  </a:cubicBezTo>
                  <a:lnTo>
                    <a:pt x="19142" y="6104"/>
                  </a:lnTo>
                  <a:cubicBezTo>
                    <a:pt x="20833" y="6104"/>
                    <a:pt x="22206" y="4731"/>
                    <a:pt x="22206" y="3040"/>
                  </a:cubicBezTo>
                  <a:cubicBezTo>
                    <a:pt x="22206" y="1349"/>
                    <a:pt x="20833" y="1"/>
                    <a:pt x="19142"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TextBox 94">
            <a:extLst>
              <a:ext uri="{FF2B5EF4-FFF2-40B4-BE49-F238E27FC236}">
                <a16:creationId xmlns:a16="http://schemas.microsoft.com/office/drawing/2014/main" id="{9CCAD463-E979-C847-9EEE-4188250EC425}"/>
              </a:ext>
            </a:extLst>
          </p:cNvPr>
          <p:cNvSpPr txBox="1"/>
          <p:nvPr/>
        </p:nvSpPr>
        <p:spPr>
          <a:xfrm>
            <a:off x="266389" y="1221206"/>
            <a:ext cx="5729137" cy="5632311"/>
          </a:xfrm>
          <a:prstGeom prst="rect">
            <a:avLst/>
          </a:prstGeom>
          <a:noFill/>
        </p:spPr>
        <p:txBody>
          <a:bodyPr wrap="square">
            <a:spAutoFit/>
          </a:bodyPr>
          <a:lstStyle/>
          <a:p>
            <a:pPr marL="285750" indent="-285750">
              <a:buFont typeface="Arial" panose="020B0604020202020204" pitchFamily="34" charset="0"/>
              <a:buChar char="•"/>
            </a:pPr>
            <a:r>
              <a:rPr lang="en-US" sz="1800" b="1"/>
              <a:t>Radiographic assessment of the quantity, quality, and location of available alveolar bone in potential implant sites ultimately determines whether a patient is a candidate for implants and if a particular implant site needs bone augmentation. </a:t>
            </a:r>
            <a:endParaRPr lang="en-GB" sz="1800" b="1"/>
          </a:p>
          <a:p>
            <a:endParaRPr lang="en-GB" sz="1800" b="1"/>
          </a:p>
          <a:p>
            <a:pPr marL="285750" indent="-285750">
              <a:buFont typeface="Arial" panose="020B0604020202020204" pitchFamily="34" charset="0"/>
              <a:buChar char="•"/>
            </a:pPr>
            <a:r>
              <a:rPr lang="en-US" sz="1800" b="1"/>
              <a:t>Appropriate radiographic procedures, including periapical radiographs, panoramic projections, and cross-sectional imaging, can help identify vital structures such as the floor of the nasal cavity, maxillary sinus, mandibular canal, and mental foramen. </a:t>
            </a:r>
            <a:r>
              <a:rPr lang="en-GB" sz="1800" b="1"/>
              <a:t> </a:t>
            </a:r>
          </a:p>
          <a:p>
            <a:endParaRPr lang="en-US" sz="1800" b="1"/>
          </a:p>
        </p:txBody>
      </p:sp>
    </p:spTree>
    <p:extLst>
      <p:ext uri="{BB962C8B-B14F-4D97-AF65-F5344CB8AC3E}">
        <p14:creationId xmlns:p14="http://schemas.microsoft.com/office/powerpoint/2010/main" val="226905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4FCFFC-6FD6-5B4A-A706-77597CC7F5A2}"/>
              </a:ext>
            </a:extLst>
          </p:cNvPr>
          <p:cNvSpPr txBox="1"/>
          <p:nvPr/>
        </p:nvSpPr>
        <p:spPr>
          <a:xfrm>
            <a:off x="856639" y="1884771"/>
            <a:ext cx="7430721" cy="1938992"/>
          </a:xfrm>
          <a:prstGeom prst="rect">
            <a:avLst/>
          </a:prstGeom>
          <a:noFill/>
        </p:spPr>
        <p:txBody>
          <a:bodyPr wrap="square">
            <a:spAutoFit/>
          </a:bodyPr>
          <a:lstStyle/>
          <a:p>
            <a:r>
              <a:rPr lang="en-US" sz="2000" b="1">
                <a:solidFill>
                  <a:schemeClr val="accent2">
                    <a:lumMod val="50000"/>
                  </a:schemeClr>
                </a:solidFill>
              </a:rPr>
              <a:t>Oral </a:t>
            </a:r>
            <a:r>
              <a:rPr lang="en-GB" sz="2000" b="1">
                <a:solidFill>
                  <a:schemeClr val="accent2">
                    <a:lumMod val="50000"/>
                  </a:schemeClr>
                </a:solidFill>
              </a:rPr>
              <a:t>Implantology</a:t>
            </a:r>
            <a:r>
              <a:rPr lang="en-US" sz="2000" b="1"/>
              <a:t> is the science and discipline concerned with the diagnosis, design, insertion, restoration and for management of alloplastic or autogenous oral structures to restore the loss of contour, comfort, function, esthetics, speech and/or health of the partially or completely edentulous patient.</a:t>
            </a:r>
          </a:p>
        </p:txBody>
      </p:sp>
      <p:sp>
        <p:nvSpPr>
          <p:cNvPr id="16" name="Oval 15">
            <a:extLst>
              <a:ext uri="{FF2B5EF4-FFF2-40B4-BE49-F238E27FC236}">
                <a16:creationId xmlns:a16="http://schemas.microsoft.com/office/drawing/2014/main" id="{87118627-F9AA-834C-8755-3601DDD08935}"/>
              </a:ext>
            </a:extLst>
          </p:cNvPr>
          <p:cNvSpPr/>
          <p:nvPr/>
        </p:nvSpPr>
        <p:spPr>
          <a:xfrm>
            <a:off x="4005605" y="687586"/>
            <a:ext cx="833858" cy="847195"/>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oogle Shape;1174;p34">
            <a:extLst>
              <a:ext uri="{FF2B5EF4-FFF2-40B4-BE49-F238E27FC236}">
                <a16:creationId xmlns:a16="http://schemas.microsoft.com/office/drawing/2014/main" id="{B00D2F3C-88F9-AE40-8870-FD3B4DF90C50}"/>
              </a:ext>
            </a:extLst>
          </p:cNvPr>
          <p:cNvGrpSpPr/>
          <p:nvPr/>
        </p:nvGrpSpPr>
        <p:grpSpPr>
          <a:xfrm>
            <a:off x="4187811" y="836834"/>
            <a:ext cx="469445" cy="630339"/>
            <a:chOff x="2168525" y="238000"/>
            <a:chExt cx="3278050" cy="5218675"/>
          </a:xfrm>
        </p:grpSpPr>
        <p:sp>
          <p:nvSpPr>
            <p:cNvPr id="5" name="Google Shape;1175;p34">
              <a:extLst>
                <a:ext uri="{FF2B5EF4-FFF2-40B4-BE49-F238E27FC236}">
                  <a16:creationId xmlns:a16="http://schemas.microsoft.com/office/drawing/2014/main" id="{84D3D230-2E40-B743-9DE9-ACBCA54C9ACE}"/>
                </a:ext>
              </a:extLst>
            </p:cNvPr>
            <p:cNvSpPr/>
            <p:nvPr/>
          </p:nvSpPr>
          <p:spPr>
            <a:xfrm>
              <a:off x="3073500" y="3529650"/>
              <a:ext cx="1455850" cy="1850575"/>
            </a:xfrm>
            <a:custGeom>
              <a:avLst/>
              <a:gdLst/>
              <a:ahLst/>
              <a:cxnLst/>
              <a:rect l="l" t="t" r="r" b="b"/>
              <a:pathLst>
                <a:path w="58234" h="74023" extrusionOk="0">
                  <a:moveTo>
                    <a:pt x="0" y="0"/>
                  </a:moveTo>
                  <a:lnTo>
                    <a:pt x="4682" y="51003"/>
                  </a:lnTo>
                  <a:cubicBezTo>
                    <a:pt x="4682" y="51910"/>
                    <a:pt x="5074" y="52792"/>
                    <a:pt x="5736" y="53405"/>
                  </a:cubicBezTo>
                  <a:lnTo>
                    <a:pt x="27107" y="73159"/>
                  </a:lnTo>
                  <a:cubicBezTo>
                    <a:pt x="27732" y="73735"/>
                    <a:pt x="28523" y="74023"/>
                    <a:pt x="29313" y="74023"/>
                  </a:cubicBezTo>
                  <a:cubicBezTo>
                    <a:pt x="30103" y="74023"/>
                    <a:pt x="30894" y="73735"/>
                    <a:pt x="31519" y="73159"/>
                  </a:cubicBezTo>
                  <a:lnTo>
                    <a:pt x="52890" y="53405"/>
                  </a:lnTo>
                  <a:cubicBezTo>
                    <a:pt x="53552" y="52792"/>
                    <a:pt x="53920" y="51910"/>
                    <a:pt x="53920" y="51003"/>
                  </a:cubicBezTo>
                  <a:lnTo>
                    <a:pt x="58233"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76;p34">
              <a:extLst>
                <a:ext uri="{FF2B5EF4-FFF2-40B4-BE49-F238E27FC236}">
                  <a16:creationId xmlns:a16="http://schemas.microsoft.com/office/drawing/2014/main" id="{6AADA776-FFED-3C49-B2D9-A484304AEAE0}"/>
                </a:ext>
              </a:extLst>
            </p:cNvPr>
            <p:cNvSpPr/>
            <p:nvPr/>
          </p:nvSpPr>
          <p:spPr>
            <a:xfrm>
              <a:off x="3648850" y="3529650"/>
              <a:ext cx="880500" cy="1850575"/>
            </a:xfrm>
            <a:custGeom>
              <a:avLst/>
              <a:gdLst/>
              <a:ahLst/>
              <a:cxnLst/>
              <a:rect l="l" t="t" r="r" b="b"/>
              <a:pathLst>
                <a:path w="35220" h="74023" extrusionOk="0">
                  <a:moveTo>
                    <a:pt x="26690" y="0"/>
                  </a:moveTo>
                  <a:lnTo>
                    <a:pt x="22720" y="46959"/>
                  </a:lnTo>
                  <a:cubicBezTo>
                    <a:pt x="22720" y="47866"/>
                    <a:pt x="22352" y="48748"/>
                    <a:pt x="21666" y="49361"/>
                  </a:cubicBezTo>
                  <a:lnTo>
                    <a:pt x="319" y="69115"/>
                  </a:lnTo>
                  <a:cubicBezTo>
                    <a:pt x="221" y="69213"/>
                    <a:pt x="98" y="69311"/>
                    <a:pt x="0" y="69384"/>
                  </a:cubicBezTo>
                  <a:lnTo>
                    <a:pt x="4093" y="73159"/>
                  </a:lnTo>
                  <a:cubicBezTo>
                    <a:pt x="4718" y="73735"/>
                    <a:pt x="5509" y="74023"/>
                    <a:pt x="6299" y="74023"/>
                  </a:cubicBezTo>
                  <a:cubicBezTo>
                    <a:pt x="7089" y="74023"/>
                    <a:pt x="7880" y="73735"/>
                    <a:pt x="8505" y="73159"/>
                  </a:cubicBezTo>
                  <a:lnTo>
                    <a:pt x="29876" y="53405"/>
                  </a:lnTo>
                  <a:cubicBezTo>
                    <a:pt x="30538" y="52792"/>
                    <a:pt x="30906" y="51910"/>
                    <a:pt x="30906" y="51003"/>
                  </a:cubicBezTo>
                  <a:lnTo>
                    <a:pt x="35219"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77;p34">
              <a:extLst>
                <a:ext uri="{FF2B5EF4-FFF2-40B4-BE49-F238E27FC236}">
                  <a16:creationId xmlns:a16="http://schemas.microsoft.com/office/drawing/2014/main" id="{3AB44661-D5B8-6E40-94DF-F449A337B969}"/>
                </a:ext>
              </a:extLst>
            </p:cNvPr>
            <p:cNvSpPr/>
            <p:nvPr/>
          </p:nvSpPr>
          <p:spPr>
            <a:xfrm>
              <a:off x="2927675" y="3093375"/>
              <a:ext cx="1746875" cy="436300"/>
            </a:xfrm>
            <a:custGeom>
              <a:avLst/>
              <a:gdLst/>
              <a:ahLst/>
              <a:cxnLst/>
              <a:rect l="l" t="t" r="r" b="b"/>
              <a:pathLst>
                <a:path w="69875" h="17452" extrusionOk="0">
                  <a:moveTo>
                    <a:pt x="0" y="1"/>
                  </a:moveTo>
                  <a:lnTo>
                    <a:pt x="0" y="14363"/>
                  </a:lnTo>
                  <a:cubicBezTo>
                    <a:pt x="0" y="16079"/>
                    <a:pt x="1373" y="17451"/>
                    <a:pt x="3088" y="17451"/>
                  </a:cubicBezTo>
                  <a:lnTo>
                    <a:pt x="66787" y="17451"/>
                  </a:lnTo>
                  <a:cubicBezTo>
                    <a:pt x="68502" y="17451"/>
                    <a:pt x="69875" y="16079"/>
                    <a:pt x="69875" y="14363"/>
                  </a:cubicBezTo>
                  <a:lnTo>
                    <a:pt x="69875" y="1"/>
                  </a:lnTo>
                  <a:close/>
                </a:path>
              </a:pathLst>
            </a:custGeom>
            <a:solidFill>
              <a:srgbClr val="FF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78;p34">
              <a:extLst>
                <a:ext uri="{FF2B5EF4-FFF2-40B4-BE49-F238E27FC236}">
                  <a16:creationId xmlns:a16="http://schemas.microsoft.com/office/drawing/2014/main" id="{F90ED626-444B-F643-B1B2-C06D5930CFF9}"/>
                </a:ext>
              </a:extLst>
            </p:cNvPr>
            <p:cNvSpPr/>
            <p:nvPr/>
          </p:nvSpPr>
          <p:spPr>
            <a:xfrm>
              <a:off x="4317325" y="3093375"/>
              <a:ext cx="357225" cy="436300"/>
            </a:xfrm>
            <a:custGeom>
              <a:avLst/>
              <a:gdLst/>
              <a:ahLst/>
              <a:cxnLst/>
              <a:rect l="l" t="t" r="r" b="b"/>
              <a:pathLst>
                <a:path w="14289" h="17452" extrusionOk="0">
                  <a:moveTo>
                    <a:pt x="3088" y="1"/>
                  </a:moveTo>
                  <a:lnTo>
                    <a:pt x="3088" y="14363"/>
                  </a:lnTo>
                  <a:cubicBezTo>
                    <a:pt x="3088" y="16079"/>
                    <a:pt x="1716" y="17451"/>
                    <a:pt x="0" y="17451"/>
                  </a:cubicBezTo>
                  <a:lnTo>
                    <a:pt x="11201" y="17451"/>
                  </a:lnTo>
                  <a:cubicBezTo>
                    <a:pt x="12916" y="17451"/>
                    <a:pt x="14289" y="16079"/>
                    <a:pt x="14289" y="14363"/>
                  </a:cubicBezTo>
                  <a:lnTo>
                    <a:pt x="14289" y="1"/>
                  </a:lnTo>
                  <a:close/>
                </a:path>
              </a:pathLst>
            </a:custGeom>
            <a:solidFill>
              <a:srgbClr val="C06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79;p34">
              <a:extLst>
                <a:ext uri="{FF2B5EF4-FFF2-40B4-BE49-F238E27FC236}">
                  <a16:creationId xmlns:a16="http://schemas.microsoft.com/office/drawing/2014/main" id="{9DAB2A94-D877-5F41-A3B0-4D39F64DF07F}"/>
                </a:ext>
              </a:extLst>
            </p:cNvPr>
            <p:cNvSpPr/>
            <p:nvPr/>
          </p:nvSpPr>
          <p:spPr>
            <a:xfrm>
              <a:off x="2208950" y="314450"/>
              <a:ext cx="3184325" cy="2784475"/>
            </a:xfrm>
            <a:custGeom>
              <a:avLst/>
              <a:gdLst/>
              <a:ahLst/>
              <a:cxnLst/>
              <a:rect l="l" t="t" r="r" b="b"/>
              <a:pathLst>
                <a:path w="127373" h="111379" extrusionOk="0">
                  <a:moveTo>
                    <a:pt x="33759" y="0"/>
                  </a:moveTo>
                  <a:cubicBezTo>
                    <a:pt x="30057" y="0"/>
                    <a:pt x="26395" y="621"/>
                    <a:pt x="23063" y="2069"/>
                  </a:cubicBezTo>
                  <a:cubicBezTo>
                    <a:pt x="5196" y="9790"/>
                    <a:pt x="1" y="33416"/>
                    <a:pt x="3138" y="50891"/>
                  </a:cubicBezTo>
                  <a:cubicBezTo>
                    <a:pt x="4902" y="60841"/>
                    <a:pt x="8971" y="70204"/>
                    <a:pt x="13775" y="79027"/>
                  </a:cubicBezTo>
                  <a:cubicBezTo>
                    <a:pt x="19608" y="89786"/>
                    <a:pt x="25808" y="99296"/>
                    <a:pt x="28725" y="111378"/>
                  </a:cubicBezTo>
                  <a:lnTo>
                    <a:pt x="98673" y="111378"/>
                  </a:lnTo>
                  <a:cubicBezTo>
                    <a:pt x="101565" y="99296"/>
                    <a:pt x="107766" y="89786"/>
                    <a:pt x="113623" y="79027"/>
                  </a:cubicBezTo>
                  <a:cubicBezTo>
                    <a:pt x="118402" y="70204"/>
                    <a:pt x="122471" y="60841"/>
                    <a:pt x="124236" y="50891"/>
                  </a:cubicBezTo>
                  <a:cubicBezTo>
                    <a:pt x="127373" y="33416"/>
                    <a:pt x="122177" y="9790"/>
                    <a:pt x="104310" y="2069"/>
                  </a:cubicBezTo>
                  <a:cubicBezTo>
                    <a:pt x="100978" y="621"/>
                    <a:pt x="97317" y="0"/>
                    <a:pt x="93615" y="0"/>
                  </a:cubicBezTo>
                  <a:cubicBezTo>
                    <a:pt x="88984" y="0"/>
                    <a:pt x="84290" y="971"/>
                    <a:pt x="80095" y="2510"/>
                  </a:cubicBezTo>
                  <a:cubicBezTo>
                    <a:pt x="79801" y="2609"/>
                    <a:pt x="79507" y="2731"/>
                    <a:pt x="79213" y="2829"/>
                  </a:cubicBezTo>
                  <a:cubicBezTo>
                    <a:pt x="74189" y="4557"/>
                    <a:pt x="68938" y="5421"/>
                    <a:pt x="63690" y="5421"/>
                  </a:cubicBezTo>
                  <a:cubicBezTo>
                    <a:pt x="58442" y="5421"/>
                    <a:pt x="53197" y="4557"/>
                    <a:pt x="48185" y="2829"/>
                  </a:cubicBezTo>
                  <a:cubicBezTo>
                    <a:pt x="47866" y="2731"/>
                    <a:pt x="47572" y="2633"/>
                    <a:pt x="47278" y="2510"/>
                  </a:cubicBezTo>
                  <a:cubicBezTo>
                    <a:pt x="43083" y="971"/>
                    <a:pt x="38389" y="0"/>
                    <a:pt x="33759"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80;p34">
              <a:extLst>
                <a:ext uri="{FF2B5EF4-FFF2-40B4-BE49-F238E27FC236}">
                  <a16:creationId xmlns:a16="http://schemas.microsoft.com/office/drawing/2014/main" id="{9225D74D-9591-E94B-B1F1-0D6F0E45FC3B}"/>
                </a:ext>
              </a:extLst>
            </p:cNvPr>
            <p:cNvSpPr/>
            <p:nvPr/>
          </p:nvSpPr>
          <p:spPr>
            <a:xfrm>
              <a:off x="4394525" y="314325"/>
              <a:ext cx="998750" cy="2784600"/>
            </a:xfrm>
            <a:custGeom>
              <a:avLst/>
              <a:gdLst/>
              <a:ahLst/>
              <a:cxnLst/>
              <a:rect l="l" t="t" r="r" b="b"/>
              <a:pathLst>
                <a:path w="39950" h="111384" extrusionOk="0">
                  <a:moveTo>
                    <a:pt x="6174" y="1"/>
                  </a:moveTo>
                  <a:cubicBezTo>
                    <a:pt x="4241" y="1"/>
                    <a:pt x="2300" y="170"/>
                    <a:pt x="393" y="481"/>
                  </a:cubicBezTo>
                  <a:cubicBezTo>
                    <a:pt x="2206" y="824"/>
                    <a:pt x="3971" y="1339"/>
                    <a:pt x="5662" y="2074"/>
                  </a:cubicBezTo>
                  <a:cubicBezTo>
                    <a:pt x="23504" y="9795"/>
                    <a:pt x="28725" y="33421"/>
                    <a:pt x="25588" y="50896"/>
                  </a:cubicBezTo>
                  <a:cubicBezTo>
                    <a:pt x="23798" y="60846"/>
                    <a:pt x="19754" y="70209"/>
                    <a:pt x="14951" y="79032"/>
                  </a:cubicBezTo>
                  <a:cubicBezTo>
                    <a:pt x="9118" y="89791"/>
                    <a:pt x="2917" y="99301"/>
                    <a:pt x="0" y="111383"/>
                  </a:cubicBezTo>
                  <a:lnTo>
                    <a:pt x="11250" y="111383"/>
                  </a:lnTo>
                  <a:cubicBezTo>
                    <a:pt x="14142" y="99301"/>
                    <a:pt x="20343" y="89791"/>
                    <a:pt x="26200" y="79032"/>
                  </a:cubicBezTo>
                  <a:cubicBezTo>
                    <a:pt x="30979" y="70209"/>
                    <a:pt x="35048" y="60846"/>
                    <a:pt x="36837" y="50896"/>
                  </a:cubicBezTo>
                  <a:cubicBezTo>
                    <a:pt x="39950" y="33421"/>
                    <a:pt x="34754" y="9795"/>
                    <a:pt x="16887" y="2074"/>
                  </a:cubicBezTo>
                  <a:cubicBezTo>
                    <a:pt x="13553" y="625"/>
                    <a:pt x="9880" y="1"/>
                    <a:pt x="6174" y="1"/>
                  </a:cubicBezTo>
                  <a:close/>
                </a:path>
              </a:pathLst>
            </a:custGeom>
            <a:solidFill>
              <a:srgbClr val="D6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81;p34">
              <a:extLst>
                <a:ext uri="{FF2B5EF4-FFF2-40B4-BE49-F238E27FC236}">
                  <a16:creationId xmlns:a16="http://schemas.microsoft.com/office/drawing/2014/main" id="{15011F6E-1F91-C147-9F0A-1B01E51F8AA7}"/>
                </a:ext>
              </a:extLst>
            </p:cNvPr>
            <p:cNvSpPr/>
            <p:nvPr/>
          </p:nvSpPr>
          <p:spPr>
            <a:xfrm>
              <a:off x="2924000" y="3787700"/>
              <a:ext cx="1754225" cy="603325"/>
            </a:xfrm>
            <a:custGeom>
              <a:avLst/>
              <a:gdLst/>
              <a:ahLst/>
              <a:cxnLst/>
              <a:rect l="l" t="t" r="r" b="b"/>
              <a:pathLst>
                <a:path w="70169" h="24133" extrusionOk="0">
                  <a:moveTo>
                    <a:pt x="62489" y="1"/>
                  </a:moveTo>
                  <a:cubicBezTo>
                    <a:pt x="62064" y="1"/>
                    <a:pt x="61632" y="39"/>
                    <a:pt x="61199" y="119"/>
                  </a:cubicBezTo>
                  <a:lnTo>
                    <a:pt x="6446" y="9996"/>
                  </a:lnTo>
                  <a:cubicBezTo>
                    <a:pt x="2574" y="10707"/>
                    <a:pt x="0" y="14407"/>
                    <a:pt x="687" y="18280"/>
                  </a:cubicBezTo>
                  <a:cubicBezTo>
                    <a:pt x="1318" y="21719"/>
                    <a:pt x="4307" y="24133"/>
                    <a:pt x="7680" y="24133"/>
                  </a:cubicBezTo>
                  <a:cubicBezTo>
                    <a:pt x="8105" y="24133"/>
                    <a:pt x="8537" y="24095"/>
                    <a:pt x="8971" y="24015"/>
                  </a:cubicBezTo>
                  <a:lnTo>
                    <a:pt x="63723" y="14138"/>
                  </a:lnTo>
                  <a:cubicBezTo>
                    <a:pt x="67596" y="13452"/>
                    <a:pt x="70169" y="9726"/>
                    <a:pt x="69483" y="5854"/>
                  </a:cubicBezTo>
                  <a:cubicBezTo>
                    <a:pt x="68852" y="2415"/>
                    <a:pt x="65863" y="1"/>
                    <a:pt x="62489" y="1"/>
                  </a:cubicBezTo>
                  <a:close/>
                </a:path>
              </a:pathLst>
            </a:custGeom>
            <a:solidFill>
              <a:srgbClr val="83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82;p34">
              <a:extLst>
                <a:ext uri="{FF2B5EF4-FFF2-40B4-BE49-F238E27FC236}">
                  <a16:creationId xmlns:a16="http://schemas.microsoft.com/office/drawing/2014/main" id="{66D8EC0E-30B5-CD4E-B73A-DB80111FC602}"/>
                </a:ext>
              </a:extLst>
            </p:cNvPr>
            <p:cNvSpPr/>
            <p:nvPr/>
          </p:nvSpPr>
          <p:spPr>
            <a:xfrm>
              <a:off x="2971175" y="4427000"/>
              <a:ext cx="1659875" cy="571000"/>
            </a:xfrm>
            <a:custGeom>
              <a:avLst/>
              <a:gdLst/>
              <a:ahLst/>
              <a:cxnLst/>
              <a:rect l="l" t="t" r="r" b="b"/>
              <a:pathLst>
                <a:path w="66395" h="22840" extrusionOk="0">
                  <a:moveTo>
                    <a:pt x="59119" y="1"/>
                  </a:moveTo>
                  <a:cubicBezTo>
                    <a:pt x="58722" y="1"/>
                    <a:pt x="58319" y="36"/>
                    <a:pt x="57915" y="110"/>
                  </a:cubicBezTo>
                  <a:lnTo>
                    <a:pt x="6103" y="9447"/>
                  </a:lnTo>
                  <a:cubicBezTo>
                    <a:pt x="2427" y="10109"/>
                    <a:pt x="0" y="13614"/>
                    <a:pt x="662" y="17290"/>
                  </a:cubicBezTo>
                  <a:cubicBezTo>
                    <a:pt x="1251" y="20540"/>
                    <a:pt x="4092" y="22839"/>
                    <a:pt x="7301" y="22839"/>
                  </a:cubicBezTo>
                  <a:cubicBezTo>
                    <a:pt x="7698" y="22839"/>
                    <a:pt x="8101" y="22804"/>
                    <a:pt x="8505" y="22731"/>
                  </a:cubicBezTo>
                  <a:lnTo>
                    <a:pt x="60292" y="13369"/>
                  </a:lnTo>
                  <a:cubicBezTo>
                    <a:pt x="63968" y="12707"/>
                    <a:pt x="66395" y="9202"/>
                    <a:pt x="65733" y="5550"/>
                  </a:cubicBezTo>
                  <a:cubicBezTo>
                    <a:pt x="65145" y="2281"/>
                    <a:pt x="62308" y="1"/>
                    <a:pt x="59119" y="1"/>
                  </a:cubicBezTo>
                  <a:close/>
                </a:path>
              </a:pathLst>
            </a:custGeom>
            <a:solidFill>
              <a:srgbClr val="83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83;p34">
              <a:extLst>
                <a:ext uri="{FF2B5EF4-FFF2-40B4-BE49-F238E27FC236}">
                  <a16:creationId xmlns:a16="http://schemas.microsoft.com/office/drawing/2014/main" id="{19A1F376-ECA7-9F40-B1FA-A622BFB15EFE}"/>
                </a:ext>
              </a:extLst>
            </p:cNvPr>
            <p:cNvSpPr/>
            <p:nvPr/>
          </p:nvSpPr>
          <p:spPr>
            <a:xfrm>
              <a:off x="4271375" y="3787700"/>
              <a:ext cx="392150" cy="389000"/>
            </a:xfrm>
            <a:custGeom>
              <a:avLst/>
              <a:gdLst/>
              <a:ahLst/>
              <a:cxnLst/>
              <a:rect l="l" t="t" r="r" b="b"/>
              <a:pathLst>
                <a:path w="15686" h="15560" extrusionOk="0">
                  <a:moveTo>
                    <a:pt x="8594" y="1"/>
                  </a:moveTo>
                  <a:cubicBezTo>
                    <a:pt x="8169" y="1"/>
                    <a:pt x="7737" y="39"/>
                    <a:pt x="7304" y="119"/>
                  </a:cubicBezTo>
                  <a:lnTo>
                    <a:pt x="0" y="1442"/>
                  </a:lnTo>
                  <a:cubicBezTo>
                    <a:pt x="84" y="1439"/>
                    <a:pt x="167" y="1438"/>
                    <a:pt x="250" y="1438"/>
                  </a:cubicBezTo>
                  <a:cubicBezTo>
                    <a:pt x="3628" y="1438"/>
                    <a:pt x="6608" y="3855"/>
                    <a:pt x="7230" y="7275"/>
                  </a:cubicBezTo>
                  <a:cubicBezTo>
                    <a:pt x="7304" y="7717"/>
                    <a:pt x="7353" y="8133"/>
                    <a:pt x="7353" y="8550"/>
                  </a:cubicBezTo>
                  <a:cubicBezTo>
                    <a:pt x="7353" y="11932"/>
                    <a:pt x="4926" y="14947"/>
                    <a:pt x="1495" y="15559"/>
                  </a:cubicBezTo>
                  <a:lnTo>
                    <a:pt x="9828" y="14138"/>
                  </a:lnTo>
                  <a:cubicBezTo>
                    <a:pt x="13284" y="13525"/>
                    <a:pt x="15686" y="10511"/>
                    <a:pt x="15686" y="7128"/>
                  </a:cubicBezTo>
                  <a:cubicBezTo>
                    <a:pt x="15686" y="6712"/>
                    <a:pt x="15661" y="6295"/>
                    <a:pt x="15588" y="5854"/>
                  </a:cubicBezTo>
                  <a:cubicBezTo>
                    <a:pt x="14957" y="2415"/>
                    <a:pt x="11968" y="1"/>
                    <a:pt x="8594" y="1"/>
                  </a:cubicBezTo>
                  <a:close/>
                </a:path>
              </a:pathLst>
            </a:custGeom>
            <a:solidFill>
              <a:srgbClr val="727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84;p34">
              <a:extLst>
                <a:ext uri="{FF2B5EF4-FFF2-40B4-BE49-F238E27FC236}">
                  <a16:creationId xmlns:a16="http://schemas.microsoft.com/office/drawing/2014/main" id="{7909F5A1-11E2-2A42-9D0D-6F509D758C2C}"/>
                </a:ext>
              </a:extLst>
            </p:cNvPr>
            <p:cNvSpPr/>
            <p:nvPr/>
          </p:nvSpPr>
          <p:spPr>
            <a:xfrm>
              <a:off x="4235825" y="4427000"/>
              <a:ext cx="381750" cy="370375"/>
            </a:xfrm>
            <a:custGeom>
              <a:avLst/>
              <a:gdLst/>
              <a:ahLst/>
              <a:cxnLst/>
              <a:rect l="l" t="t" r="r" b="b"/>
              <a:pathLst>
                <a:path w="15270" h="14815" extrusionOk="0">
                  <a:moveTo>
                    <a:pt x="8533" y="1"/>
                  </a:moveTo>
                  <a:cubicBezTo>
                    <a:pt x="8136" y="1"/>
                    <a:pt x="7733" y="36"/>
                    <a:pt x="7329" y="110"/>
                  </a:cubicBezTo>
                  <a:lnTo>
                    <a:pt x="1" y="1433"/>
                  </a:lnTo>
                  <a:cubicBezTo>
                    <a:pt x="68" y="1431"/>
                    <a:pt x="135" y="1430"/>
                    <a:pt x="202" y="1430"/>
                  </a:cubicBezTo>
                  <a:cubicBezTo>
                    <a:pt x="3404" y="1430"/>
                    <a:pt x="6214" y="3707"/>
                    <a:pt x="6814" y="6972"/>
                  </a:cubicBezTo>
                  <a:cubicBezTo>
                    <a:pt x="6888" y="7364"/>
                    <a:pt x="6912" y="7781"/>
                    <a:pt x="6912" y="8173"/>
                  </a:cubicBezTo>
                  <a:cubicBezTo>
                    <a:pt x="6912" y="11384"/>
                    <a:pt x="4633" y="14202"/>
                    <a:pt x="1373" y="14815"/>
                  </a:cubicBezTo>
                  <a:lnTo>
                    <a:pt x="9706" y="13369"/>
                  </a:lnTo>
                  <a:cubicBezTo>
                    <a:pt x="12966" y="12781"/>
                    <a:pt x="15270" y="9938"/>
                    <a:pt x="15270" y="6751"/>
                  </a:cubicBezTo>
                  <a:cubicBezTo>
                    <a:pt x="15270" y="6359"/>
                    <a:pt x="15221" y="5943"/>
                    <a:pt x="15147" y="5550"/>
                  </a:cubicBezTo>
                  <a:cubicBezTo>
                    <a:pt x="14559" y="2281"/>
                    <a:pt x="11722" y="1"/>
                    <a:pt x="8533" y="1"/>
                  </a:cubicBezTo>
                  <a:close/>
                </a:path>
              </a:pathLst>
            </a:custGeom>
            <a:solidFill>
              <a:srgbClr val="727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85;p34">
              <a:extLst>
                <a:ext uri="{FF2B5EF4-FFF2-40B4-BE49-F238E27FC236}">
                  <a16:creationId xmlns:a16="http://schemas.microsoft.com/office/drawing/2014/main" id="{D726111D-AC58-D443-BE76-EE8F6F1D0017}"/>
                </a:ext>
              </a:extLst>
            </p:cNvPr>
            <p:cNvSpPr/>
            <p:nvPr/>
          </p:nvSpPr>
          <p:spPr>
            <a:xfrm>
              <a:off x="2168525" y="238000"/>
              <a:ext cx="3278050" cy="5218675"/>
            </a:xfrm>
            <a:custGeom>
              <a:avLst/>
              <a:gdLst/>
              <a:ahLst/>
              <a:cxnLst/>
              <a:rect l="l" t="t" r="r" b="b"/>
              <a:pathLst>
                <a:path w="131122" h="208747" extrusionOk="0">
                  <a:moveTo>
                    <a:pt x="97202" y="117500"/>
                  </a:moveTo>
                  <a:lnTo>
                    <a:pt x="97202" y="128578"/>
                  </a:lnTo>
                  <a:cubicBezTo>
                    <a:pt x="97202" y="128603"/>
                    <a:pt x="97177" y="128603"/>
                    <a:pt x="97177" y="128603"/>
                  </a:cubicBezTo>
                  <a:lnTo>
                    <a:pt x="33454" y="128603"/>
                  </a:lnTo>
                  <a:cubicBezTo>
                    <a:pt x="33430" y="128603"/>
                    <a:pt x="33405" y="128603"/>
                    <a:pt x="33405" y="128578"/>
                  </a:cubicBezTo>
                  <a:lnTo>
                    <a:pt x="33405" y="117500"/>
                  </a:lnTo>
                  <a:close/>
                  <a:moveTo>
                    <a:pt x="91099" y="134705"/>
                  </a:moveTo>
                  <a:lnTo>
                    <a:pt x="90731" y="139117"/>
                  </a:lnTo>
                  <a:lnTo>
                    <a:pt x="63478" y="144043"/>
                  </a:lnTo>
                  <a:cubicBezTo>
                    <a:pt x="61811" y="144337"/>
                    <a:pt x="60708" y="145930"/>
                    <a:pt x="61027" y="147597"/>
                  </a:cubicBezTo>
                  <a:cubicBezTo>
                    <a:pt x="61289" y="149060"/>
                    <a:pt x="62582" y="150095"/>
                    <a:pt x="64023" y="150095"/>
                  </a:cubicBezTo>
                  <a:cubicBezTo>
                    <a:pt x="64199" y="150095"/>
                    <a:pt x="64377" y="150080"/>
                    <a:pt x="64556" y="150048"/>
                  </a:cubicBezTo>
                  <a:lnTo>
                    <a:pt x="91957" y="145097"/>
                  </a:lnTo>
                  <a:cubicBezTo>
                    <a:pt x="92193" y="145059"/>
                    <a:pt x="92429" y="145041"/>
                    <a:pt x="92663" y="145041"/>
                  </a:cubicBezTo>
                  <a:cubicBezTo>
                    <a:pt x="93498" y="145041"/>
                    <a:pt x="94307" y="145280"/>
                    <a:pt x="94996" y="145759"/>
                  </a:cubicBezTo>
                  <a:cubicBezTo>
                    <a:pt x="95903" y="146396"/>
                    <a:pt x="96491" y="147327"/>
                    <a:pt x="96687" y="148406"/>
                  </a:cubicBezTo>
                  <a:cubicBezTo>
                    <a:pt x="96883" y="149459"/>
                    <a:pt x="96638" y="150538"/>
                    <a:pt x="96025" y="151445"/>
                  </a:cubicBezTo>
                  <a:cubicBezTo>
                    <a:pt x="95413" y="152327"/>
                    <a:pt x="94481" y="152940"/>
                    <a:pt x="93403" y="153111"/>
                  </a:cubicBezTo>
                  <a:lnTo>
                    <a:pt x="38650" y="163013"/>
                  </a:lnTo>
                  <a:cubicBezTo>
                    <a:pt x="38410" y="163056"/>
                    <a:pt x="38171" y="163076"/>
                    <a:pt x="37935" y="163076"/>
                  </a:cubicBezTo>
                  <a:cubicBezTo>
                    <a:pt x="36001" y="163076"/>
                    <a:pt x="34270" y="161694"/>
                    <a:pt x="33920" y="159729"/>
                  </a:cubicBezTo>
                  <a:cubicBezTo>
                    <a:pt x="33528" y="157498"/>
                    <a:pt x="34999" y="155391"/>
                    <a:pt x="37204" y="154998"/>
                  </a:cubicBezTo>
                  <a:lnTo>
                    <a:pt x="50782" y="152548"/>
                  </a:lnTo>
                  <a:cubicBezTo>
                    <a:pt x="52449" y="152229"/>
                    <a:pt x="53552" y="150660"/>
                    <a:pt x="53258" y="148994"/>
                  </a:cubicBezTo>
                  <a:cubicBezTo>
                    <a:pt x="52995" y="147509"/>
                    <a:pt x="51702" y="146471"/>
                    <a:pt x="50244" y="146471"/>
                  </a:cubicBezTo>
                  <a:cubicBezTo>
                    <a:pt x="50066" y="146471"/>
                    <a:pt x="49885" y="146486"/>
                    <a:pt x="49704" y="146518"/>
                  </a:cubicBezTo>
                  <a:lnTo>
                    <a:pt x="40783" y="148136"/>
                  </a:lnTo>
                  <a:lnTo>
                    <a:pt x="39533" y="134705"/>
                  </a:lnTo>
                  <a:close/>
                  <a:moveTo>
                    <a:pt x="88967" y="160121"/>
                  </a:moveTo>
                  <a:lnTo>
                    <a:pt x="88575" y="164826"/>
                  </a:lnTo>
                  <a:lnTo>
                    <a:pt x="43062" y="173037"/>
                  </a:lnTo>
                  <a:lnTo>
                    <a:pt x="42645" y="168478"/>
                  </a:lnTo>
                  <a:lnTo>
                    <a:pt x="88967" y="160121"/>
                  </a:lnTo>
                  <a:close/>
                  <a:moveTo>
                    <a:pt x="91222" y="170611"/>
                  </a:moveTo>
                  <a:cubicBezTo>
                    <a:pt x="92962" y="170611"/>
                    <a:pt x="94506" y="171861"/>
                    <a:pt x="94849" y="173650"/>
                  </a:cubicBezTo>
                  <a:cubicBezTo>
                    <a:pt x="95192" y="175659"/>
                    <a:pt x="93869" y="177571"/>
                    <a:pt x="91859" y="177939"/>
                  </a:cubicBezTo>
                  <a:lnTo>
                    <a:pt x="40047" y="187277"/>
                  </a:lnTo>
                  <a:cubicBezTo>
                    <a:pt x="39827" y="187317"/>
                    <a:pt x="39607" y="187337"/>
                    <a:pt x="39390" y="187337"/>
                  </a:cubicBezTo>
                  <a:cubicBezTo>
                    <a:pt x="37652" y="187337"/>
                    <a:pt x="36088" y="186076"/>
                    <a:pt x="35783" y="184311"/>
                  </a:cubicBezTo>
                  <a:cubicBezTo>
                    <a:pt x="35415" y="182301"/>
                    <a:pt x="36739" y="180390"/>
                    <a:pt x="38748" y="180022"/>
                  </a:cubicBezTo>
                  <a:lnTo>
                    <a:pt x="90560" y="170660"/>
                  </a:lnTo>
                  <a:cubicBezTo>
                    <a:pt x="90780" y="170635"/>
                    <a:pt x="91001" y="170611"/>
                    <a:pt x="91222" y="170611"/>
                  </a:cubicBezTo>
                  <a:close/>
                  <a:moveTo>
                    <a:pt x="84065" y="185536"/>
                  </a:moveTo>
                  <a:lnTo>
                    <a:pt x="65659" y="202595"/>
                  </a:lnTo>
                  <a:cubicBezTo>
                    <a:pt x="65610" y="202631"/>
                    <a:pt x="65555" y="202650"/>
                    <a:pt x="65503" y="202650"/>
                  </a:cubicBezTo>
                  <a:cubicBezTo>
                    <a:pt x="65451" y="202650"/>
                    <a:pt x="65402" y="202631"/>
                    <a:pt x="65365" y="202595"/>
                  </a:cubicBezTo>
                  <a:lnTo>
                    <a:pt x="53012" y="191149"/>
                  </a:lnTo>
                  <a:lnTo>
                    <a:pt x="84065" y="185536"/>
                  </a:lnTo>
                  <a:close/>
                  <a:moveTo>
                    <a:pt x="35429" y="1"/>
                  </a:moveTo>
                  <a:cubicBezTo>
                    <a:pt x="31112" y="1"/>
                    <a:pt x="27030" y="768"/>
                    <a:pt x="23455" y="2309"/>
                  </a:cubicBezTo>
                  <a:cubicBezTo>
                    <a:pt x="14485" y="6206"/>
                    <a:pt x="7720" y="14000"/>
                    <a:pt x="3946" y="24881"/>
                  </a:cubicBezTo>
                  <a:cubicBezTo>
                    <a:pt x="809" y="33974"/>
                    <a:pt x="0" y="44758"/>
                    <a:pt x="1740" y="54488"/>
                  </a:cubicBezTo>
                  <a:cubicBezTo>
                    <a:pt x="3358" y="63532"/>
                    <a:pt x="6838" y="72772"/>
                    <a:pt x="12696" y="83555"/>
                  </a:cubicBezTo>
                  <a:cubicBezTo>
                    <a:pt x="13774" y="85541"/>
                    <a:pt x="14877" y="87526"/>
                    <a:pt x="15955" y="89413"/>
                  </a:cubicBezTo>
                  <a:cubicBezTo>
                    <a:pt x="20612" y="97746"/>
                    <a:pt x="25023" y="105589"/>
                    <a:pt x="27303" y="114951"/>
                  </a:cubicBezTo>
                  <a:lnTo>
                    <a:pt x="27303" y="128578"/>
                  </a:lnTo>
                  <a:cubicBezTo>
                    <a:pt x="27303" y="131936"/>
                    <a:pt x="30048" y="134681"/>
                    <a:pt x="33405" y="134705"/>
                  </a:cubicBezTo>
                  <a:lnTo>
                    <a:pt x="34753" y="149337"/>
                  </a:lnTo>
                  <a:cubicBezTo>
                    <a:pt x="29999" y="150881"/>
                    <a:pt x="27009" y="155758"/>
                    <a:pt x="27915" y="160807"/>
                  </a:cubicBezTo>
                  <a:cubicBezTo>
                    <a:pt x="28724" y="165243"/>
                    <a:pt x="32303" y="168503"/>
                    <a:pt x="36567" y="169067"/>
                  </a:cubicBezTo>
                  <a:lnTo>
                    <a:pt x="37033" y="174140"/>
                  </a:lnTo>
                  <a:cubicBezTo>
                    <a:pt x="32082" y="175365"/>
                    <a:pt x="28847" y="180292"/>
                    <a:pt x="29754" y="185389"/>
                  </a:cubicBezTo>
                  <a:cubicBezTo>
                    <a:pt x="30611" y="190120"/>
                    <a:pt x="34753" y="193453"/>
                    <a:pt x="39386" y="193453"/>
                  </a:cubicBezTo>
                  <a:cubicBezTo>
                    <a:pt x="39974" y="193453"/>
                    <a:pt x="40562" y="193404"/>
                    <a:pt x="41150" y="193281"/>
                  </a:cubicBezTo>
                  <a:lnTo>
                    <a:pt x="45488" y="192497"/>
                  </a:lnTo>
                  <a:lnTo>
                    <a:pt x="61223" y="207080"/>
                  </a:lnTo>
                  <a:cubicBezTo>
                    <a:pt x="62424" y="208183"/>
                    <a:pt x="63968" y="208746"/>
                    <a:pt x="65512" y="208746"/>
                  </a:cubicBezTo>
                  <a:cubicBezTo>
                    <a:pt x="67056" y="208746"/>
                    <a:pt x="68600" y="208183"/>
                    <a:pt x="69801" y="207080"/>
                  </a:cubicBezTo>
                  <a:lnTo>
                    <a:pt x="91148" y="187301"/>
                  </a:lnTo>
                  <a:cubicBezTo>
                    <a:pt x="92128" y="186394"/>
                    <a:pt x="92790" y="185218"/>
                    <a:pt x="93060" y="183919"/>
                  </a:cubicBezTo>
                  <a:cubicBezTo>
                    <a:pt x="98305" y="182914"/>
                    <a:pt x="101809" y="177841"/>
                    <a:pt x="100854" y="172571"/>
                  </a:cubicBezTo>
                  <a:cubicBezTo>
                    <a:pt x="100216" y="169042"/>
                    <a:pt x="97790" y="166322"/>
                    <a:pt x="94677" y="165145"/>
                  </a:cubicBezTo>
                  <a:lnTo>
                    <a:pt x="95192" y="158969"/>
                  </a:lnTo>
                  <a:cubicBezTo>
                    <a:pt x="97569" y="158381"/>
                    <a:pt x="99628" y="156959"/>
                    <a:pt x="101050" y="154925"/>
                  </a:cubicBezTo>
                  <a:cubicBezTo>
                    <a:pt x="102594" y="152695"/>
                    <a:pt x="103182" y="149974"/>
                    <a:pt x="102692" y="147303"/>
                  </a:cubicBezTo>
                  <a:cubicBezTo>
                    <a:pt x="102226" y="144631"/>
                    <a:pt x="100731" y="142303"/>
                    <a:pt x="98476" y="140759"/>
                  </a:cubicBezTo>
                  <a:cubicBezTo>
                    <a:pt x="97962" y="140391"/>
                    <a:pt x="97398" y="140073"/>
                    <a:pt x="96810" y="139803"/>
                  </a:cubicBezTo>
                  <a:lnTo>
                    <a:pt x="97226" y="134705"/>
                  </a:lnTo>
                  <a:cubicBezTo>
                    <a:pt x="100584" y="134681"/>
                    <a:pt x="103304" y="131936"/>
                    <a:pt x="103304" y="128578"/>
                  </a:cubicBezTo>
                  <a:lnTo>
                    <a:pt x="103304" y="114951"/>
                  </a:lnTo>
                  <a:cubicBezTo>
                    <a:pt x="105584" y="105589"/>
                    <a:pt x="109995" y="97746"/>
                    <a:pt x="114652" y="89413"/>
                  </a:cubicBezTo>
                  <a:cubicBezTo>
                    <a:pt x="115730" y="87526"/>
                    <a:pt x="116833" y="85541"/>
                    <a:pt x="117912" y="83555"/>
                  </a:cubicBezTo>
                  <a:cubicBezTo>
                    <a:pt x="123769" y="72772"/>
                    <a:pt x="127250" y="63532"/>
                    <a:pt x="128867" y="54488"/>
                  </a:cubicBezTo>
                  <a:cubicBezTo>
                    <a:pt x="131122" y="41890"/>
                    <a:pt x="129676" y="22725"/>
                    <a:pt x="118132" y="10176"/>
                  </a:cubicBezTo>
                  <a:cubicBezTo>
                    <a:pt x="117524" y="9516"/>
                    <a:pt x="116696" y="9184"/>
                    <a:pt x="115870" y="9184"/>
                  </a:cubicBezTo>
                  <a:cubicBezTo>
                    <a:pt x="115133" y="9184"/>
                    <a:pt x="114397" y="9448"/>
                    <a:pt x="113819" y="9980"/>
                  </a:cubicBezTo>
                  <a:cubicBezTo>
                    <a:pt x="112569" y="11132"/>
                    <a:pt x="112495" y="13068"/>
                    <a:pt x="113623" y="14294"/>
                  </a:cubicBezTo>
                  <a:cubicBezTo>
                    <a:pt x="123010" y="24514"/>
                    <a:pt x="125044" y="41302"/>
                    <a:pt x="122862" y="53410"/>
                  </a:cubicBezTo>
                  <a:cubicBezTo>
                    <a:pt x="121367" y="61792"/>
                    <a:pt x="118083" y="70443"/>
                    <a:pt x="112544" y="80639"/>
                  </a:cubicBezTo>
                  <a:cubicBezTo>
                    <a:pt x="111490" y="82600"/>
                    <a:pt x="110388" y="84536"/>
                    <a:pt x="109334" y="86423"/>
                  </a:cubicBezTo>
                  <a:cubicBezTo>
                    <a:pt x="104824" y="94437"/>
                    <a:pt x="100584" y="102060"/>
                    <a:pt x="97986" y="111152"/>
                  </a:cubicBezTo>
                  <a:lnTo>
                    <a:pt x="32621" y="111152"/>
                  </a:lnTo>
                  <a:cubicBezTo>
                    <a:pt x="30048" y="102060"/>
                    <a:pt x="25783" y="94437"/>
                    <a:pt x="21274" y="86423"/>
                  </a:cubicBezTo>
                  <a:cubicBezTo>
                    <a:pt x="20220" y="84536"/>
                    <a:pt x="19117" y="82600"/>
                    <a:pt x="18063" y="80639"/>
                  </a:cubicBezTo>
                  <a:cubicBezTo>
                    <a:pt x="12524" y="70443"/>
                    <a:pt x="9264" y="61792"/>
                    <a:pt x="7745" y="53410"/>
                  </a:cubicBezTo>
                  <a:cubicBezTo>
                    <a:pt x="4706" y="36474"/>
                    <a:pt x="10049" y="14784"/>
                    <a:pt x="25881" y="7921"/>
                  </a:cubicBezTo>
                  <a:cubicBezTo>
                    <a:pt x="28702" y="6706"/>
                    <a:pt x="31951" y="6102"/>
                    <a:pt x="35424" y="6102"/>
                  </a:cubicBezTo>
                  <a:cubicBezTo>
                    <a:pt x="39375" y="6102"/>
                    <a:pt x="43615" y="6884"/>
                    <a:pt x="47841" y="8436"/>
                  </a:cubicBezTo>
                  <a:cubicBezTo>
                    <a:pt x="48160" y="8559"/>
                    <a:pt x="48478" y="8657"/>
                    <a:pt x="48797" y="8779"/>
                  </a:cubicBezTo>
                  <a:cubicBezTo>
                    <a:pt x="54115" y="10617"/>
                    <a:pt x="59710" y="11536"/>
                    <a:pt x="65304" y="11536"/>
                  </a:cubicBezTo>
                  <a:cubicBezTo>
                    <a:pt x="70898" y="11536"/>
                    <a:pt x="76492" y="10617"/>
                    <a:pt x="81810" y="8779"/>
                  </a:cubicBezTo>
                  <a:cubicBezTo>
                    <a:pt x="82129" y="8657"/>
                    <a:pt x="82472" y="8559"/>
                    <a:pt x="82791" y="8436"/>
                  </a:cubicBezTo>
                  <a:cubicBezTo>
                    <a:pt x="86952" y="6897"/>
                    <a:pt x="91204" y="6120"/>
                    <a:pt x="95167" y="6120"/>
                  </a:cubicBezTo>
                  <a:cubicBezTo>
                    <a:pt x="98020" y="6120"/>
                    <a:pt x="100722" y="6523"/>
                    <a:pt x="103133" y="7333"/>
                  </a:cubicBezTo>
                  <a:cubicBezTo>
                    <a:pt x="103456" y="7441"/>
                    <a:pt x="103783" y="7492"/>
                    <a:pt x="104103" y="7492"/>
                  </a:cubicBezTo>
                  <a:cubicBezTo>
                    <a:pt x="105389" y="7492"/>
                    <a:pt x="106574" y="6672"/>
                    <a:pt x="107005" y="5397"/>
                  </a:cubicBezTo>
                  <a:cubicBezTo>
                    <a:pt x="107544" y="3804"/>
                    <a:pt x="106687" y="2064"/>
                    <a:pt x="105094" y="1525"/>
                  </a:cubicBezTo>
                  <a:cubicBezTo>
                    <a:pt x="102068" y="519"/>
                    <a:pt x="98711" y="20"/>
                    <a:pt x="95199" y="20"/>
                  </a:cubicBezTo>
                  <a:cubicBezTo>
                    <a:pt x="90490" y="20"/>
                    <a:pt x="85502" y="918"/>
                    <a:pt x="80658" y="2701"/>
                  </a:cubicBezTo>
                  <a:cubicBezTo>
                    <a:pt x="80389" y="2799"/>
                    <a:pt x="80119" y="2897"/>
                    <a:pt x="79825" y="2995"/>
                  </a:cubicBezTo>
                  <a:cubicBezTo>
                    <a:pt x="75144" y="4613"/>
                    <a:pt x="70224" y="5421"/>
                    <a:pt x="65304" y="5421"/>
                  </a:cubicBezTo>
                  <a:cubicBezTo>
                    <a:pt x="60383" y="5421"/>
                    <a:pt x="55463" y="4613"/>
                    <a:pt x="50782" y="2995"/>
                  </a:cubicBezTo>
                  <a:cubicBezTo>
                    <a:pt x="50513" y="2897"/>
                    <a:pt x="50218" y="2799"/>
                    <a:pt x="49949" y="2701"/>
                  </a:cubicBezTo>
                  <a:cubicBezTo>
                    <a:pt x="45066" y="903"/>
                    <a:pt x="40110" y="1"/>
                    <a:pt x="35429"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5054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467FD0-5FE6-9F45-9D08-08E10EE0FD49}"/>
              </a:ext>
            </a:extLst>
          </p:cNvPr>
          <p:cNvSpPr txBox="1"/>
          <p:nvPr/>
        </p:nvSpPr>
        <p:spPr>
          <a:xfrm>
            <a:off x="728791" y="569096"/>
            <a:ext cx="5696858" cy="3693319"/>
          </a:xfrm>
          <a:prstGeom prst="rect">
            <a:avLst/>
          </a:prstGeom>
          <a:noFill/>
        </p:spPr>
        <p:txBody>
          <a:bodyPr wrap="square">
            <a:spAutoFit/>
          </a:bodyPr>
          <a:lstStyle/>
          <a:p>
            <a:endParaRPr lang="en-GB" sz="1800" b="1"/>
          </a:p>
          <a:p>
            <a:pPr marL="285750" indent="-285750">
              <a:buFont typeface="Arial" panose="020B0604020202020204" pitchFamily="34" charset="0"/>
              <a:buChar char="•"/>
            </a:pPr>
            <a:r>
              <a:rPr lang="en-US" sz="1800" b="1"/>
              <a:t>The best way to evaluate the relationship of available bone to the dentition is to image the patient with a diagnostically accurate guide using radiopaque markers that are positioned at the</a:t>
            </a:r>
            <a:r>
              <a:rPr lang="en-GB" sz="1800" b="1"/>
              <a:t> proposed prosthetic locations, ideally with appropriate restorative contours.</a:t>
            </a:r>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GB" sz="1800" b="1"/>
              <a:t>Computed Tomography (CT) and the newer Cone-Beam Tomography (CBCT) offer more complete data and with the added benefit of software to manipulate images of implant placement.</a:t>
            </a:r>
            <a:endParaRPr lang="en-US" sz="1800"/>
          </a:p>
        </p:txBody>
      </p:sp>
      <p:grpSp>
        <p:nvGrpSpPr>
          <p:cNvPr id="25" name="Google Shape;1749;p41">
            <a:extLst>
              <a:ext uri="{FF2B5EF4-FFF2-40B4-BE49-F238E27FC236}">
                <a16:creationId xmlns:a16="http://schemas.microsoft.com/office/drawing/2014/main" id="{A7F7B0CE-1854-584E-9D64-6DB4C8E51531}"/>
              </a:ext>
            </a:extLst>
          </p:cNvPr>
          <p:cNvGrpSpPr/>
          <p:nvPr/>
        </p:nvGrpSpPr>
        <p:grpSpPr>
          <a:xfrm>
            <a:off x="6749143" y="1732427"/>
            <a:ext cx="1478643" cy="1596787"/>
            <a:chOff x="1282525" y="238025"/>
            <a:chExt cx="5043925" cy="5228450"/>
          </a:xfrm>
        </p:grpSpPr>
        <p:sp>
          <p:nvSpPr>
            <p:cNvPr id="6" name="Google Shape;1750;p41">
              <a:extLst>
                <a:ext uri="{FF2B5EF4-FFF2-40B4-BE49-F238E27FC236}">
                  <a16:creationId xmlns:a16="http://schemas.microsoft.com/office/drawing/2014/main" id="{5DE8CDB2-0056-9F44-9F14-4430F7E06FB1}"/>
                </a:ext>
              </a:extLst>
            </p:cNvPr>
            <p:cNvSpPr/>
            <p:nvPr/>
          </p:nvSpPr>
          <p:spPr>
            <a:xfrm>
              <a:off x="2734675" y="5008125"/>
              <a:ext cx="2139625" cy="381750"/>
            </a:xfrm>
            <a:custGeom>
              <a:avLst/>
              <a:gdLst/>
              <a:ahLst/>
              <a:cxnLst/>
              <a:rect l="l" t="t" r="r" b="b"/>
              <a:pathLst>
                <a:path w="85585" h="15270" extrusionOk="0">
                  <a:moveTo>
                    <a:pt x="2672" y="1"/>
                  </a:moveTo>
                  <a:cubicBezTo>
                    <a:pt x="1201" y="1"/>
                    <a:pt x="0" y="1202"/>
                    <a:pt x="0" y="2672"/>
                  </a:cubicBezTo>
                  <a:lnTo>
                    <a:pt x="0" y="12598"/>
                  </a:lnTo>
                  <a:cubicBezTo>
                    <a:pt x="0" y="14069"/>
                    <a:pt x="1201" y="15270"/>
                    <a:pt x="2672" y="15270"/>
                  </a:cubicBezTo>
                  <a:lnTo>
                    <a:pt x="82913" y="15270"/>
                  </a:lnTo>
                  <a:cubicBezTo>
                    <a:pt x="84384" y="15270"/>
                    <a:pt x="85585" y="14069"/>
                    <a:pt x="85585" y="12598"/>
                  </a:cubicBezTo>
                  <a:lnTo>
                    <a:pt x="85585" y="2672"/>
                  </a:lnTo>
                  <a:cubicBezTo>
                    <a:pt x="85585" y="1202"/>
                    <a:pt x="84384" y="1"/>
                    <a:pt x="8291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51;p41">
              <a:extLst>
                <a:ext uri="{FF2B5EF4-FFF2-40B4-BE49-F238E27FC236}">
                  <a16:creationId xmlns:a16="http://schemas.microsoft.com/office/drawing/2014/main" id="{DB1D3718-1BB0-8C4C-AAB6-AAC7C406EA26}"/>
                </a:ext>
              </a:extLst>
            </p:cNvPr>
            <p:cNvSpPr/>
            <p:nvPr/>
          </p:nvSpPr>
          <p:spPr>
            <a:xfrm>
              <a:off x="4603450" y="5008125"/>
              <a:ext cx="270850" cy="381750"/>
            </a:xfrm>
            <a:custGeom>
              <a:avLst/>
              <a:gdLst/>
              <a:ahLst/>
              <a:cxnLst/>
              <a:rect l="l" t="t" r="r" b="b"/>
              <a:pathLst>
                <a:path w="10834" h="15270" extrusionOk="0">
                  <a:moveTo>
                    <a:pt x="1" y="1"/>
                  </a:moveTo>
                  <a:cubicBezTo>
                    <a:pt x="1471" y="1"/>
                    <a:pt x="2672" y="1202"/>
                    <a:pt x="2672" y="2672"/>
                  </a:cubicBezTo>
                  <a:lnTo>
                    <a:pt x="2672" y="12598"/>
                  </a:lnTo>
                  <a:cubicBezTo>
                    <a:pt x="2672" y="14069"/>
                    <a:pt x="1471" y="15270"/>
                    <a:pt x="1" y="15270"/>
                  </a:cubicBezTo>
                  <a:lnTo>
                    <a:pt x="8162" y="15270"/>
                  </a:lnTo>
                  <a:cubicBezTo>
                    <a:pt x="9633" y="15270"/>
                    <a:pt x="10834" y="14069"/>
                    <a:pt x="10834" y="12598"/>
                  </a:cubicBezTo>
                  <a:lnTo>
                    <a:pt x="10834" y="2672"/>
                  </a:lnTo>
                  <a:cubicBezTo>
                    <a:pt x="10834" y="1202"/>
                    <a:pt x="9633" y="1"/>
                    <a:pt x="8162" y="1"/>
                  </a:cubicBezTo>
                  <a:close/>
                </a:path>
              </a:pathLst>
            </a:custGeom>
            <a:solidFill>
              <a:srgbClr val="ACA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52;p41">
              <a:extLst>
                <a:ext uri="{FF2B5EF4-FFF2-40B4-BE49-F238E27FC236}">
                  <a16:creationId xmlns:a16="http://schemas.microsoft.com/office/drawing/2014/main" id="{8AFC9FB6-E2FE-9D4F-94BF-846C67ACD218}"/>
                </a:ext>
              </a:extLst>
            </p:cNvPr>
            <p:cNvSpPr/>
            <p:nvPr/>
          </p:nvSpPr>
          <p:spPr>
            <a:xfrm>
              <a:off x="3129250" y="4470775"/>
              <a:ext cx="1350475" cy="537375"/>
            </a:xfrm>
            <a:custGeom>
              <a:avLst/>
              <a:gdLst/>
              <a:ahLst/>
              <a:cxnLst/>
              <a:rect l="l" t="t" r="r" b="b"/>
              <a:pathLst>
                <a:path w="54019" h="21495" extrusionOk="0">
                  <a:moveTo>
                    <a:pt x="4069" y="1"/>
                  </a:moveTo>
                  <a:lnTo>
                    <a:pt x="1" y="21495"/>
                  </a:lnTo>
                  <a:lnTo>
                    <a:pt x="54018" y="21495"/>
                  </a:lnTo>
                  <a:lnTo>
                    <a:pt x="49950" y="1"/>
                  </a:lnTo>
                  <a:close/>
                </a:path>
              </a:pathLst>
            </a:custGeom>
            <a:solidFill>
              <a:srgbClr val="83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53;p41">
              <a:extLst>
                <a:ext uri="{FF2B5EF4-FFF2-40B4-BE49-F238E27FC236}">
                  <a16:creationId xmlns:a16="http://schemas.microsoft.com/office/drawing/2014/main" id="{D2AD85A1-5465-3F45-A0B8-7A2CBA5F52E3}"/>
                </a:ext>
              </a:extLst>
            </p:cNvPr>
            <p:cNvSpPr/>
            <p:nvPr/>
          </p:nvSpPr>
          <p:spPr>
            <a:xfrm>
              <a:off x="4144525" y="4470775"/>
              <a:ext cx="335200" cy="537375"/>
            </a:xfrm>
            <a:custGeom>
              <a:avLst/>
              <a:gdLst/>
              <a:ahLst/>
              <a:cxnLst/>
              <a:rect l="l" t="t" r="r" b="b"/>
              <a:pathLst>
                <a:path w="13408" h="21495" extrusionOk="0">
                  <a:moveTo>
                    <a:pt x="1" y="1"/>
                  </a:moveTo>
                  <a:lnTo>
                    <a:pt x="4069" y="21495"/>
                  </a:lnTo>
                  <a:lnTo>
                    <a:pt x="13407" y="21495"/>
                  </a:lnTo>
                  <a:lnTo>
                    <a:pt x="9339" y="1"/>
                  </a:lnTo>
                  <a:close/>
                </a:path>
              </a:pathLst>
            </a:custGeom>
            <a:solidFill>
              <a:srgbClr val="5A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54;p41">
              <a:extLst>
                <a:ext uri="{FF2B5EF4-FFF2-40B4-BE49-F238E27FC236}">
                  <a16:creationId xmlns:a16="http://schemas.microsoft.com/office/drawing/2014/main" id="{7C97DC85-5249-3D43-AAC5-78A5987672D8}"/>
                </a:ext>
              </a:extLst>
            </p:cNvPr>
            <p:cNvSpPr/>
            <p:nvPr/>
          </p:nvSpPr>
          <p:spPr>
            <a:xfrm>
              <a:off x="1359100" y="848375"/>
              <a:ext cx="4890750" cy="3622425"/>
            </a:xfrm>
            <a:custGeom>
              <a:avLst/>
              <a:gdLst/>
              <a:ahLst/>
              <a:cxnLst/>
              <a:rect l="l" t="t" r="r" b="b"/>
              <a:pathLst>
                <a:path w="195630" h="144897" extrusionOk="0">
                  <a:moveTo>
                    <a:pt x="11692" y="1"/>
                  </a:moveTo>
                  <a:cubicBezTo>
                    <a:pt x="5221" y="1"/>
                    <a:pt x="1" y="5221"/>
                    <a:pt x="1" y="11667"/>
                  </a:cubicBezTo>
                  <a:lnTo>
                    <a:pt x="1" y="133206"/>
                  </a:lnTo>
                  <a:cubicBezTo>
                    <a:pt x="1" y="139676"/>
                    <a:pt x="5221" y="144897"/>
                    <a:pt x="11692" y="144897"/>
                  </a:cubicBezTo>
                  <a:lnTo>
                    <a:pt x="183939" y="144897"/>
                  </a:lnTo>
                  <a:cubicBezTo>
                    <a:pt x="190410" y="144897"/>
                    <a:pt x="195630" y="139676"/>
                    <a:pt x="195630" y="133206"/>
                  </a:cubicBezTo>
                  <a:lnTo>
                    <a:pt x="195630" y="11667"/>
                  </a:lnTo>
                  <a:cubicBezTo>
                    <a:pt x="195630" y="5221"/>
                    <a:pt x="190410" y="1"/>
                    <a:pt x="183939" y="1"/>
                  </a:cubicBezTo>
                  <a:close/>
                </a:path>
              </a:pathLst>
            </a:custGeom>
            <a:solidFill>
              <a:srgbClr val="A9E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55;p41">
              <a:extLst>
                <a:ext uri="{FF2B5EF4-FFF2-40B4-BE49-F238E27FC236}">
                  <a16:creationId xmlns:a16="http://schemas.microsoft.com/office/drawing/2014/main" id="{6CBAF601-B7A6-2B4B-9756-0014DDC89F19}"/>
                </a:ext>
              </a:extLst>
            </p:cNvPr>
            <p:cNvSpPr/>
            <p:nvPr/>
          </p:nvSpPr>
          <p:spPr>
            <a:xfrm>
              <a:off x="5721675" y="848375"/>
              <a:ext cx="528175" cy="3622425"/>
            </a:xfrm>
            <a:custGeom>
              <a:avLst/>
              <a:gdLst/>
              <a:ahLst/>
              <a:cxnLst/>
              <a:rect l="l" t="t" r="r" b="b"/>
              <a:pathLst>
                <a:path w="21127" h="144897" extrusionOk="0">
                  <a:moveTo>
                    <a:pt x="0" y="1"/>
                  </a:moveTo>
                  <a:cubicBezTo>
                    <a:pt x="6446" y="1"/>
                    <a:pt x="11691" y="5221"/>
                    <a:pt x="11691" y="11667"/>
                  </a:cubicBezTo>
                  <a:lnTo>
                    <a:pt x="11691" y="133206"/>
                  </a:lnTo>
                  <a:cubicBezTo>
                    <a:pt x="11691" y="139676"/>
                    <a:pt x="6446" y="144897"/>
                    <a:pt x="0" y="144897"/>
                  </a:cubicBezTo>
                  <a:lnTo>
                    <a:pt x="9436" y="144897"/>
                  </a:lnTo>
                  <a:cubicBezTo>
                    <a:pt x="15907" y="144897"/>
                    <a:pt x="21127" y="139676"/>
                    <a:pt x="21127" y="133206"/>
                  </a:cubicBezTo>
                  <a:lnTo>
                    <a:pt x="21127" y="11667"/>
                  </a:lnTo>
                  <a:cubicBezTo>
                    <a:pt x="21127" y="5221"/>
                    <a:pt x="15907" y="1"/>
                    <a:pt x="9436" y="1"/>
                  </a:cubicBezTo>
                  <a:close/>
                </a:path>
              </a:pathLst>
            </a:custGeom>
            <a:solidFill>
              <a:srgbClr val="64D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56;p41">
              <a:extLst>
                <a:ext uri="{FF2B5EF4-FFF2-40B4-BE49-F238E27FC236}">
                  <a16:creationId xmlns:a16="http://schemas.microsoft.com/office/drawing/2014/main" id="{5D90F660-42C3-6F43-B6CB-CAC008D8A45C}"/>
                </a:ext>
              </a:extLst>
            </p:cNvPr>
            <p:cNvSpPr/>
            <p:nvPr/>
          </p:nvSpPr>
          <p:spPr>
            <a:xfrm>
              <a:off x="1359100" y="3949350"/>
              <a:ext cx="4890750" cy="521450"/>
            </a:xfrm>
            <a:custGeom>
              <a:avLst/>
              <a:gdLst/>
              <a:ahLst/>
              <a:cxnLst/>
              <a:rect l="l" t="t" r="r" b="b"/>
              <a:pathLst>
                <a:path w="195630" h="20858" extrusionOk="0">
                  <a:moveTo>
                    <a:pt x="1" y="1"/>
                  </a:moveTo>
                  <a:lnTo>
                    <a:pt x="1" y="9167"/>
                  </a:lnTo>
                  <a:cubicBezTo>
                    <a:pt x="1" y="15637"/>
                    <a:pt x="5221" y="20858"/>
                    <a:pt x="11692" y="20858"/>
                  </a:cubicBezTo>
                  <a:lnTo>
                    <a:pt x="183939" y="20858"/>
                  </a:lnTo>
                  <a:cubicBezTo>
                    <a:pt x="190410" y="20858"/>
                    <a:pt x="195630" y="15637"/>
                    <a:pt x="195630" y="9167"/>
                  </a:cubicBezTo>
                  <a:lnTo>
                    <a:pt x="195630"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57;p41">
              <a:extLst>
                <a:ext uri="{FF2B5EF4-FFF2-40B4-BE49-F238E27FC236}">
                  <a16:creationId xmlns:a16="http://schemas.microsoft.com/office/drawing/2014/main" id="{B5722919-1A57-B042-A0EA-9937FB9999D3}"/>
                </a:ext>
              </a:extLst>
            </p:cNvPr>
            <p:cNvSpPr/>
            <p:nvPr/>
          </p:nvSpPr>
          <p:spPr>
            <a:xfrm>
              <a:off x="5721675" y="3949350"/>
              <a:ext cx="528175" cy="521450"/>
            </a:xfrm>
            <a:custGeom>
              <a:avLst/>
              <a:gdLst/>
              <a:ahLst/>
              <a:cxnLst/>
              <a:rect l="l" t="t" r="r" b="b"/>
              <a:pathLst>
                <a:path w="21127" h="20858" extrusionOk="0">
                  <a:moveTo>
                    <a:pt x="11691" y="1"/>
                  </a:moveTo>
                  <a:lnTo>
                    <a:pt x="11691" y="9167"/>
                  </a:lnTo>
                  <a:cubicBezTo>
                    <a:pt x="11691" y="15637"/>
                    <a:pt x="6446" y="20858"/>
                    <a:pt x="0" y="20858"/>
                  </a:cubicBezTo>
                  <a:lnTo>
                    <a:pt x="9436" y="20858"/>
                  </a:lnTo>
                  <a:cubicBezTo>
                    <a:pt x="15907" y="20858"/>
                    <a:pt x="21127" y="15637"/>
                    <a:pt x="21127" y="9167"/>
                  </a:cubicBezTo>
                  <a:lnTo>
                    <a:pt x="21127" y="1"/>
                  </a:lnTo>
                  <a:close/>
                </a:path>
              </a:pathLst>
            </a:custGeom>
            <a:solidFill>
              <a:srgbClr val="ACA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58;p41">
              <a:extLst>
                <a:ext uri="{FF2B5EF4-FFF2-40B4-BE49-F238E27FC236}">
                  <a16:creationId xmlns:a16="http://schemas.microsoft.com/office/drawing/2014/main" id="{34F00711-58E9-1740-8D4F-6CD6204F397F}"/>
                </a:ext>
              </a:extLst>
            </p:cNvPr>
            <p:cNvSpPr/>
            <p:nvPr/>
          </p:nvSpPr>
          <p:spPr>
            <a:xfrm>
              <a:off x="2367650" y="314700"/>
              <a:ext cx="2702125" cy="2583750"/>
            </a:xfrm>
            <a:custGeom>
              <a:avLst/>
              <a:gdLst/>
              <a:ahLst/>
              <a:cxnLst/>
              <a:rect l="l" t="t" r="r" b="b"/>
              <a:pathLst>
                <a:path w="108085" h="103350" extrusionOk="0">
                  <a:moveTo>
                    <a:pt x="28640" y="0"/>
                  </a:moveTo>
                  <a:cubicBezTo>
                    <a:pt x="25503" y="0"/>
                    <a:pt x="22396" y="523"/>
                    <a:pt x="19558" y="1741"/>
                  </a:cubicBezTo>
                  <a:cubicBezTo>
                    <a:pt x="4412" y="8309"/>
                    <a:pt x="0" y="28357"/>
                    <a:pt x="2647" y="43185"/>
                  </a:cubicBezTo>
                  <a:cubicBezTo>
                    <a:pt x="4167" y="51616"/>
                    <a:pt x="7623" y="59557"/>
                    <a:pt x="11691" y="67057"/>
                  </a:cubicBezTo>
                  <a:cubicBezTo>
                    <a:pt x="16642" y="76198"/>
                    <a:pt x="21911" y="84262"/>
                    <a:pt x="24362" y="94506"/>
                  </a:cubicBezTo>
                  <a:cubicBezTo>
                    <a:pt x="24999" y="97104"/>
                    <a:pt x="25538" y="100536"/>
                    <a:pt x="27989" y="102080"/>
                  </a:cubicBezTo>
                  <a:cubicBezTo>
                    <a:pt x="29311" y="102906"/>
                    <a:pt x="30976" y="103350"/>
                    <a:pt x="32618" y="103350"/>
                  </a:cubicBezTo>
                  <a:cubicBezTo>
                    <a:pt x="34141" y="103350"/>
                    <a:pt x="35645" y="102967"/>
                    <a:pt x="36837" y="102153"/>
                  </a:cubicBezTo>
                  <a:cubicBezTo>
                    <a:pt x="41420" y="99016"/>
                    <a:pt x="41616" y="91565"/>
                    <a:pt x="41616" y="86590"/>
                  </a:cubicBezTo>
                  <a:cubicBezTo>
                    <a:pt x="41616" y="83747"/>
                    <a:pt x="41910" y="80880"/>
                    <a:pt x="42670" y="78135"/>
                  </a:cubicBezTo>
                  <a:cubicBezTo>
                    <a:pt x="43332" y="75757"/>
                    <a:pt x="44288" y="73380"/>
                    <a:pt x="45807" y="71419"/>
                  </a:cubicBezTo>
                  <a:cubicBezTo>
                    <a:pt x="46297" y="70782"/>
                    <a:pt x="46959" y="70169"/>
                    <a:pt x="47719" y="69655"/>
                  </a:cubicBezTo>
                  <a:cubicBezTo>
                    <a:pt x="49606" y="68331"/>
                    <a:pt x="51824" y="67669"/>
                    <a:pt x="54042" y="67669"/>
                  </a:cubicBezTo>
                  <a:cubicBezTo>
                    <a:pt x="56260" y="67669"/>
                    <a:pt x="58478" y="68331"/>
                    <a:pt x="60365" y="69655"/>
                  </a:cubicBezTo>
                  <a:cubicBezTo>
                    <a:pt x="61125" y="70169"/>
                    <a:pt x="61787" y="70782"/>
                    <a:pt x="62277" y="71419"/>
                  </a:cubicBezTo>
                  <a:cubicBezTo>
                    <a:pt x="63797" y="73380"/>
                    <a:pt x="64753" y="75757"/>
                    <a:pt x="65414" y="78135"/>
                  </a:cubicBezTo>
                  <a:cubicBezTo>
                    <a:pt x="66174" y="80880"/>
                    <a:pt x="66468" y="83747"/>
                    <a:pt x="66468" y="86590"/>
                  </a:cubicBezTo>
                  <a:cubicBezTo>
                    <a:pt x="66468" y="91565"/>
                    <a:pt x="66664" y="99016"/>
                    <a:pt x="71272" y="102153"/>
                  </a:cubicBezTo>
                  <a:cubicBezTo>
                    <a:pt x="72452" y="102967"/>
                    <a:pt x="73955" y="103350"/>
                    <a:pt x="75479" y="103350"/>
                  </a:cubicBezTo>
                  <a:cubicBezTo>
                    <a:pt x="77121" y="103350"/>
                    <a:pt x="78786" y="102906"/>
                    <a:pt x="80095" y="102080"/>
                  </a:cubicBezTo>
                  <a:cubicBezTo>
                    <a:pt x="82546" y="100536"/>
                    <a:pt x="83085" y="97104"/>
                    <a:pt x="83722" y="94506"/>
                  </a:cubicBezTo>
                  <a:cubicBezTo>
                    <a:pt x="86173" y="84262"/>
                    <a:pt x="91443" y="76198"/>
                    <a:pt x="96393" y="67057"/>
                  </a:cubicBezTo>
                  <a:cubicBezTo>
                    <a:pt x="100486" y="59557"/>
                    <a:pt x="103918" y="51616"/>
                    <a:pt x="105437" y="43185"/>
                  </a:cubicBezTo>
                  <a:cubicBezTo>
                    <a:pt x="108084" y="28357"/>
                    <a:pt x="103672" y="8309"/>
                    <a:pt x="88526" y="1741"/>
                  </a:cubicBezTo>
                  <a:cubicBezTo>
                    <a:pt x="85700" y="523"/>
                    <a:pt x="82594" y="0"/>
                    <a:pt x="79454" y="0"/>
                  </a:cubicBezTo>
                  <a:cubicBezTo>
                    <a:pt x="75515" y="0"/>
                    <a:pt x="71523" y="824"/>
                    <a:pt x="67963" y="2133"/>
                  </a:cubicBezTo>
                  <a:cubicBezTo>
                    <a:pt x="67718" y="2231"/>
                    <a:pt x="67473" y="2304"/>
                    <a:pt x="67203" y="2402"/>
                  </a:cubicBezTo>
                  <a:cubicBezTo>
                    <a:pt x="62951" y="3873"/>
                    <a:pt x="58497" y="4608"/>
                    <a:pt x="54042" y="4608"/>
                  </a:cubicBezTo>
                  <a:cubicBezTo>
                    <a:pt x="49588" y="4608"/>
                    <a:pt x="45133" y="3873"/>
                    <a:pt x="40881" y="2402"/>
                  </a:cubicBezTo>
                  <a:cubicBezTo>
                    <a:pt x="40611" y="2304"/>
                    <a:pt x="40366" y="2231"/>
                    <a:pt x="40121" y="2133"/>
                  </a:cubicBezTo>
                  <a:cubicBezTo>
                    <a:pt x="36562" y="824"/>
                    <a:pt x="32577" y="0"/>
                    <a:pt x="286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59;p41">
              <a:extLst>
                <a:ext uri="{FF2B5EF4-FFF2-40B4-BE49-F238E27FC236}">
                  <a16:creationId xmlns:a16="http://schemas.microsoft.com/office/drawing/2014/main" id="{96736B90-9169-2B43-AAC1-3E254A3A7849}"/>
                </a:ext>
              </a:extLst>
            </p:cNvPr>
            <p:cNvSpPr/>
            <p:nvPr/>
          </p:nvSpPr>
          <p:spPr>
            <a:xfrm>
              <a:off x="4139025" y="314650"/>
              <a:ext cx="930750" cy="2583800"/>
            </a:xfrm>
            <a:custGeom>
              <a:avLst/>
              <a:gdLst/>
              <a:ahLst/>
              <a:cxnLst/>
              <a:rect l="l" t="t" r="r" b="b"/>
              <a:pathLst>
                <a:path w="37230" h="103352" extrusionOk="0">
                  <a:moveTo>
                    <a:pt x="8604" y="0"/>
                  </a:moveTo>
                  <a:cubicBezTo>
                    <a:pt x="6949" y="0"/>
                    <a:pt x="5286" y="148"/>
                    <a:pt x="3652" y="419"/>
                  </a:cubicBezTo>
                  <a:cubicBezTo>
                    <a:pt x="5196" y="689"/>
                    <a:pt x="6691" y="1130"/>
                    <a:pt x="8113" y="1767"/>
                  </a:cubicBezTo>
                  <a:cubicBezTo>
                    <a:pt x="23284" y="8311"/>
                    <a:pt x="27695" y="28359"/>
                    <a:pt x="25024" y="43187"/>
                  </a:cubicBezTo>
                  <a:cubicBezTo>
                    <a:pt x="23529" y="51618"/>
                    <a:pt x="20073" y="59559"/>
                    <a:pt x="16004" y="67059"/>
                  </a:cubicBezTo>
                  <a:cubicBezTo>
                    <a:pt x="11054" y="76176"/>
                    <a:pt x="5784" y="84264"/>
                    <a:pt x="3333" y="94508"/>
                  </a:cubicBezTo>
                  <a:cubicBezTo>
                    <a:pt x="2721" y="96984"/>
                    <a:pt x="2206" y="100219"/>
                    <a:pt x="0" y="101861"/>
                  </a:cubicBezTo>
                  <a:cubicBezTo>
                    <a:pt x="123" y="101959"/>
                    <a:pt x="270" y="102057"/>
                    <a:pt x="417" y="102155"/>
                  </a:cubicBezTo>
                  <a:cubicBezTo>
                    <a:pt x="1597" y="102969"/>
                    <a:pt x="3100" y="103352"/>
                    <a:pt x="4624" y="103352"/>
                  </a:cubicBezTo>
                  <a:cubicBezTo>
                    <a:pt x="6266" y="103352"/>
                    <a:pt x="7931" y="102908"/>
                    <a:pt x="9240" y="102082"/>
                  </a:cubicBezTo>
                  <a:cubicBezTo>
                    <a:pt x="11691" y="100538"/>
                    <a:pt x="12255" y="97106"/>
                    <a:pt x="12867" y="94508"/>
                  </a:cubicBezTo>
                  <a:cubicBezTo>
                    <a:pt x="15318" y="84264"/>
                    <a:pt x="20612" y="76176"/>
                    <a:pt x="25563" y="67059"/>
                  </a:cubicBezTo>
                  <a:cubicBezTo>
                    <a:pt x="29631" y="59559"/>
                    <a:pt x="33063" y="51618"/>
                    <a:pt x="34582" y="43187"/>
                  </a:cubicBezTo>
                  <a:cubicBezTo>
                    <a:pt x="37229" y="28359"/>
                    <a:pt x="32817" y="8311"/>
                    <a:pt x="17671" y="1767"/>
                  </a:cubicBezTo>
                  <a:cubicBezTo>
                    <a:pt x="14848" y="532"/>
                    <a:pt x="11741" y="0"/>
                    <a:pt x="86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60;p41">
              <a:extLst>
                <a:ext uri="{FF2B5EF4-FFF2-40B4-BE49-F238E27FC236}">
                  <a16:creationId xmlns:a16="http://schemas.microsoft.com/office/drawing/2014/main" id="{6CEBA388-A931-7041-8339-7DEB65DF85A1}"/>
                </a:ext>
              </a:extLst>
            </p:cNvPr>
            <p:cNvSpPr/>
            <p:nvPr/>
          </p:nvSpPr>
          <p:spPr>
            <a:xfrm>
              <a:off x="1756150" y="3250850"/>
              <a:ext cx="345600" cy="345600"/>
            </a:xfrm>
            <a:custGeom>
              <a:avLst/>
              <a:gdLst/>
              <a:ahLst/>
              <a:cxnLst/>
              <a:rect l="l" t="t" r="r" b="b"/>
              <a:pathLst>
                <a:path w="13824" h="13824" extrusionOk="0">
                  <a:moveTo>
                    <a:pt x="1447" y="1"/>
                  </a:moveTo>
                  <a:cubicBezTo>
                    <a:pt x="662" y="1"/>
                    <a:pt x="1" y="662"/>
                    <a:pt x="1" y="1447"/>
                  </a:cubicBezTo>
                  <a:lnTo>
                    <a:pt x="1" y="12378"/>
                  </a:lnTo>
                  <a:cubicBezTo>
                    <a:pt x="1" y="13186"/>
                    <a:pt x="662" y="13824"/>
                    <a:pt x="1447" y="13824"/>
                  </a:cubicBezTo>
                  <a:lnTo>
                    <a:pt x="12378" y="13824"/>
                  </a:lnTo>
                  <a:cubicBezTo>
                    <a:pt x="13162" y="13824"/>
                    <a:pt x="13824" y="13186"/>
                    <a:pt x="13824" y="12378"/>
                  </a:cubicBezTo>
                  <a:lnTo>
                    <a:pt x="13824" y="1447"/>
                  </a:lnTo>
                  <a:cubicBezTo>
                    <a:pt x="13824" y="662"/>
                    <a:pt x="13162" y="1"/>
                    <a:pt x="12378" y="1"/>
                  </a:cubicBezTo>
                  <a:close/>
                </a:path>
              </a:pathLst>
            </a:custGeom>
            <a:solidFill>
              <a:srgbClr val="FEE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61;p41">
              <a:extLst>
                <a:ext uri="{FF2B5EF4-FFF2-40B4-BE49-F238E27FC236}">
                  <a16:creationId xmlns:a16="http://schemas.microsoft.com/office/drawing/2014/main" id="{1692A716-ED46-3D4A-AC67-EF4A4799107E}"/>
                </a:ext>
              </a:extLst>
            </p:cNvPr>
            <p:cNvSpPr/>
            <p:nvPr/>
          </p:nvSpPr>
          <p:spPr>
            <a:xfrm>
              <a:off x="1892800" y="3250850"/>
              <a:ext cx="208950" cy="345600"/>
            </a:xfrm>
            <a:custGeom>
              <a:avLst/>
              <a:gdLst/>
              <a:ahLst/>
              <a:cxnLst/>
              <a:rect l="l" t="t" r="r" b="b"/>
              <a:pathLst>
                <a:path w="8358" h="13824" extrusionOk="0">
                  <a:moveTo>
                    <a:pt x="0" y="1"/>
                  </a:moveTo>
                  <a:cubicBezTo>
                    <a:pt x="784" y="1"/>
                    <a:pt x="1446" y="662"/>
                    <a:pt x="1446" y="1447"/>
                  </a:cubicBezTo>
                  <a:lnTo>
                    <a:pt x="1446" y="12378"/>
                  </a:lnTo>
                  <a:cubicBezTo>
                    <a:pt x="1446" y="13186"/>
                    <a:pt x="784" y="13824"/>
                    <a:pt x="0" y="13824"/>
                  </a:cubicBezTo>
                  <a:lnTo>
                    <a:pt x="6912" y="13824"/>
                  </a:lnTo>
                  <a:cubicBezTo>
                    <a:pt x="7696" y="13824"/>
                    <a:pt x="8358" y="13186"/>
                    <a:pt x="8358" y="12378"/>
                  </a:cubicBezTo>
                  <a:lnTo>
                    <a:pt x="8358" y="1447"/>
                  </a:lnTo>
                  <a:cubicBezTo>
                    <a:pt x="8358" y="662"/>
                    <a:pt x="7696" y="1"/>
                    <a:pt x="6912" y="1"/>
                  </a:cubicBezTo>
                  <a:close/>
                </a:path>
              </a:pathLst>
            </a:custGeom>
            <a:solidFill>
              <a:srgbClr val="FFB5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62;p41">
              <a:extLst>
                <a:ext uri="{FF2B5EF4-FFF2-40B4-BE49-F238E27FC236}">
                  <a16:creationId xmlns:a16="http://schemas.microsoft.com/office/drawing/2014/main" id="{615956AD-7170-4D4D-82D5-AF2E2066AF5A}"/>
                </a:ext>
              </a:extLst>
            </p:cNvPr>
            <p:cNvSpPr/>
            <p:nvPr/>
          </p:nvSpPr>
          <p:spPr>
            <a:xfrm>
              <a:off x="3544075" y="4144200"/>
              <a:ext cx="520825" cy="153200"/>
            </a:xfrm>
            <a:custGeom>
              <a:avLst/>
              <a:gdLst/>
              <a:ahLst/>
              <a:cxnLst/>
              <a:rect l="l" t="t" r="r" b="b"/>
              <a:pathLst>
                <a:path w="20833" h="6128" extrusionOk="0">
                  <a:moveTo>
                    <a:pt x="3064" y="0"/>
                  </a:moveTo>
                  <a:cubicBezTo>
                    <a:pt x="1373" y="0"/>
                    <a:pt x="0" y="1373"/>
                    <a:pt x="0" y="3064"/>
                  </a:cubicBezTo>
                  <a:cubicBezTo>
                    <a:pt x="0" y="4780"/>
                    <a:pt x="1373" y="6128"/>
                    <a:pt x="3064" y="6128"/>
                  </a:cubicBezTo>
                  <a:lnTo>
                    <a:pt x="17769" y="6128"/>
                  </a:lnTo>
                  <a:cubicBezTo>
                    <a:pt x="19460" y="6128"/>
                    <a:pt x="20833" y="4780"/>
                    <a:pt x="20833" y="3064"/>
                  </a:cubicBezTo>
                  <a:cubicBezTo>
                    <a:pt x="20833" y="1373"/>
                    <a:pt x="19460" y="0"/>
                    <a:pt x="17769"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63;p41">
              <a:extLst>
                <a:ext uri="{FF2B5EF4-FFF2-40B4-BE49-F238E27FC236}">
                  <a16:creationId xmlns:a16="http://schemas.microsoft.com/office/drawing/2014/main" id="{63A32CCC-81CA-1248-8D99-D64BAA3690D0}"/>
                </a:ext>
              </a:extLst>
            </p:cNvPr>
            <p:cNvSpPr/>
            <p:nvPr/>
          </p:nvSpPr>
          <p:spPr>
            <a:xfrm>
              <a:off x="1282525" y="238025"/>
              <a:ext cx="5043925" cy="5228450"/>
            </a:xfrm>
            <a:custGeom>
              <a:avLst/>
              <a:gdLst/>
              <a:ahLst/>
              <a:cxnLst/>
              <a:rect l="l" t="t" r="r" b="b"/>
              <a:pathLst>
                <a:path w="201757" h="209138" extrusionOk="0">
                  <a:moveTo>
                    <a:pt x="187002" y="27478"/>
                  </a:moveTo>
                  <a:cubicBezTo>
                    <a:pt x="191757" y="27478"/>
                    <a:pt x="195629" y="31326"/>
                    <a:pt x="195629" y="36081"/>
                  </a:cubicBezTo>
                  <a:lnTo>
                    <a:pt x="195629" y="145390"/>
                  </a:lnTo>
                  <a:lnTo>
                    <a:pt x="6128" y="145390"/>
                  </a:lnTo>
                  <a:lnTo>
                    <a:pt x="6128" y="36081"/>
                  </a:lnTo>
                  <a:cubicBezTo>
                    <a:pt x="6128" y="31326"/>
                    <a:pt x="10000" y="27478"/>
                    <a:pt x="14755" y="27478"/>
                  </a:cubicBezTo>
                  <a:lnTo>
                    <a:pt x="43307" y="27478"/>
                  </a:lnTo>
                  <a:cubicBezTo>
                    <a:pt x="42033" y="33753"/>
                    <a:pt x="41935" y="40517"/>
                    <a:pt x="43038" y="46791"/>
                  </a:cubicBezTo>
                  <a:cubicBezTo>
                    <a:pt x="44435" y="54512"/>
                    <a:pt x="47400" y="62403"/>
                    <a:pt x="52400" y="71594"/>
                  </a:cubicBezTo>
                  <a:cubicBezTo>
                    <a:pt x="53307" y="73285"/>
                    <a:pt x="54263" y="74952"/>
                    <a:pt x="55170" y="76569"/>
                  </a:cubicBezTo>
                  <a:cubicBezTo>
                    <a:pt x="59140" y="83652"/>
                    <a:pt x="62890" y="90343"/>
                    <a:pt x="64802" y="98284"/>
                  </a:cubicBezTo>
                  <a:cubicBezTo>
                    <a:pt x="64851" y="98554"/>
                    <a:pt x="64924" y="98799"/>
                    <a:pt x="64973" y="99068"/>
                  </a:cubicBezTo>
                  <a:cubicBezTo>
                    <a:pt x="65610" y="101862"/>
                    <a:pt x="66493" y="105686"/>
                    <a:pt x="69777" y="107745"/>
                  </a:cubicBezTo>
                  <a:cubicBezTo>
                    <a:pt x="71615" y="108896"/>
                    <a:pt x="73815" y="109472"/>
                    <a:pt x="75978" y="109472"/>
                  </a:cubicBezTo>
                  <a:cubicBezTo>
                    <a:pt x="78140" y="109472"/>
                    <a:pt x="80267" y="108896"/>
                    <a:pt x="81958" y="107745"/>
                  </a:cubicBezTo>
                  <a:cubicBezTo>
                    <a:pt x="88085" y="103578"/>
                    <a:pt x="88085" y="94534"/>
                    <a:pt x="88085" y="89657"/>
                  </a:cubicBezTo>
                  <a:cubicBezTo>
                    <a:pt x="88085" y="86814"/>
                    <a:pt x="88403" y="84314"/>
                    <a:pt x="89041" y="82010"/>
                  </a:cubicBezTo>
                  <a:cubicBezTo>
                    <a:pt x="89678" y="79633"/>
                    <a:pt x="90536" y="77770"/>
                    <a:pt x="91639" y="76373"/>
                  </a:cubicBezTo>
                  <a:cubicBezTo>
                    <a:pt x="91933" y="75981"/>
                    <a:pt x="92349" y="75589"/>
                    <a:pt x="92864" y="75221"/>
                  </a:cubicBezTo>
                  <a:cubicBezTo>
                    <a:pt x="94237" y="74266"/>
                    <a:pt x="95842" y="73788"/>
                    <a:pt x="97447" y="73788"/>
                  </a:cubicBezTo>
                  <a:cubicBezTo>
                    <a:pt x="99053" y="73788"/>
                    <a:pt x="100658" y="74266"/>
                    <a:pt x="102030" y="75221"/>
                  </a:cubicBezTo>
                  <a:cubicBezTo>
                    <a:pt x="102545" y="75589"/>
                    <a:pt x="102962" y="75981"/>
                    <a:pt x="103256" y="76373"/>
                  </a:cubicBezTo>
                  <a:cubicBezTo>
                    <a:pt x="104359" y="77770"/>
                    <a:pt x="105216" y="79633"/>
                    <a:pt x="105854" y="82010"/>
                  </a:cubicBezTo>
                  <a:cubicBezTo>
                    <a:pt x="106491" y="84314"/>
                    <a:pt x="106810" y="86814"/>
                    <a:pt x="106810" y="89657"/>
                  </a:cubicBezTo>
                  <a:cubicBezTo>
                    <a:pt x="106810" y="94510"/>
                    <a:pt x="106810" y="103578"/>
                    <a:pt x="112937" y="107745"/>
                  </a:cubicBezTo>
                  <a:cubicBezTo>
                    <a:pt x="114628" y="108896"/>
                    <a:pt x="116760" y="109485"/>
                    <a:pt x="118917" y="109485"/>
                  </a:cubicBezTo>
                  <a:cubicBezTo>
                    <a:pt x="121074" y="109485"/>
                    <a:pt x="123279" y="108896"/>
                    <a:pt x="125118" y="107745"/>
                  </a:cubicBezTo>
                  <a:cubicBezTo>
                    <a:pt x="128402" y="105686"/>
                    <a:pt x="129284" y="101862"/>
                    <a:pt x="129921" y="99068"/>
                  </a:cubicBezTo>
                  <a:cubicBezTo>
                    <a:pt x="129995" y="98799"/>
                    <a:pt x="130044" y="98554"/>
                    <a:pt x="130093" y="98284"/>
                  </a:cubicBezTo>
                  <a:cubicBezTo>
                    <a:pt x="132005" y="90343"/>
                    <a:pt x="135754" y="83652"/>
                    <a:pt x="139725" y="76569"/>
                  </a:cubicBezTo>
                  <a:cubicBezTo>
                    <a:pt x="140632" y="74952"/>
                    <a:pt x="141587" y="73285"/>
                    <a:pt x="142494" y="71594"/>
                  </a:cubicBezTo>
                  <a:cubicBezTo>
                    <a:pt x="147494" y="62403"/>
                    <a:pt x="150460" y="54512"/>
                    <a:pt x="151857" y="46791"/>
                  </a:cubicBezTo>
                  <a:cubicBezTo>
                    <a:pt x="153009" y="40394"/>
                    <a:pt x="152862" y="33704"/>
                    <a:pt x="151587" y="27478"/>
                  </a:cubicBezTo>
                  <a:close/>
                  <a:moveTo>
                    <a:pt x="121294" y="172374"/>
                  </a:moveTo>
                  <a:lnTo>
                    <a:pt x="124211" y="187741"/>
                  </a:lnTo>
                  <a:lnTo>
                    <a:pt x="77571" y="187741"/>
                  </a:lnTo>
                  <a:lnTo>
                    <a:pt x="80463" y="172374"/>
                  </a:lnTo>
                  <a:close/>
                  <a:moveTo>
                    <a:pt x="140607" y="193868"/>
                  </a:moveTo>
                  <a:lnTo>
                    <a:pt x="140607" y="203010"/>
                  </a:lnTo>
                  <a:lnTo>
                    <a:pt x="61150" y="203010"/>
                  </a:lnTo>
                  <a:lnTo>
                    <a:pt x="61150" y="193868"/>
                  </a:lnTo>
                  <a:close/>
                  <a:moveTo>
                    <a:pt x="72102" y="1"/>
                  </a:moveTo>
                  <a:cubicBezTo>
                    <a:pt x="68375" y="1"/>
                    <a:pt x="64851" y="670"/>
                    <a:pt x="61762" y="2014"/>
                  </a:cubicBezTo>
                  <a:cubicBezTo>
                    <a:pt x="54018" y="5347"/>
                    <a:pt x="48234" y="12038"/>
                    <a:pt x="44974" y="21351"/>
                  </a:cubicBezTo>
                  <a:lnTo>
                    <a:pt x="14755" y="21351"/>
                  </a:lnTo>
                  <a:cubicBezTo>
                    <a:pt x="6618" y="21351"/>
                    <a:pt x="0" y="27969"/>
                    <a:pt x="0" y="36081"/>
                  </a:cubicBezTo>
                  <a:lnTo>
                    <a:pt x="0" y="157620"/>
                  </a:lnTo>
                  <a:cubicBezTo>
                    <a:pt x="0" y="165757"/>
                    <a:pt x="6618" y="172374"/>
                    <a:pt x="14755" y="172374"/>
                  </a:cubicBezTo>
                  <a:lnTo>
                    <a:pt x="74237" y="172374"/>
                  </a:lnTo>
                  <a:lnTo>
                    <a:pt x="71321" y="187741"/>
                  </a:lnTo>
                  <a:lnTo>
                    <a:pt x="60758" y="187741"/>
                  </a:lnTo>
                  <a:cubicBezTo>
                    <a:pt x="57596" y="187741"/>
                    <a:pt x="55023" y="190315"/>
                    <a:pt x="55023" y="193476"/>
                  </a:cubicBezTo>
                  <a:lnTo>
                    <a:pt x="55023" y="203402"/>
                  </a:lnTo>
                  <a:cubicBezTo>
                    <a:pt x="55023" y="206564"/>
                    <a:pt x="57596" y="209137"/>
                    <a:pt x="60758" y="209137"/>
                  </a:cubicBezTo>
                  <a:lnTo>
                    <a:pt x="140999" y="209137"/>
                  </a:lnTo>
                  <a:cubicBezTo>
                    <a:pt x="144161" y="209137"/>
                    <a:pt x="146734" y="206564"/>
                    <a:pt x="146734" y="203402"/>
                  </a:cubicBezTo>
                  <a:lnTo>
                    <a:pt x="146734" y="193476"/>
                  </a:lnTo>
                  <a:cubicBezTo>
                    <a:pt x="146734" y="190315"/>
                    <a:pt x="144161" y="187741"/>
                    <a:pt x="140999" y="187741"/>
                  </a:cubicBezTo>
                  <a:lnTo>
                    <a:pt x="130436" y="187741"/>
                  </a:lnTo>
                  <a:lnTo>
                    <a:pt x="127519" y="172374"/>
                  </a:lnTo>
                  <a:lnTo>
                    <a:pt x="147862" y="172374"/>
                  </a:lnTo>
                  <a:cubicBezTo>
                    <a:pt x="149553" y="172374"/>
                    <a:pt x="150925" y="171002"/>
                    <a:pt x="150925" y="169311"/>
                  </a:cubicBezTo>
                  <a:cubicBezTo>
                    <a:pt x="150925" y="167619"/>
                    <a:pt x="149553" y="166247"/>
                    <a:pt x="147862" y="166247"/>
                  </a:cubicBezTo>
                  <a:lnTo>
                    <a:pt x="14755" y="166247"/>
                  </a:lnTo>
                  <a:cubicBezTo>
                    <a:pt x="10000" y="166247"/>
                    <a:pt x="6128" y="162375"/>
                    <a:pt x="6128" y="157620"/>
                  </a:cubicBezTo>
                  <a:lnTo>
                    <a:pt x="6128" y="151517"/>
                  </a:lnTo>
                  <a:lnTo>
                    <a:pt x="195629" y="151517"/>
                  </a:lnTo>
                  <a:lnTo>
                    <a:pt x="195629" y="157620"/>
                  </a:lnTo>
                  <a:cubicBezTo>
                    <a:pt x="195629" y="162375"/>
                    <a:pt x="191757" y="166247"/>
                    <a:pt x="187002" y="166247"/>
                  </a:cubicBezTo>
                  <a:lnTo>
                    <a:pt x="162028" y="166247"/>
                  </a:lnTo>
                  <a:cubicBezTo>
                    <a:pt x="160312" y="166247"/>
                    <a:pt x="158964" y="167619"/>
                    <a:pt x="158964" y="169311"/>
                  </a:cubicBezTo>
                  <a:cubicBezTo>
                    <a:pt x="158964" y="171002"/>
                    <a:pt x="160312" y="172374"/>
                    <a:pt x="162028" y="172374"/>
                  </a:cubicBezTo>
                  <a:lnTo>
                    <a:pt x="187002" y="172374"/>
                  </a:lnTo>
                  <a:cubicBezTo>
                    <a:pt x="195139" y="172374"/>
                    <a:pt x="201757" y="165757"/>
                    <a:pt x="201757" y="157620"/>
                  </a:cubicBezTo>
                  <a:lnTo>
                    <a:pt x="201757" y="36081"/>
                  </a:lnTo>
                  <a:cubicBezTo>
                    <a:pt x="201757" y="27969"/>
                    <a:pt x="195139" y="21351"/>
                    <a:pt x="187002" y="21351"/>
                  </a:cubicBezTo>
                  <a:lnTo>
                    <a:pt x="149920" y="21351"/>
                  </a:lnTo>
                  <a:cubicBezTo>
                    <a:pt x="149161" y="19170"/>
                    <a:pt x="148229" y="17087"/>
                    <a:pt x="147175" y="15150"/>
                  </a:cubicBezTo>
                  <a:cubicBezTo>
                    <a:pt x="146605" y="14144"/>
                    <a:pt x="145552" y="13573"/>
                    <a:pt x="144473" y="13573"/>
                  </a:cubicBezTo>
                  <a:cubicBezTo>
                    <a:pt x="143976" y="13573"/>
                    <a:pt x="143473" y="13694"/>
                    <a:pt x="143009" y="13949"/>
                  </a:cubicBezTo>
                  <a:cubicBezTo>
                    <a:pt x="141538" y="14783"/>
                    <a:pt x="140999" y="16645"/>
                    <a:pt x="141808" y="18116"/>
                  </a:cubicBezTo>
                  <a:cubicBezTo>
                    <a:pt x="145975" y="25665"/>
                    <a:pt x="147519" y="36228"/>
                    <a:pt x="145828" y="45713"/>
                  </a:cubicBezTo>
                  <a:cubicBezTo>
                    <a:pt x="144553" y="52771"/>
                    <a:pt x="141784" y="60075"/>
                    <a:pt x="137127" y="68678"/>
                  </a:cubicBezTo>
                  <a:cubicBezTo>
                    <a:pt x="136220" y="70320"/>
                    <a:pt x="135289" y="71986"/>
                    <a:pt x="134382" y="73579"/>
                  </a:cubicBezTo>
                  <a:cubicBezTo>
                    <a:pt x="130215" y="81030"/>
                    <a:pt x="126245" y="88089"/>
                    <a:pt x="124137" y="96863"/>
                  </a:cubicBezTo>
                  <a:cubicBezTo>
                    <a:pt x="124088" y="97132"/>
                    <a:pt x="124015" y="97402"/>
                    <a:pt x="123941" y="97696"/>
                  </a:cubicBezTo>
                  <a:cubicBezTo>
                    <a:pt x="123500" y="99632"/>
                    <a:pt x="123010" y="101838"/>
                    <a:pt x="121858" y="102549"/>
                  </a:cubicBezTo>
                  <a:cubicBezTo>
                    <a:pt x="121016" y="103080"/>
                    <a:pt x="119921" y="103351"/>
                    <a:pt x="118873" y="103351"/>
                  </a:cubicBezTo>
                  <a:cubicBezTo>
                    <a:pt x="117938" y="103351"/>
                    <a:pt x="117040" y="103135"/>
                    <a:pt x="116392" y="102696"/>
                  </a:cubicBezTo>
                  <a:cubicBezTo>
                    <a:pt x="112937" y="100343"/>
                    <a:pt x="112937" y="93113"/>
                    <a:pt x="112937" y="89657"/>
                  </a:cubicBezTo>
                  <a:cubicBezTo>
                    <a:pt x="112937" y="86275"/>
                    <a:pt x="112545" y="83236"/>
                    <a:pt x="111785" y="80393"/>
                  </a:cubicBezTo>
                  <a:cubicBezTo>
                    <a:pt x="110903" y="77231"/>
                    <a:pt x="109702" y="74682"/>
                    <a:pt x="108109" y="72623"/>
                  </a:cubicBezTo>
                  <a:cubicBezTo>
                    <a:pt x="107447" y="71741"/>
                    <a:pt x="106564" y="70932"/>
                    <a:pt x="105535" y="70222"/>
                  </a:cubicBezTo>
                  <a:cubicBezTo>
                    <a:pt x="103121" y="68518"/>
                    <a:pt x="100284" y="67667"/>
                    <a:pt x="97447" y="67667"/>
                  </a:cubicBezTo>
                  <a:cubicBezTo>
                    <a:pt x="94610" y="67667"/>
                    <a:pt x="91773" y="68518"/>
                    <a:pt x="89359" y="70222"/>
                  </a:cubicBezTo>
                  <a:cubicBezTo>
                    <a:pt x="88330" y="70932"/>
                    <a:pt x="87448" y="71741"/>
                    <a:pt x="86786" y="72623"/>
                  </a:cubicBezTo>
                  <a:cubicBezTo>
                    <a:pt x="85193" y="74682"/>
                    <a:pt x="83992" y="77231"/>
                    <a:pt x="83134" y="80393"/>
                  </a:cubicBezTo>
                  <a:cubicBezTo>
                    <a:pt x="82350" y="83236"/>
                    <a:pt x="81958" y="86275"/>
                    <a:pt x="81958" y="89657"/>
                  </a:cubicBezTo>
                  <a:cubicBezTo>
                    <a:pt x="81958" y="93113"/>
                    <a:pt x="81958" y="100343"/>
                    <a:pt x="78502" y="102696"/>
                  </a:cubicBezTo>
                  <a:cubicBezTo>
                    <a:pt x="77855" y="103135"/>
                    <a:pt x="76957" y="103351"/>
                    <a:pt x="76022" y="103351"/>
                  </a:cubicBezTo>
                  <a:cubicBezTo>
                    <a:pt x="74973" y="103351"/>
                    <a:pt x="73878" y="103080"/>
                    <a:pt x="73036" y="102549"/>
                  </a:cubicBezTo>
                  <a:cubicBezTo>
                    <a:pt x="71885" y="101838"/>
                    <a:pt x="71394" y="99632"/>
                    <a:pt x="70953" y="97696"/>
                  </a:cubicBezTo>
                  <a:cubicBezTo>
                    <a:pt x="70880" y="97402"/>
                    <a:pt x="70806" y="97132"/>
                    <a:pt x="70757" y="96863"/>
                  </a:cubicBezTo>
                  <a:cubicBezTo>
                    <a:pt x="68649" y="88089"/>
                    <a:pt x="64679" y="81030"/>
                    <a:pt x="60512" y="73579"/>
                  </a:cubicBezTo>
                  <a:cubicBezTo>
                    <a:pt x="59606" y="71986"/>
                    <a:pt x="58674" y="70320"/>
                    <a:pt x="57767" y="68678"/>
                  </a:cubicBezTo>
                  <a:cubicBezTo>
                    <a:pt x="53111" y="60075"/>
                    <a:pt x="50341" y="52771"/>
                    <a:pt x="49067" y="45713"/>
                  </a:cubicBezTo>
                  <a:cubicBezTo>
                    <a:pt x="46542" y="31522"/>
                    <a:pt x="50954" y="13337"/>
                    <a:pt x="64189" y="7626"/>
                  </a:cubicBezTo>
                  <a:cubicBezTo>
                    <a:pt x="66522" y="6620"/>
                    <a:pt x="69212" y="6120"/>
                    <a:pt x="72091" y="6120"/>
                  </a:cubicBezTo>
                  <a:cubicBezTo>
                    <a:pt x="75381" y="6120"/>
                    <a:pt x="78918" y="6773"/>
                    <a:pt x="82448" y="8067"/>
                  </a:cubicBezTo>
                  <a:cubicBezTo>
                    <a:pt x="82742" y="8165"/>
                    <a:pt x="83012" y="8263"/>
                    <a:pt x="83281" y="8361"/>
                  </a:cubicBezTo>
                  <a:cubicBezTo>
                    <a:pt x="87852" y="9942"/>
                    <a:pt x="92650" y="10733"/>
                    <a:pt x="97447" y="10733"/>
                  </a:cubicBezTo>
                  <a:cubicBezTo>
                    <a:pt x="102245" y="10733"/>
                    <a:pt x="107042" y="9942"/>
                    <a:pt x="111613" y="8361"/>
                  </a:cubicBezTo>
                  <a:cubicBezTo>
                    <a:pt x="111883" y="8263"/>
                    <a:pt x="112152" y="8165"/>
                    <a:pt x="112447" y="8067"/>
                  </a:cubicBezTo>
                  <a:cubicBezTo>
                    <a:pt x="115976" y="6773"/>
                    <a:pt x="119513" y="6120"/>
                    <a:pt x="122804" y="6120"/>
                  </a:cubicBezTo>
                  <a:cubicBezTo>
                    <a:pt x="125682" y="6120"/>
                    <a:pt x="128373" y="6620"/>
                    <a:pt x="130706" y="7626"/>
                  </a:cubicBezTo>
                  <a:cubicBezTo>
                    <a:pt x="131539" y="7994"/>
                    <a:pt x="132372" y="8411"/>
                    <a:pt x="133156" y="8876"/>
                  </a:cubicBezTo>
                  <a:cubicBezTo>
                    <a:pt x="133646" y="9175"/>
                    <a:pt x="134187" y="9317"/>
                    <a:pt x="134721" y="9317"/>
                  </a:cubicBezTo>
                  <a:cubicBezTo>
                    <a:pt x="135763" y="9317"/>
                    <a:pt x="136780" y="8778"/>
                    <a:pt x="137347" y="7822"/>
                  </a:cubicBezTo>
                  <a:cubicBezTo>
                    <a:pt x="138230" y="6376"/>
                    <a:pt x="137764" y="4489"/>
                    <a:pt x="136294" y="3631"/>
                  </a:cubicBezTo>
                  <a:cubicBezTo>
                    <a:pt x="135289" y="3019"/>
                    <a:pt x="134210" y="2479"/>
                    <a:pt x="133132" y="2014"/>
                  </a:cubicBezTo>
                  <a:cubicBezTo>
                    <a:pt x="130044" y="670"/>
                    <a:pt x="126519" y="1"/>
                    <a:pt x="122792" y="1"/>
                  </a:cubicBezTo>
                  <a:cubicBezTo>
                    <a:pt x="118770" y="1"/>
                    <a:pt x="114512" y="780"/>
                    <a:pt x="110314" y="2332"/>
                  </a:cubicBezTo>
                  <a:cubicBezTo>
                    <a:pt x="110094" y="2406"/>
                    <a:pt x="109849" y="2479"/>
                    <a:pt x="109604" y="2577"/>
                  </a:cubicBezTo>
                  <a:cubicBezTo>
                    <a:pt x="105682" y="3925"/>
                    <a:pt x="101565" y="4599"/>
                    <a:pt x="97447" y="4599"/>
                  </a:cubicBezTo>
                  <a:cubicBezTo>
                    <a:pt x="93330" y="4599"/>
                    <a:pt x="89212" y="3925"/>
                    <a:pt x="85291" y="2577"/>
                  </a:cubicBezTo>
                  <a:cubicBezTo>
                    <a:pt x="85046" y="2479"/>
                    <a:pt x="84801" y="2406"/>
                    <a:pt x="84580" y="2332"/>
                  </a:cubicBezTo>
                  <a:cubicBezTo>
                    <a:pt x="80382" y="780"/>
                    <a:pt x="76124" y="1"/>
                    <a:pt x="72102"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64;p41">
              <a:extLst>
                <a:ext uri="{FF2B5EF4-FFF2-40B4-BE49-F238E27FC236}">
                  <a16:creationId xmlns:a16="http://schemas.microsoft.com/office/drawing/2014/main" id="{5A3F75BB-745E-FE41-9AFE-15BEF2CBB92E}"/>
                </a:ext>
              </a:extLst>
            </p:cNvPr>
            <p:cNvSpPr/>
            <p:nvPr/>
          </p:nvSpPr>
          <p:spPr>
            <a:xfrm>
              <a:off x="2386025" y="3195700"/>
              <a:ext cx="1318600" cy="153225"/>
            </a:xfrm>
            <a:custGeom>
              <a:avLst/>
              <a:gdLst/>
              <a:ahLst/>
              <a:cxnLst/>
              <a:rect l="l" t="t" r="r" b="b"/>
              <a:pathLst>
                <a:path w="52744" h="6129" extrusionOk="0">
                  <a:moveTo>
                    <a:pt x="3064" y="1"/>
                  </a:moveTo>
                  <a:cubicBezTo>
                    <a:pt x="1373" y="1"/>
                    <a:pt x="1" y="1373"/>
                    <a:pt x="1" y="3064"/>
                  </a:cubicBezTo>
                  <a:cubicBezTo>
                    <a:pt x="1" y="4756"/>
                    <a:pt x="1373" y="6128"/>
                    <a:pt x="3064" y="6128"/>
                  </a:cubicBezTo>
                  <a:lnTo>
                    <a:pt x="49680" y="6128"/>
                  </a:lnTo>
                  <a:cubicBezTo>
                    <a:pt x="51371" y="6128"/>
                    <a:pt x="52743" y="4756"/>
                    <a:pt x="52743" y="3064"/>
                  </a:cubicBezTo>
                  <a:cubicBezTo>
                    <a:pt x="52743" y="1373"/>
                    <a:pt x="51371" y="1"/>
                    <a:pt x="49680"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65;p41">
              <a:extLst>
                <a:ext uri="{FF2B5EF4-FFF2-40B4-BE49-F238E27FC236}">
                  <a16:creationId xmlns:a16="http://schemas.microsoft.com/office/drawing/2014/main" id="{33E4981F-A80E-2B4F-8DDF-7632A5701973}"/>
                </a:ext>
              </a:extLst>
            </p:cNvPr>
            <p:cNvSpPr/>
            <p:nvPr/>
          </p:nvSpPr>
          <p:spPr>
            <a:xfrm>
              <a:off x="3911700" y="3195700"/>
              <a:ext cx="314950" cy="153225"/>
            </a:xfrm>
            <a:custGeom>
              <a:avLst/>
              <a:gdLst/>
              <a:ahLst/>
              <a:cxnLst/>
              <a:rect l="l" t="t" r="r" b="b"/>
              <a:pathLst>
                <a:path w="12598" h="6129" extrusionOk="0">
                  <a:moveTo>
                    <a:pt x="3064" y="1"/>
                  </a:moveTo>
                  <a:cubicBezTo>
                    <a:pt x="1373" y="1"/>
                    <a:pt x="0" y="1373"/>
                    <a:pt x="0" y="3064"/>
                  </a:cubicBezTo>
                  <a:cubicBezTo>
                    <a:pt x="0" y="4756"/>
                    <a:pt x="1373" y="6128"/>
                    <a:pt x="3064" y="6128"/>
                  </a:cubicBezTo>
                  <a:lnTo>
                    <a:pt x="9534" y="6128"/>
                  </a:lnTo>
                  <a:cubicBezTo>
                    <a:pt x="11225" y="6128"/>
                    <a:pt x="12598" y="4756"/>
                    <a:pt x="12598" y="3064"/>
                  </a:cubicBezTo>
                  <a:cubicBezTo>
                    <a:pt x="12598" y="1373"/>
                    <a:pt x="11225" y="1"/>
                    <a:pt x="9534" y="1"/>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66;p41">
              <a:extLst>
                <a:ext uri="{FF2B5EF4-FFF2-40B4-BE49-F238E27FC236}">
                  <a16:creationId xmlns:a16="http://schemas.microsoft.com/office/drawing/2014/main" id="{0EE5828D-E188-A947-A794-C239B16B2BED}"/>
                </a:ext>
              </a:extLst>
            </p:cNvPr>
            <p:cNvSpPr/>
            <p:nvPr/>
          </p:nvSpPr>
          <p:spPr>
            <a:xfrm>
              <a:off x="2386025" y="3498400"/>
              <a:ext cx="588850" cy="153200"/>
            </a:xfrm>
            <a:custGeom>
              <a:avLst/>
              <a:gdLst/>
              <a:ahLst/>
              <a:cxnLst/>
              <a:rect l="l" t="t" r="r" b="b"/>
              <a:pathLst>
                <a:path w="23554" h="6128" extrusionOk="0">
                  <a:moveTo>
                    <a:pt x="3064" y="0"/>
                  </a:moveTo>
                  <a:cubicBezTo>
                    <a:pt x="1373" y="0"/>
                    <a:pt x="1" y="1373"/>
                    <a:pt x="1" y="3064"/>
                  </a:cubicBezTo>
                  <a:cubicBezTo>
                    <a:pt x="1" y="4755"/>
                    <a:pt x="1373" y="6127"/>
                    <a:pt x="3064" y="6127"/>
                  </a:cubicBezTo>
                  <a:lnTo>
                    <a:pt x="20490" y="6127"/>
                  </a:lnTo>
                  <a:cubicBezTo>
                    <a:pt x="22181" y="6127"/>
                    <a:pt x="23554" y="4755"/>
                    <a:pt x="23554" y="3064"/>
                  </a:cubicBezTo>
                  <a:cubicBezTo>
                    <a:pt x="23554" y="1373"/>
                    <a:pt x="22181" y="0"/>
                    <a:pt x="20490"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67;p41">
              <a:extLst>
                <a:ext uri="{FF2B5EF4-FFF2-40B4-BE49-F238E27FC236}">
                  <a16:creationId xmlns:a16="http://schemas.microsoft.com/office/drawing/2014/main" id="{1301BBD4-6C81-2647-B5AC-1E3AADAC4831}"/>
                </a:ext>
              </a:extLst>
            </p:cNvPr>
            <p:cNvSpPr/>
            <p:nvPr/>
          </p:nvSpPr>
          <p:spPr>
            <a:xfrm>
              <a:off x="3172150" y="3498400"/>
              <a:ext cx="1054500" cy="153200"/>
            </a:xfrm>
            <a:custGeom>
              <a:avLst/>
              <a:gdLst/>
              <a:ahLst/>
              <a:cxnLst/>
              <a:rect l="l" t="t" r="r" b="b"/>
              <a:pathLst>
                <a:path w="42180" h="6128" extrusionOk="0">
                  <a:moveTo>
                    <a:pt x="3064" y="0"/>
                  </a:moveTo>
                  <a:cubicBezTo>
                    <a:pt x="1373" y="0"/>
                    <a:pt x="0" y="1373"/>
                    <a:pt x="0" y="3064"/>
                  </a:cubicBezTo>
                  <a:cubicBezTo>
                    <a:pt x="0" y="4755"/>
                    <a:pt x="1373" y="6127"/>
                    <a:pt x="3064" y="6127"/>
                  </a:cubicBezTo>
                  <a:lnTo>
                    <a:pt x="39116" y="6127"/>
                  </a:lnTo>
                  <a:cubicBezTo>
                    <a:pt x="40807" y="6127"/>
                    <a:pt x="42180" y="4755"/>
                    <a:pt x="42180" y="3064"/>
                  </a:cubicBezTo>
                  <a:cubicBezTo>
                    <a:pt x="42180" y="1373"/>
                    <a:pt x="40807" y="0"/>
                    <a:pt x="39116"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68;p41">
              <a:extLst>
                <a:ext uri="{FF2B5EF4-FFF2-40B4-BE49-F238E27FC236}">
                  <a16:creationId xmlns:a16="http://schemas.microsoft.com/office/drawing/2014/main" id="{9E0DBC53-A145-EA46-A12F-47C3E287DF8D}"/>
                </a:ext>
              </a:extLst>
            </p:cNvPr>
            <p:cNvSpPr/>
            <p:nvPr/>
          </p:nvSpPr>
          <p:spPr>
            <a:xfrm>
              <a:off x="1679575" y="3174275"/>
              <a:ext cx="498775" cy="498775"/>
            </a:xfrm>
            <a:custGeom>
              <a:avLst/>
              <a:gdLst/>
              <a:ahLst/>
              <a:cxnLst/>
              <a:rect l="l" t="t" r="r" b="b"/>
              <a:pathLst>
                <a:path w="19951" h="19951" extrusionOk="0">
                  <a:moveTo>
                    <a:pt x="13823" y="6127"/>
                  </a:moveTo>
                  <a:lnTo>
                    <a:pt x="13823" y="13823"/>
                  </a:lnTo>
                  <a:lnTo>
                    <a:pt x="6127" y="13823"/>
                  </a:lnTo>
                  <a:lnTo>
                    <a:pt x="6127" y="6127"/>
                  </a:lnTo>
                  <a:close/>
                  <a:moveTo>
                    <a:pt x="4510" y="0"/>
                  </a:moveTo>
                  <a:cubicBezTo>
                    <a:pt x="2034" y="0"/>
                    <a:pt x="0" y="2034"/>
                    <a:pt x="0" y="4510"/>
                  </a:cubicBezTo>
                  <a:lnTo>
                    <a:pt x="0" y="15441"/>
                  </a:lnTo>
                  <a:cubicBezTo>
                    <a:pt x="0" y="17940"/>
                    <a:pt x="2034" y="19950"/>
                    <a:pt x="4510" y="19950"/>
                  </a:cubicBezTo>
                  <a:lnTo>
                    <a:pt x="15441" y="19950"/>
                  </a:lnTo>
                  <a:cubicBezTo>
                    <a:pt x="17916" y="19950"/>
                    <a:pt x="19950" y="17940"/>
                    <a:pt x="19950" y="15441"/>
                  </a:cubicBezTo>
                  <a:lnTo>
                    <a:pt x="19950" y="4510"/>
                  </a:lnTo>
                  <a:cubicBezTo>
                    <a:pt x="19950" y="2034"/>
                    <a:pt x="17916" y="0"/>
                    <a:pt x="15441" y="0"/>
                  </a:cubicBezTo>
                  <a:close/>
                </a:path>
              </a:pathLst>
            </a:custGeom>
            <a:solidFill>
              <a:srgbClr val="303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88604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AAB1D-3F11-5542-AA81-E88E42162C2F}"/>
              </a:ext>
            </a:extLst>
          </p:cNvPr>
          <p:cNvSpPr>
            <a:spLocks noGrp="1"/>
          </p:cNvSpPr>
          <p:nvPr>
            <p:ph type="title"/>
          </p:nvPr>
        </p:nvSpPr>
        <p:spPr>
          <a:xfrm>
            <a:off x="457200" y="372453"/>
            <a:ext cx="8229600" cy="572700"/>
          </a:xfrm>
        </p:spPr>
        <p:txBody>
          <a:bodyPr/>
          <a:lstStyle/>
          <a:p>
            <a:r>
              <a:rPr lang="en-GB" b="1" u="sng"/>
              <a:t>Soft Tissue Evaluation</a:t>
            </a:r>
            <a:r>
              <a:rPr lang="en-GB"/>
              <a:t> </a:t>
            </a:r>
            <a:endParaRPr lang="en-US"/>
          </a:p>
        </p:txBody>
      </p:sp>
      <p:sp>
        <p:nvSpPr>
          <p:cNvPr id="4" name="TextBox 3">
            <a:extLst>
              <a:ext uri="{FF2B5EF4-FFF2-40B4-BE49-F238E27FC236}">
                <a16:creationId xmlns:a16="http://schemas.microsoft.com/office/drawing/2014/main" id="{6CF2CD7B-121F-B24D-84C0-7478F63C6C40}"/>
              </a:ext>
            </a:extLst>
          </p:cNvPr>
          <p:cNvSpPr txBox="1"/>
          <p:nvPr/>
        </p:nvSpPr>
        <p:spPr>
          <a:xfrm>
            <a:off x="943428" y="1322331"/>
            <a:ext cx="7257143" cy="3046988"/>
          </a:xfrm>
          <a:prstGeom prst="rect">
            <a:avLst/>
          </a:prstGeom>
          <a:noFill/>
        </p:spPr>
        <p:txBody>
          <a:bodyPr wrap="square">
            <a:spAutoFit/>
          </a:bodyPr>
          <a:lstStyle/>
          <a:p>
            <a:pPr marL="285750" indent="-285750">
              <a:buFont typeface="Arial" panose="020B0604020202020204" pitchFamily="34" charset="0"/>
              <a:buChar char="•"/>
            </a:pPr>
            <a:r>
              <a:rPr lang="en-US" sz="1600" b="1"/>
              <a:t>The location, amount and quality of soft </a:t>
            </a:r>
            <a:r>
              <a:rPr lang="en-GB" sz="1600" b="1"/>
              <a:t>tissuen</a:t>
            </a:r>
            <a:r>
              <a:rPr lang="en-US" sz="1600" b="1"/>
              <a:t> should be assessed at the proposed site. It will give an idea about the future proportion of keratinized/non- keratinized mucosa that might surround the implants after placement.</a:t>
            </a:r>
            <a:endParaRPr lang="en-GB" sz="1600" b="1"/>
          </a:p>
          <a:p>
            <a:pPr marL="285750" indent="-285750">
              <a:buFont typeface="Arial" panose="020B0604020202020204" pitchFamily="34" charset="0"/>
              <a:buChar char="•"/>
            </a:pPr>
            <a:endParaRPr lang="en-GB" sz="1600" b="1"/>
          </a:p>
          <a:p>
            <a:pPr marL="285750" indent="-285750">
              <a:buFont typeface="Arial" panose="020B0604020202020204" pitchFamily="34" charset="0"/>
              <a:buChar char="•"/>
            </a:pPr>
            <a:r>
              <a:rPr lang="en-US" sz="1600" b="1"/>
              <a:t>For some cases, depending on the clinician's view of keratinized tissue, evaluation may reveal a need for soft tissue augmentation. Sites with minimal or non-existent keratinized mucosa should be enhanced with grafts (gingival or connective tissue types).</a:t>
            </a:r>
            <a:endParaRPr lang="en-GB" sz="1600" b="1"/>
          </a:p>
          <a:p>
            <a:pPr marL="285750" indent="-285750">
              <a:buFont typeface="Arial" panose="020B0604020202020204" pitchFamily="34" charset="0"/>
              <a:buChar char="•"/>
            </a:pPr>
            <a:endParaRPr lang="en-GB" sz="1600" b="1"/>
          </a:p>
          <a:p>
            <a:pPr marL="285750" indent="-285750">
              <a:buFont typeface="Arial" panose="020B0604020202020204" pitchFamily="34" charset="0"/>
              <a:buChar char="•"/>
            </a:pPr>
            <a:r>
              <a:rPr lang="en-US" sz="1600" b="1"/>
              <a:t>Mucogingival parameters like frenal attachments or muscle pulls should be assessed.</a:t>
            </a:r>
          </a:p>
        </p:txBody>
      </p:sp>
    </p:spTree>
    <p:extLst>
      <p:ext uri="{BB962C8B-B14F-4D97-AF65-F5344CB8AC3E}">
        <p14:creationId xmlns:p14="http://schemas.microsoft.com/office/powerpoint/2010/main" val="1419775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655AE-54A3-E74C-A218-C5D3FDF4CE6D}"/>
              </a:ext>
            </a:extLst>
          </p:cNvPr>
          <p:cNvSpPr>
            <a:spLocks noGrp="1"/>
          </p:cNvSpPr>
          <p:nvPr>
            <p:ph type="title"/>
          </p:nvPr>
        </p:nvSpPr>
        <p:spPr>
          <a:xfrm>
            <a:off x="457200" y="290811"/>
            <a:ext cx="8229600" cy="572700"/>
          </a:xfrm>
        </p:spPr>
        <p:txBody>
          <a:bodyPr/>
          <a:lstStyle/>
          <a:p>
            <a:r>
              <a:rPr lang="en-US" sz="3200" b="1" u="sng"/>
              <a:t>Surgical </a:t>
            </a:r>
            <a:r>
              <a:rPr lang="en-GB" sz="3200" b="1" u="sng"/>
              <a:t>Procedure</a:t>
            </a:r>
            <a:endParaRPr lang="en-US" u="sng"/>
          </a:p>
        </p:txBody>
      </p:sp>
      <p:sp>
        <p:nvSpPr>
          <p:cNvPr id="4" name="TextBox 3">
            <a:extLst>
              <a:ext uri="{FF2B5EF4-FFF2-40B4-BE49-F238E27FC236}">
                <a16:creationId xmlns:a16="http://schemas.microsoft.com/office/drawing/2014/main" id="{A0C34216-DC38-D84F-8449-24EE2CD36964}"/>
              </a:ext>
            </a:extLst>
          </p:cNvPr>
          <p:cNvSpPr txBox="1"/>
          <p:nvPr/>
        </p:nvSpPr>
        <p:spPr>
          <a:xfrm>
            <a:off x="531281" y="1017725"/>
            <a:ext cx="8155519" cy="4524315"/>
          </a:xfrm>
          <a:prstGeom prst="rect">
            <a:avLst/>
          </a:prstGeom>
          <a:noFill/>
        </p:spPr>
        <p:txBody>
          <a:bodyPr wrap="square">
            <a:spAutoFit/>
          </a:bodyPr>
          <a:lstStyle/>
          <a:p>
            <a:r>
              <a:rPr lang="en-US" sz="1800" b="1"/>
              <a:t>Most threaded endosseous implants can be placed either in one stage (or) two stages.</a:t>
            </a:r>
            <a:endParaRPr lang="en-GB" sz="1800" b="1"/>
          </a:p>
          <a:p>
            <a:endParaRPr lang="en-GB" sz="1800" b="1"/>
          </a:p>
          <a:p>
            <a:r>
              <a:rPr lang="en-US" sz="1800" b="1" u="sng">
                <a:solidFill>
                  <a:schemeClr val="accent2">
                    <a:lumMod val="50000"/>
                  </a:schemeClr>
                </a:solidFill>
              </a:rPr>
              <a:t>One-stage</a:t>
            </a:r>
            <a:r>
              <a:rPr lang="en-GB" sz="1800" b="1" u="sng">
                <a:solidFill>
                  <a:schemeClr val="accent2">
                    <a:lumMod val="50000"/>
                  </a:schemeClr>
                </a:solidFill>
              </a:rPr>
              <a:t> </a:t>
            </a:r>
            <a:r>
              <a:rPr lang="en-US" sz="1800" b="1" u="sng">
                <a:solidFill>
                  <a:schemeClr val="accent2">
                    <a:lumMod val="50000"/>
                  </a:schemeClr>
                </a:solidFill>
              </a:rPr>
              <a:t>: Endosseous Implant Surgery</a:t>
            </a:r>
            <a:r>
              <a:rPr lang="en-GB" sz="1800" b="1">
                <a:solidFill>
                  <a:schemeClr val="accent2">
                    <a:lumMod val="50000"/>
                  </a:schemeClr>
                </a:solidFill>
              </a:rPr>
              <a:t>  :</a:t>
            </a:r>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US" sz="1800" b="1"/>
              <a:t>In this procedure the coronal portion stays exposed through gingiva during the healing period.</a:t>
            </a:r>
            <a:endParaRPr lang="en-GB" sz="1800" b="1"/>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US" sz="1800" b="1"/>
              <a:t>In this implant surgery, the implant (or) healing abutment protrudes about 2 to 3 mm from the bone crest and the flaps are adapted around the implant.</a:t>
            </a:r>
            <a:endParaRPr lang="en-GB" sz="1800" b="1"/>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US" sz="1800" b="1"/>
              <a:t>In posterior areas of the mouth the flap is thinned and sometimes placed apically to increase the zone of keratinized attached gingiva.</a:t>
            </a:r>
            <a:endParaRPr lang="en-GB" sz="1800" b="1"/>
          </a:p>
          <a:p>
            <a:endParaRPr lang="en-GB" sz="1800" b="1"/>
          </a:p>
          <a:p>
            <a:endParaRPr lang="en-US" sz="1800" b="1"/>
          </a:p>
        </p:txBody>
      </p:sp>
    </p:spTree>
    <p:extLst>
      <p:ext uri="{BB962C8B-B14F-4D97-AF65-F5344CB8AC3E}">
        <p14:creationId xmlns:p14="http://schemas.microsoft.com/office/powerpoint/2010/main" val="3845267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168747-45CE-DF4A-8F17-A3AF2A9F9995}"/>
              </a:ext>
            </a:extLst>
          </p:cNvPr>
          <p:cNvSpPr txBox="1"/>
          <p:nvPr/>
        </p:nvSpPr>
        <p:spPr>
          <a:xfrm>
            <a:off x="208642" y="127000"/>
            <a:ext cx="4544787" cy="7571303"/>
          </a:xfrm>
          <a:prstGeom prst="rect">
            <a:avLst/>
          </a:prstGeom>
          <a:noFill/>
        </p:spPr>
        <p:txBody>
          <a:bodyPr wrap="square">
            <a:spAutoFit/>
          </a:bodyPr>
          <a:lstStyle/>
          <a:p>
            <a:r>
              <a:rPr lang="en-US" sz="1800" b="1" u="sng"/>
              <a:t>Surgical Technique</a:t>
            </a:r>
            <a:r>
              <a:rPr lang="en-US" sz="1800" b="1"/>
              <a:t> </a:t>
            </a:r>
            <a:r>
              <a:rPr lang="en-GB" sz="1800" b="1"/>
              <a:t> </a:t>
            </a:r>
            <a:r>
              <a:rPr lang="en-US" sz="1800" b="1"/>
              <a:t> </a:t>
            </a:r>
            <a:endParaRPr lang="en-GB" sz="1800" b="1"/>
          </a:p>
          <a:p>
            <a:pPr marL="285750" indent="-285750">
              <a:buFont typeface="Arial" panose="020B0604020202020204" pitchFamily="34" charset="0"/>
              <a:buChar char="•"/>
            </a:pPr>
            <a:r>
              <a:rPr lang="en-US" sz="1800" b="1">
                <a:solidFill>
                  <a:schemeClr val="accent2">
                    <a:lumMod val="50000"/>
                  </a:schemeClr>
                </a:solidFill>
              </a:rPr>
              <a:t>Flap design and incisons</a:t>
            </a:r>
            <a:r>
              <a:rPr lang="en-US" sz="1800" b="1"/>
              <a:t>: The flap design is always a crestal incision bisecting the existing keratinized tissue. The soft tissue is not thinned in anterior or other esthetic areas of the mouth to prevent the metal collar from showing, full- thickness flaps are elevated buccally and lingually.</a:t>
            </a:r>
            <a:endParaRPr lang="en-GB" sz="1800" b="1"/>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US" sz="1800" b="1">
                <a:solidFill>
                  <a:schemeClr val="accent2">
                    <a:lumMod val="50000"/>
                  </a:schemeClr>
                </a:solidFill>
              </a:rPr>
              <a:t>Placement of the implant</a:t>
            </a:r>
            <a:r>
              <a:rPr lang="en-US" sz="1800" b="1"/>
              <a:t>: The implant site preparation to place implants in one stage surgery is identical to principles of two-stage except, implants or healing abutment is placed in such a way that head of implant protrudes about 2 to 3 mm from the bone crest.</a:t>
            </a:r>
            <a:endParaRPr lang="en-GB" sz="1800" b="1"/>
          </a:p>
          <a:p>
            <a:pPr marL="285750" indent="-285750">
              <a:buFont typeface="Arial" panose="020B0604020202020204" pitchFamily="34" charset="0"/>
              <a:buChar char="•"/>
            </a:pPr>
            <a:endParaRPr lang="en-US" sz="1800"/>
          </a:p>
        </p:txBody>
      </p:sp>
      <p:pic>
        <p:nvPicPr>
          <p:cNvPr id="5" name="Picture 5">
            <a:extLst>
              <a:ext uri="{FF2B5EF4-FFF2-40B4-BE49-F238E27FC236}">
                <a16:creationId xmlns:a16="http://schemas.microsoft.com/office/drawing/2014/main" id="{30ABAF79-B725-D74E-BBE4-A17D3A5F5BEA}"/>
              </a:ext>
            </a:extLst>
          </p:cNvPr>
          <p:cNvPicPr>
            <a:picLocks noChangeAspect="1"/>
          </p:cNvPicPr>
          <p:nvPr/>
        </p:nvPicPr>
        <p:blipFill>
          <a:blip r:embed="rId2"/>
          <a:stretch>
            <a:fillRect/>
          </a:stretch>
        </p:blipFill>
        <p:spPr>
          <a:xfrm>
            <a:off x="4753429" y="301799"/>
            <a:ext cx="4218214" cy="4539901"/>
          </a:xfrm>
          <a:prstGeom prst="rect">
            <a:avLst/>
          </a:prstGeom>
        </p:spPr>
      </p:pic>
    </p:spTree>
    <p:extLst>
      <p:ext uri="{BB962C8B-B14F-4D97-AF65-F5344CB8AC3E}">
        <p14:creationId xmlns:p14="http://schemas.microsoft.com/office/powerpoint/2010/main" val="3271545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45D6EF-582A-7E47-AD8F-3ED22FF879E8}"/>
              </a:ext>
            </a:extLst>
          </p:cNvPr>
          <p:cNvSpPr txBox="1"/>
          <p:nvPr/>
        </p:nvSpPr>
        <p:spPr>
          <a:xfrm>
            <a:off x="825500" y="63500"/>
            <a:ext cx="7493000" cy="6401753"/>
          </a:xfrm>
          <a:prstGeom prst="rect">
            <a:avLst/>
          </a:prstGeom>
          <a:noFill/>
        </p:spPr>
        <p:txBody>
          <a:bodyPr wrap="square">
            <a:spAutoFit/>
          </a:bodyPr>
          <a:lstStyle/>
          <a:p>
            <a:pPr marL="285750" indent="-285750">
              <a:buFont typeface="Arial" panose="020B0604020202020204" pitchFamily="34" charset="0"/>
              <a:buChar char="•"/>
            </a:pPr>
            <a:endParaRPr lang="en-GB" sz="1400" b="1"/>
          </a:p>
          <a:p>
            <a:pPr marL="285750" indent="-285750">
              <a:buFont typeface="Arial" panose="020B0604020202020204" pitchFamily="34" charset="0"/>
              <a:buChar char="•"/>
            </a:pPr>
            <a:r>
              <a:rPr lang="en-US" sz="1800" b="1">
                <a:solidFill>
                  <a:schemeClr val="accent2">
                    <a:lumMod val="50000"/>
                  </a:schemeClr>
                </a:solidFill>
              </a:rPr>
              <a:t>Closure of the flap</a:t>
            </a:r>
            <a:r>
              <a:rPr lang="en-US" sz="1800" b="1"/>
              <a:t>: The keratinized edges of the flap are tied with independent sutures around the implant, when keratinized tissue is abundant, scalloping around the implant provides better flap adaptation.</a:t>
            </a:r>
            <a:endParaRPr lang="en-GB" sz="1800" b="1"/>
          </a:p>
          <a:p>
            <a:pPr marL="285750" indent="-285750">
              <a:buFont typeface="Arial" panose="020B0604020202020204" pitchFamily="34" charset="0"/>
              <a:buChar char="•"/>
            </a:pPr>
            <a:endParaRPr lang="en-GB" sz="1800" b="1"/>
          </a:p>
          <a:p>
            <a:r>
              <a:rPr lang="en-GB" sz="1800" b="1" u="sng">
                <a:solidFill>
                  <a:schemeClr val="accent2">
                    <a:lumMod val="50000"/>
                  </a:schemeClr>
                </a:solidFill>
              </a:rPr>
              <a:t>Two-stage: Endosseous Implant Surgery </a:t>
            </a:r>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GB" sz="1800" b="1"/>
              <a:t>In the two-stage implant surgical approach, the first stage ends by suturing the soft tissues over the implant so that it remains excluded from the oral cavity.</a:t>
            </a:r>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GB" sz="1800" b="1"/>
              <a:t>In the mandible, the implants are left undisturbed for 2 to 3 months, whereas in the maxilla, they remain covered for approximately 4 to 6 months because of slower healing due to less dense bone. During this period, the healing bone makes direct contact with the implant surface (osseointegration) and sometimes grows to its occlusal surface, even covering it.</a:t>
            </a:r>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endParaRPr lang="en-US" sz="1800" b="1"/>
          </a:p>
        </p:txBody>
      </p:sp>
    </p:spTree>
    <p:extLst>
      <p:ext uri="{BB962C8B-B14F-4D97-AF65-F5344CB8AC3E}">
        <p14:creationId xmlns:p14="http://schemas.microsoft.com/office/powerpoint/2010/main" val="208346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ED01A8-FEA5-D848-A273-AE8995A901FD}"/>
              </a:ext>
            </a:extLst>
          </p:cNvPr>
          <p:cNvSpPr txBox="1"/>
          <p:nvPr/>
        </p:nvSpPr>
        <p:spPr>
          <a:xfrm>
            <a:off x="1347107" y="1094422"/>
            <a:ext cx="6449786" cy="1477328"/>
          </a:xfrm>
          <a:prstGeom prst="rect">
            <a:avLst/>
          </a:prstGeom>
          <a:noFill/>
        </p:spPr>
        <p:txBody>
          <a:bodyPr wrap="square">
            <a:spAutoFit/>
          </a:bodyPr>
          <a:lstStyle/>
          <a:p>
            <a:pPr marL="285750" indent="-285750">
              <a:buFont typeface="Arial" panose="020B0604020202020204" pitchFamily="34" charset="0"/>
              <a:buChar char="•"/>
            </a:pPr>
            <a:r>
              <a:rPr lang="en-GB" sz="1800" b="1"/>
              <a:t>In second-stage surgery, the buried implant is uncovered and a titanium abutment is connected to allow access to the implant from the oral cavity. The restorative dentist then proceeds with the prosthodontic aspects of the implant therapy.</a:t>
            </a:r>
            <a:endParaRPr lang="en-US" sz="1800"/>
          </a:p>
        </p:txBody>
      </p:sp>
    </p:spTree>
    <p:extLst>
      <p:ext uri="{BB962C8B-B14F-4D97-AF65-F5344CB8AC3E}">
        <p14:creationId xmlns:p14="http://schemas.microsoft.com/office/powerpoint/2010/main" val="2832600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oogle Shape;1374;p36">
            <a:extLst>
              <a:ext uri="{FF2B5EF4-FFF2-40B4-BE49-F238E27FC236}">
                <a16:creationId xmlns:a16="http://schemas.microsoft.com/office/drawing/2014/main" id="{1EC4699D-1E5D-5B4D-9265-FFE2ED2988A5}"/>
              </a:ext>
            </a:extLst>
          </p:cNvPr>
          <p:cNvGrpSpPr/>
          <p:nvPr/>
        </p:nvGrpSpPr>
        <p:grpSpPr>
          <a:xfrm>
            <a:off x="4345213" y="1160576"/>
            <a:ext cx="2839357" cy="2785496"/>
            <a:chOff x="6713851" y="1080419"/>
            <a:chExt cx="606834" cy="617383"/>
          </a:xfrm>
        </p:grpSpPr>
        <p:sp>
          <p:nvSpPr>
            <p:cNvPr id="4" name="Google Shape;1375;p36">
              <a:extLst>
                <a:ext uri="{FF2B5EF4-FFF2-40B4-BE49-F238E27FC236}">
                  <a16:creationId xmlns:a16="http://schemas.microsoft.com/office/drawing/2014/main" id="{D93DC65B-BDE9-5D4B-A562-A2A2CB2A515E}"/>
                </a:ext>
              </a:extLst>
            </p:cNvPr>
            <p:cNvSpPr/>
            <p:nvPr/>
          </p:nvSpPr>
          <p:spPr>
            <a:xfrm rot="-8794615">
              <a:off x="6891032" y="1371724"/>
              <a:ext cx="226668" cy="288166"/>
            </a:xfrm>
            <a:custGeom>
              <a:avLst/>
              <a:gdLst/>
              <a:ahLst/>
              <a:cxnLst/>
              <a:rect l="l" t="t" r="r" b="b"/>
              <a:pathLst>
                <a:path w="9067" h="11527" extrusionOk="0">
                  <a:moveTo>
                    <a:pt x="1703" y="1"/>
                  </a:moveTo>
                  <a:cubicBezTo>
                    <a:pt x="1418" y="1"/>
                    <a:pt x="1130" y="83"/>
                    <a:pt x="876" y="254"/>
                  </a:cubicBezTo>
                  <a:cubicBezTo>
                    <a:pt x="190" y="709"/>
                    <a:pt x="1" y="1632"/>
                    <a:pt x="456" y="2318"/>
                  </a:cubicBezTo>
                  <a:lnTo>
                    <a:pt x="6110" y="10840"/>
                  </a:lnTo>
                  <a:cubicBezTo>
                    <a:pt x="6395" y="11283"/>
                    <a:pt x="6879" y="11526"/>
                    <a:pt x="7371" y="11526"/>
                  </a:cubicBezTo>
                  <a:cubicBezTo>
                    <a:pt x="7654" y="11526"/>
                    <a:pt x="7939" y="11446"/>
                    <a:pt x="8192" y="11278"/>
                  </a:cubicBezTo>
                  <a:cubicBezTo>
                    <a:pt x="8884" y="10816"/>
                    <a:pt x="9067" y="9876"/>
                    <a:pt x="8594" y="9190"/>
                  </a:cubicBezTo>
                  <a:lnTo>
                    <a:pt x="2946" y="668"/>
                  </a:lnTo>
                  <a:cubicBezTo>
                    <a:pt x="2659" y="236"/>
                    <a:pt x="2185" y="1"/>
                    <a:pt x="1703" y="1"/>
                  </a:cubicBezTo>
                  <a:close/>
                </a:path>
              </a:pathLst>
            </a:custGeom>
            <a:solidFill>
              <a:srgbClr val="22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376;p36">
              <a:extLst>
                <a:ext uri="{FF2B5EF4-FFF2-40B4-BE49-F238E27FC236}">
                  <a16:creationId xmlns:a16="http://schemas.microsoft.com/office/drawing/2014/main" id="{0BCB069F-26D9-1847-9547-9F26BAFFB100}"/>
                </a:ext>
              </a:extLst>
            </p:cNvPr>
            <p:cNvSpPr/>
            <p:nvPr/>
          </p:nvSpPr>
          <p:spPr>
            <a:xfrm rot="-8794615">
              <a:off x="6958446" y="1538994"/>
              <a:ext cx="90947" cy="135296"/>
            </a:xfrm>
            <a:custGeom>
              <a:avLst/>
              <a:gdLst/>
              <a:ahLst/>
              <a:cxnLst/>
              <a:rect l="l" t="t" r="r" b="b"/>
              <a:pathLst>
                <a:path w="3638" h="5412" extrusionOk="0">
                  <a:moveTo>
                    <a:pt x="2682" y="1"/>
                  </a:moveTo>
                  <a:cubicBezTo>
                    <a:pt x="2367" y="1"/>
                    <a:pt x="2066" y="181"/>
                    <a:pt x="1928" y="487"/>
                  </a:cubicBezTo>
                  <a:lnTo>
                    <a:pt x="195" y="4225"/>
                  </a:lnTo>
                  <a:cubicBezTo>
                    <a:pt x="0" y="4645"/>
                    <a:pt x="183" y="5141"/>
                    <a:pt x="603" y="5337"/>
                  </a:cubicBezTo>
                  <a:cubicBezTo>
                    <a:pt x="715" y="5387"/>
                    <a:pt x="833" y="5411"/>
                    <a:pt x="949" y="5411"/>
                  </a:cubicBezTo>
                  <a:cubicBezTo>
                    <a:pt x="1267" y="5411"/>
                    <a:pt x="1572" y="5230"/>
                    <a:pt x="1715" y="4923"/>
                  </a:cubicBezTo>
                  <a:lnTo>
                    <a:pt x="3448" y="1185"/>
                  </a:lnTo>
                  <a:cubicBezTo>
                    <a:pt x="3637" y="765"/>
                    <a:pt x="3454" y="268"/>
                    <a:pt x="3034" y="79"/>
                  </a:cubicBezTo>
                  <a:cubicBezTo>
                    <a:pt x="2920" y="26"/>
                    <a:pt x="2800" y="1"/>
                    <a:pt x="26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77;p36">
              <a:extLst>
                <a:ext uri="{FF2B5EF4-FFF2-40B4-BE49-F238E27FC236}">
                  <a16:creationId xmlns:a16="http://schemas.microsoft.com/office/drawing/2014/main" id="{905C3211-F732-EF4E-811E-F22FB6D0394D}"/>
                </a:ext>
              </a:extLst>
            </p:cNvPr>
            <p:cNvSpPr/>
            <p:nvPr/>
          </p:nvSpPr>
          <p:spPr>
            <a:xfrm rot="-8794615">
              <a:off x="6958050" y="1467599"/>
              <a:ext cx="90672" cy="134796"/>
            </a:xfrm>
            <a:custGeom>
              <a:avLst/>
              <a:gdLst/>
              <a:ahLst/>
              <a:cxnLst/>
              <a:rect l="l" t="t" r="r" b="b"/>
              <a:pathLst>
                <a:path w="3627" h="5392" extrusionOk="0">
                  <a:moveTo>
                    <a:pt x="2671" y="0"/>
                  </a:moveTo>
                  <a:cubicBezTo>
                    <a:pt x="2355" y="0"/>
                    <a:pt x="2053" y="180"/>
                    <a:pt x="1911" y="486"/>
                  </a:cubicBezTo>
                  <a:lnTo>
                    <a:pt x="178" y="4230"/>
                  </a:lnTo>
                  <a:cubicBezTo>
                    <a:pt x="1" y="4644"/>
                    <a:pt x="190" y="5129"/>
                    <a:pt x="598" y="5318"/>
                  </a:cubicBezTo>
                  <a:cubicBezTo>
                    <a:pt x="710" y="5368"/>
                    <a:pt x="828" y="5392"/>
                    <a:pt x="943" y="5392"/>
                  </a:cubicBezTo>
                  <a:cubicBezTo>
                    <a:pt x="1254" y="5392"/>
                    <a:pt x="1552" y="5221"/>
                    <a:pt x="1698" y="4928"/>
                  </a:cubicBezTo>
                  <a:lnTo>
                    <a:pt x="3431" y="1184"/>
                  </a:lnTo>
                  <a:cubicBezTo>
                    <a:pt x="3626" y="764"/>
                    <a:pt x="3443" y="273"/>
                    <a:pt x="3023" y="78"/>
                  </a:cubicBezTo>
                  <a:cubicBezTo>
                    <a:pt x="2909" y="25"/>
                    <a:pt x="2789"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78;p36">
              <a:extLst>
                <a:ext uri="{FF2B5EF4-FFF2-40B4-BE49-F238E27FC236}">
                  <a16:creationId xmlns:a16="http://schemas.microsoft.com/office/drawing/2014/main" id="{8EE8A712-DFA4-984C-957C-C7AAFFD3AB6C}"/>
                </a:ext>
              </a:extLst>
            </p:cNvPr>
            <p:cNvSpPr/>
            <p:nvPr/>
          </p:nvSpPr>
          <p:spPr>
            <a:xfrm rot="-8794615">
              <a:off x="6958054" y="1395442"/>
              <a:ext cx="90972" cy="135321"/>
            </a:xfrm>
            <a:custGeom>
              <a:avLst/>
              <a:gdLst/>
              <a:ahLst/>
              <a:cxnLst/>
              <a:rect l="l" t="t" r="r" b="b"/>
              <a:pathLst>
                <a:path w="3639" h="5413" extrusionOk="0">
                  <a:moveTo>
                    <a:pt x="2689" y="0"/>
                  </a:moveTo>
                  <a:cubicBezTo>
                    <a:pt x="2371" y="0"/>
                    <a:pt x="2066" y="181"/>
                    <a:pt x="1923" y="489"/>
                  </a:cubicBezTo>
                  <a:lnTo>
                    <a:pt x="190" y="4226"/>
                  </a:lnTo>
                  <a:cubicBezTo>
                    <a:pt x="1" y="4646"/>
                    <a:pt x="184" y="5143"/>
                    <a:pt x="604" y="5338"/>
                  </a:cubicBezTo>
                  <a:cubicBezTo>
                    <a:pt x="716" y="5389"/>
                    <a:pt x="834" y="5413"/>
                    <a:pt x="950" y="5413"/>
                  </a:cubicBezTo>
                  <a:cubicBezTo>
                    <a:pt x="1267" y="5413"/>
                    <a:pt x="1571" y="5232"/>
                    <a:pt x="1710" y="4924"/>
                  </a:cubicBezTo>
                  <a:lnTo>
                    <a:pt x="3443" y="1186"/>
                  </a:lnTo>
                  <a:cubicBezTo>
                    <a:pt x="3638" y="767"/>
                    <a:pt x="3455" y="270"/>
                    <a:pt x="3035" y="75"/>
                  </a:cubicBezTo>
                  <a:cubicBezTo>
                    <a:pt x="2923" y="24"/>
                    <a:pt x="2805" y="0"/>
                    <a:pt x="2689" y="0"/>
                  </a:cubicBezTo>
                  <a:close/>
                </a:path>
              </a:pathLst>
            </a:custGeom>
            <a:solidFill>
              <a:srgbClr val="22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79;p36">
              <a:extLst>
                <a:ext uri="{FF2B5EF4-FFF2-40B4-BE49-F238E27FC236}">
                  <a16:creationId xmlns:a16="http://schemas.microsoft.com/office/drawing/2014/main" id="{C956DB65-7512-0647-9D1F-E5A565222438}"/>
                </a:ext>
              </a:extLst>
            </p:cNvPr>
            <p:cNvSpPr/>
            <p:nvPr/>
          </p:nvSpPr>
          <p:spPr>
            <a:xfrm rot="-8794615">
              <a:off x="6950241" y="1305109"/>
              <a:ext cx="107222" cy="171720"/>
            </a:xfrm>
            <a:custGeom>
              <a:avLst/>
              <a:gdLst/>
              <a:ahLst/>
              <a:cxnLst/>
              <a:rect l="l" t="t" r="r" b="b"/>
              <a:pathLst>
                <a:path w="4289" h="6869" extrusionOk="0">
                  <a:moveTo>
                    <a:pt x="3334" y="1"/>
                  </a:moveTo>
                  <a:cubicBezTo>
                    <a:pt x="3018" y="1"/>
                    <a:pt x="2717" y="181"/>
                    <a:pt x="2579" y="487"/>
                  </a:cubicBezTo>
                  <a:lnTo>
                    <a:pt x="178" y="5703"/>
                  </a:lnTo>
                  <a:cubicBezTo>
                    <a:pt x="1" y="6123"/>
                    <a:pt x="190" y="6602"/>
                    <a:pt x="598" y="6792"/>
                  </a:cubicBezTo>
                  <a:cubicBezTo>
                    <a:pt x="712" y="6844"/>
                    <a:pt x="831" y="6868"/>
                    <a:pt x="949" y="6868"/>
                  </a:cubicBezTo>
                  <a:cubicBezTo>
                    <a:pt x="1258" y="6868"/>
                    <a:pt x="1554" y="6697"/>
                    <a:pt x="1704" y="6401"/>
                  </a:cubicBezTo>
                  <a:lnTo>
                    <a:pt x="4099" y="1185"/>
                  </a:lnTo>
                  <a:cubicBezTo>
                    <a:pt x="4288" y="765"/>
                    <a:pt x="4105" y="274"/>
                    <a:pt x="3685" y="79"/>
                  </a:cubicBezTo>
                  <a:cubicBezTo>
                    <a:pt x="3571" y="26"/>
                    <a:pt x="3451" y="1"/>
                    <a:pt x="3334" y="1"/>
                  </a:cubicBezTo>
                  <a:close/>
                </a:path>
              </a:pathLst>
            </a:custGeom>
            <a:solidFill>
              <a:srgbClr val="22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80;p36">
              <a:extLst>
                <a:ext uri="{FF2B5EF4-FFF2-40B4-BE49-F238E27FC236}">
                  <a16:creationId xmlns:a16="http://schemas.microsoft.com/office/drawing/2014/main" id="{7433DD21-4C23-734F-8522-4B8D3AF6EF38}"/>
                </a:ext>
              </a:extLst>
            </p:cNvPr>
            <p:cNvSpPr/>
            <p:nvPr/>
          </p:nvSpPr>
          <p:spPr>
            <a:xfrm rot="-8794615">
              <a:off x="6713851" y="1080419"/>
              <a:ext cx="553133" cy="463161"/>
            </a:xfrm>
            <a:custGeom>
              <a:avLst/>
              <a:gdLst/>
              <a:ahLst/>
              <a:cxnLst/>
              <a:rect l="l" t="t" r="r" b="b"/>
              <a:pathLst>
                <a:path w="22126" h="18527" extrusionOk="0">
                  <a:moveTo>
                    <a:pt x="14839" y="1"/>
                  </a:moveTo>
                  <a:lnTo>
                    <a:pt x="0" y="9842"/>
                  </a:lnTo>
                  <a:cubicBezTo>
                    <a:pt x="580" y="12237"/>
                    <a:pt x="1745" y="14774"/>
                    <a:pt x="3448" y="16708"/>
                  </a:cubicBezTo>
                  <a:cubicBezTo>
                    <a:pt x="4641" y="18058"/>
                    <a:pt x="6000" y="18527"/>
                    <a:pt x="7256" y="18527"/>
                  </a:cubicBezTo>
                  <a:cubicBezTo>
                    <a:pt x="8745" y="18527"/>
                    <a:pt x="10090" y="17867"/>
                    <a:pt x="10841" y="17235"/>
                  </a:cubicBezTo>
                  <a:cubicBezTo>
                    <a:pt x="11988" y="16276"/>
                    <a:pt x="12787" y="14550"/>
                    <a:pt x="13496" y="13917"/>
                  </a:cubicBezTo>
                  <a:cubicBezTo>
                    <a:pt x="14206" y="13284"/>
                    <a:pt x="17258" y="14307"/>
                    <a:pt x="19511" y="10569"/>
                  </a:cubicBezTo>
                  <a:cubicBezTo>
                    <a:pt x="22125" y="6234"/>
                    <a:pt x="17477" y="2124"/>
                    <a:pt x="17477" y="2124"/>
                  </a:cubicBezTo>
                  <a:cubicBezTo>
                    <a:pt x="16536" y="1343"/>
                    <a:pt x="15655" y="634"/>
                    <a:pt x="148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81;p36">
              <a:extLst>
                <a:ext uri="{FF2B5EF4-FFF2-40B4-BE49-F238E27FC236}">
                  <a16:creationId xmlns:a16="http://schemas.microsoft.com/office/drawing/2014/main" id="{79BB6787-284B-1047-BE1A-58F1462BE1A8}"/>
                </a:ext>
              </a:extLst>
            </p:cNvPr>
            <p:cNvSpPr/>
            <p:nvPr/>
          </p:nvSpPr>
          <p:spPr>
            <a:xfrm rot="-8794615">
              <a:off x="6897425" y="1293474"/>
              <a:ext cx="37849" cy="29324"/>
            </a:xfrm>
            <a:custGeom>
              <a:avLst/>
              <a:gdLst/>
              <a:ahLst/>
              <a:cxnLst/>
              <a:rect l="l" t="t" r="r" b="b"/>
              <a:pathLst>
                <a:path w="1514" h="1173" extrusionOk="0">
                  <a:moveTo>
                    <a:pt x="745" y="0"/>
                  </a:moveTo>
                  <a:cubicBezTo>
                    <a:pt x="301" y="0"/>
                    <a:pt x="0" y="511"/>
                    <a:pt x="266" y="912"/>
                  </a:cubicBezTo>
                  <a:cubicBezTo>
                    <a:pt x="377" y="1080"/>
                    <a:pt x="564" y="1172"/>
                    <a:pt x="753" y="1172"/>
                  </a:cubicBezTo>
                  <a:cubicBezTo>
                    <a:pt x="865" y="1172"/>
                    <a:pt x="977" y="1140"/>
                    <a:pt x="1076" y="1072"/>
                  </a:cubicBezTo>
                  <a:cubicBezTo>
                    <a:pt x="1514" y="782"/>
                    <a:pt x="1384" y="114"/>
                    <a:pt x="869" y="13"/>
                  </a:cubicBezTo>
                  <a:cubicBezTo>
                    <a:pt x="827" y="5"/>
                    <a:pt x="785" y="0"/>
                    <a:pt x="745" y="0"/>
                  </a:cubicBezTo>
                  <a:close/>
                </a:path>
              </a:pathLst>
            </a:custGeom>
            <a:solidFill>
              <a:srgbClr val="22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82;p36">
              <a:extLst>
                <a:ext uri="{FF2B5EF4-FFF2-40B4-BE49-F238E27FC236}">
                  <a16:creationId xmlns:a16="http://schemas.microsoft.com/office/drawing/2014/main" id="{ABBD0AD7-50E4-CA44-AE76-2BDC57728DB8}"/>
                </a:ext>
              </a:extLst>
            </p:cNvPr>
            <p:cNvSpPr/>
            <p:nvPr/>
          </p:nvSpPr>
          <p:spPr>
            <a:xfrm rot="-8794615">
              <a:off x="7070037" y="1293087"/>
              <a:ext cx="37899" cy="29349"/>
            </a:xfrm>
            <a:custGeom>
              <a:avLst/>
              <a:gdLst/>
              <a:ahLst/>
              <a:cxnLst/>
              <a:rect l="l" t="t" r="r" b="b"/>
              <a:pathLst>
                <a:path w="1516" h="1174" extrusionOk="0">
                  <a:moveTo>
                    <a:pt x="752" y="0"/>
                  </a:moveTo>
                  <a:cubicBezTo>
                    <a:pt x="305" y="0"/>
                    <a:pt x="1" y="508"/>
                    <a:pt x="267" y="911"/>
                  </a:cubicBezTo>
                  <a:cubicBezTo>
                    <a:pt x="379" y="1082"/>
                    <a:pt x="566" y="1174"/>
                    <a:pt x="757" y="1174"/>
                  </a:cubicBezTo>
                  <a:cubicBezTo>
                    <a:pt x="869" y="1174"/>
                    <a:pt x="983" y="1142"/>
                    <a:pt x="1083" y="1077"/>
                  </a:cubicBezTo>
                  <a:cubicBezTo>
                    <a:pt x="1515" y="787"/>
                    <a:pt x="1385" y="119"/>
                    <a:pt x="871" y="12"/>
                  </a:cubicBezTo>
                  <a:cubicBezTo>
                    <a:pt x="830" y="4"/>
                    <a:pt x="790" y="0"/>
                    <a:pt x="752" y="0"/>
                  </a:cubicBezTo>
                  <a:close/>
                </a:path>
              </a:pathLst>
            </a:custGeom>
            <a:solidFill>
              <a:srgbClr val="22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83;p36">
              <a:extLst>
                <a:ext uri="{FF2B5EF4-FFF2-40B4-BE49-F238E27FC236}">
                  <a16:creationId xmlns:a16="http://schemas.microsoft.com/office/drawing/2014/main" id="{F149EBBF-C2CB-C74A-8ACA-32237EED5A4A}"/>
                </a:ext>
              </a:extLst>
            </p:cNvPr>
            <p:cNvSpPr/>
            <p:nvPr/>
          </p:nvSpPr>
          <p:spPr>
            <a:xfrm rot="-8794615">
              <a:off x="6975605" y="1304387"/>
              <a:ext cx="56023" cy="44549"/>
            </a:xfrm>
            <a:custGeom>
              <a:avLst/>
              <a:gdLst/>
              <a:ahLst/>
              <a:cxnLst/>
              <a:rect l="l" t="t" r="r" b="b"/>
              <a:pathLst>
                <a:path w="2241" h="1782" extrusionOk="0">
                  <a:moveTo>
                    <a:pt x="1225" y="0"/>
                  </a:moveTo>
                  <a:cubicBezTo>
                    <a:pt x="1021" y="0"/>
                    <a:pt x="815" y="58"/>
                    <a:pt x="633" y="179"/>
                  </a:cubicBezTo>
                  <a:cubicBezTo>
                    <a:pt x="136" y="510"/>
                    <a:pt x="0" y="1172"/>
                    <a:pt x="331" y="1669"/>
                  </a:cubicBezTo>
                  <a:cubicBezTo>
                    <a:pt x="383" y="1749"/>
                    <a:pt x="456" y="1782"/>
                    <a:pt x="527" y="1782"/>
                  </a:cubicBezTo>
                  <a:cubicBezTo>
                    <a:pt x="700" y="1782"/>
                    <a:pt x="869" y="1589"/>
                    <a:pt x="739" y="1397"/>
                  </a:cubicBezTo>
                  <a:cubicBezTo>
                    <a:pt x="568" y="1131"/>
                    <a:pt x="645" y="776"/>
                    <a:pt x="911" y="598"/>
                  </a:cubicBezTo>
                  <a:cubicBezTo>
                    <a:pt x="1008" y="532"/>
                    <a:pt x="1119" y="501"/>
                    <a:pt x="1228" y="501"/>
                  </a:cubicBezTo>
                  <a:cubicBezTo>
                    <a:pt x="1412" y="501"/>
                    <a:pt x="1595" y="589"/>
                    <a:pt x="1709" y="752"/>
                  </a:cubicBezTo>
                  <a:cubicBezTo>
                    <a:pt x="1763" y="828"/>
                    <a:pt x="1834" y="860"/>
                    <a:pt x="1905" y="860"/>
                  </a:cubicBezTo>
                  <a:cubicBezTo>
                    <a:pt x="2076" y="860"/>
                    <a:pt x="2241" y="673"/>
                    <a:pt x="2123" y="480"/>
                  </a:cubicBezTo>
                  <a:cubicBezTo>
                    <a:pt x="1915" y="167"/>
                    <a:pt x="1573" y="0"/>
                    <a:pt x="1225" y="0"/>
                  </a:cubicBezTo>
                  <a:close/>
                </a:path>
              </a:pathLst>
            </a:custGeom>
            <a:solidFill>
              <a:srgbClr val="22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84;p36">
              <a:extLst>
                <a:ext uri="{FF2B5EF4-FFF2-40B4-BE49-F238E27FC236}">
                  <a16:creationId xmlns:a16="http://schemas.microsoft.com/office/drawing/2014/main" id="{A05357B1-B6D0-1946-8E7E-EDC61CEF946F}"/>
                </a:ext>
              </a:extLst>
            </p:cNvPr>
            <p:cNvSpPr/>
            <p:nvPr/>
          </p:nvSpPr>
          <p:spPr>
            <a:xfrm rot="-8794615">
              <a:off x="6856074" y="1322825"/>
              <a:ext cx="43799" cy="32174"/>
            </a:xfrm>
            <a:custGeom>
              <a:avLst/>
              <a:gdLst/>
              <a:ahLst/>
              <a:cxnLst/>
              <a:rect l="l" t="t" r="r" b="b"/>
              <a:pathLst>
                <a:path w="1752" h="1287" extrusionOk="0">
                  <a:moveTo>
                    <a:pt x="1210" y="1"/>
                  </a:moveTo>
                  <a:cubicBezTo>
                    <a:pt x="1021" y="1"/>
                    <a:pt x="797" y="72"/>
                    <a:pt x="586" y="211"/>
                  </a:cubicBezTo>
                  <a:cubicBezTo>
                    <a:pt x="190" y="471"/>
                    <a:pt x="1" y="879"/>
                    <a:pt x="160" y="1115"/>
                  </a:cubicBezTo>
                  <a:cubicBezTo>
                    <a:pt x="236" y="1230"/>
                    <a:pt x="377" y="1287"/>
                    <a:pt x="546" y="1287"/>
                  </a:cubicBezTo>
                  <a:cubicBezTo>
                    <a:pt x="734" y="1287"/>
                    <a:pt x="957" y="1217"/>
                    <a:pt x="1166" y="1080"/>
                  </a:cubicBezTo>
                  <a:cubicBezTo>
                    <a:pt x="1556" y="814"/>
                    <a:pt x="1751" y="412"/>
                    <a:pt x="1592" y="169"/>
                  </a:cubicBezTo>
                  <a:cubicBezTo>
                    <a:pt x="1514" y="56"/>
                    <a:pt x="1376" y="1"/>
                    <a:pt x="1210" y="1"/>
                  </a:cubicBezTo>
                  <a:close/>
                </a:path>
              </a:pathLst>
            </a:custGeom>
            <a:solidFill>
              <a:srgbClr val="22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85;p36">
              <a:extLst>
                <a:ext uri="{FF2B5EF4-FFF2-40B4-BE49-F238E27FC236}">
                  <a16:creationId xmlns:a16="http://schemas.microsoft.com/office/drawing/2014/main" id="{E7A320D1-A27D-554C-B17C-8F8F30D643DE}"/>
                </a:ext>
              </a:extLst>
            </p:cNvPr>
            <p:cNvSpPr/>
            <p:nvPr/>
          </p:nvSpPr>
          <p:spPr>
            <a:xfrm rot="-8794615">
              <a:off x="7103395" y="1322302"/>
              <a:ext cx="43624" cy="32124"/>
            </a:xfrm>
            <a:custGeom>
              <a:avLst/>
              <a:gdLst/>
              <a:ahLst/>
              <a:cxnLst/>
              <a:rect l="l" t="t" r="r" b="b"/>
              <a:pathLst>
                <a:path w="1745" h="1285" extrusionOk="0">
                  <a:moveTo>
                    <a:pt x="1209" y="1"/>
                  </a:moveTo>
                  <a:cubicBezTo>
                    <a:pt x="1020" y="1"/>
                    <a:pt x="796" y="70"/>
                    <a:pt x="586" y="208"/>
                  </a:cubicBezTo>
                  <a:cubicBezTo>
                    <a:pt x="195" y="468"/>
                    <a:pt x="0" y="877"/>
                    <a:pt x="160" y="1113"/>
                  </a:cubicBezTo>
                  <a:cubicBezTo>
                    <a:pt x="236" y="1228"/>
                    <a:pt x="376" y="1284"/>
                    <a:pt x="545" y="1284"/>
                  </a:cubicBezTo>
                  <a:cubicBezTo>
                    <a:pt x="733" y="1284"/>
                    <a:pt x="957" y="1215"/>
                    <a:pt x="1165" y="1078"/>
                  </a:cubicBezTo>
                  <a:cubicBezTo>
                    <a:pt x="1556" y="817"/>
                    <a:pt x="1745" y="409"/>
                    <a:pt x="1591" y="167"/>
                  </a:cubicBezTo>
                  <a:cubicBezTo>
                    <a:pt x="1516" y="56"/>
                    <a:pt x="1377" y="1"/>
                    <a:pt x="1209" y="1"/>
                  </a:cubicBezTo>
                  <a:close/>
                </a:path>
              </a:pathLst>
            </a:custGeom>
            <a:solidFill>
              <a:srgbClr val="22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86;p36">
              <a:extLst>
                <a:ext uri="{FF2B5EF4-FFF2-40B4-BE49-F238E27FC236}">
                  <a16:creationId xmlns:a16="http://schemas.microsoft.com/office/drawing/2014/main" id="{75CFBB0E-ABA2-E34B-AE2F-E1DDCDCCCC40}"/>
                </a:ext>
              </a:extLst>
            </p:cNvPr>
            <p:cNvSpPr/>
            <p:nvPr/>
          </p:nvSpPr>
          <p:spPr>
            <a:xfrm rot="-8794615">
              <a:off x="6968775" y="1156828"/>
              <a:ext cx="337565" cy="255842"/>
            </a:xfrm>
            <a:custGeom>
              <a:avLst/>
              <a:gdLst/>
              <a:ahLst/>
              <a:cxnLst/>
              <a:rect l="l" t="t" r="r" b="b"/>
              <a:pathLst>
                <a:path w="13503" h="10234" extrusionOk="0">
                  <a:moveTo>
                    <a:pt x="2337" y="0"/>
                  </a:moveTo>
                  <a:lnTo>
                    <a:pt x="0" y="1544"/>
                  </a:lnTo>
                  <a:cubicBezTo>
                    <a:pt x="580" y="3939"/>
                    <a:pt x="1745" y="6482"/>
                    <a:pt x="3454" y="8410"/>
                  </a:cubicBezTo>
                  <a:cubicBezTo>
                    <a:pt x="4645" y="9764"/>
                    <a:pt x="6004" y="10234"/>
                    <a:pt x="7260" y="10234"/>
                  </a:cubicBezTo>
                  <a:cubicBezTo>
                    <a:pt x="8748" y="10234"/>
                    <a:pt x="10093" y="9574"/>
                    <a:pt x="10847" y="8942"/>
                  </a:cubicBezTo>
                  <a:cubicBezTo>
                    <a:pt x="11988" y="7978"/>
                    <a:pt x="12793" y="6252"/>
                    <a:pt x="13502" y="5619"/>
                  </a:cubicBezTo>
                  <a:lnTo>
                    <a:pt x="13502" y="5619"/>
                  </a:lnTo>
                  <a:cubicBezTo>
                    <a:pt x="13501" y="5620"/>
                    <a:pt x="11909" y="6978"/>
                    <a:pt x="9430" y="6978"/>
                  </a:cubicBezTo>
                  <a:cubicBezTo>
                    <a:pt x="8227" y="6978"/>
                    <a:pt x="6816" y="6658"/>
                    <a:pt x="5276" y="5707"/>
                  </a:cubicBezTo>
                  <a:cubicBezTo>
                    <a:pt x="3147" y="4395"/>
                    <a:pt x="2337" y="0"/>
                    <a:pt x="2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87;p36">
              <a:extLst>
                <a:ext uri="{FF2B5EF4-FFF2-40B4-BE49-F238E27FC236}">
                  <a16:creationId xmlns:a16="http://schemas.microsoft.com/office/drawing/2014/main" id="{A6F43619-5A86-D848-AFD0-75AD6562EB2E}"/>
                </a:ext>
              </a:extLst>
            </p:cNvPr>
            <p:cNvSpPr/>
            <p:nvPr/>
          </p:nvSpPr>
          <p:spPr>
            <a:xfrm rot="-8794615">
              <a:off x="6905947" y="1396476"/>
              <a:ext cx="225768" cy="287141"/>
            </a:xfrm>
            <a:custGeom>
              <a:avLst/>
              <a:gdLst/>
              <a:ahLst/>
              <a:cxnLst/>
              <a:rect l="l" t="t" r="r" b="b"/>
              <a:pathLst>
                <a:path w="9031" h="11486" extrusionOk="0">
                  <a:moveTo>
                    <a:pt x="1695" y="1"/>
                  </a:moveTo>
                  <a:cubicBezTo>
                    <a:pt x="1411" y="1"/>
                    <a:pt x="1124" y="82"/>
                    <a:pt x="869" y="250"/>
                  </a:cubicBezTo>
                  <a:cubicBezTo>
                    <a:pt x="183" y="706"/>
                    <a:pt x="0" y="1628"/>
                    <a:pt x="455" y="2315"/>
                  </a:cubicBezTo>
                  <a:lnTo>
                    <a:pt x="6109" y="10837"/>
                  </a:lnTo>
                  <a:cubicBezTo>
                    <a:pt x="6398" y="11258"/>
                    <a:pt x="6862" y="11486"/>
                    <a:pt x="7335" y="11486"/>
                  </a:cubicBezTo>
                  <a:cubicBezTo>
                    <a:pt x="7619" y="11486"/>
                    <a:pt x="7907" y="11404"/>
                    <a:pt x="8162" y="11233"/>
                  </a:cubicBezTo>
                  <a:cubicBezTo>
                    <a:pt x="8842" y="10784"/>
                    <a:pt x="9031" y="9873"/>
                    <a:pt x="8593" y="9187"/>
                  </a:cubicBezTo>
                  <a:lnTo>
                    <a:pt x="2939" y="670"/>
                  </a:lnTo>
                  <a:cubicBezTo>
                    <a:pt x="2653" y="235"/>
                    <a:pt x="2179" y="1"/>
                    <a:pt x="16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88;p36">
              <a:extLst>
                <a:ext uri="{FF2B5EF4-FFF2-40B4-BE49-F238E27FC236}">
                  <a16:creationId xmlns:a16="http://schemas.microsoft.com/office/drawing/2014/main" id="{9B73474B-4344-D045-978E-06E05B4E302C}"/>
                </a:ext>
              </a:extLst>
            </p:cNvPr>
            <p:cNvSpPr/>
            <p:nvPr/>
          </p:nvSpPr>
          <p:spPr>
            <a:xfrm rot="-8794615">
              <a:off x="6972670" y="1563056"/>
              <a:ext cx="90647" cy="134746"/>
            </a:xfrm>
            <a:custGeom>
              <a:avLst/>
              <a:gdLst/>
              <a:ahLst/>
              <a:cxnLst/>
              <a:rect l="l" t="t" r="r" b="b"/>
              <a:pathLst>
                <a:path w="3626" h="5390" extrusionOk="0">
                  <a:moveTo>
                    <a:pt x="2671" y="1"/>
                  </a:moveTo>
                  <a:cubicBezTo>
                    <a:pt x="2355" y="1"/>
                    <a:pt x="2053" y="181"/>
                    <a:pt x="1911" y="487"/>
                  </a:cubicBezTo>
                  <a:lnTo>
                    <a:pt x="178" y="4225"/>
                  </a:lnTo>
                  <a:cubicBezTo>
                    <a:pt x="0" y="4645"/>
                    <a:pt x="190" y="5124"/>
                    <a:pt x="598" y="5313"/>
                  </a:cubicBezTo>
                  <a:cubicBezTo>
                    <a:pt x="712" y="5365"/>
                    <a:pt x="832" y="5390"/>
                    <a:pt x="949" y="5390"/>
                  </a:cubicBezTo>
                  <a:cubicBezTo>
                    <a:pt x="1258" y="5390"/>
                    <a:pt x="1552" y="5220"/>
                    <a:pt x="1698" y="4928"/>
                  </a:cubicBezTo>
                  <a:lnTo>
                    <a:pt x="3431" y="1185"/>
                  </a:lnTo>
                  <a:cubicBezTo>
                    <a:pt x="3626" y="765"/>
                    <a:pt x="3442" y="268"/>
                    <a:pt x="3022" y="79"/>
                  </a:cubicBezTo>
                  <a:cubicBezTo>
                    <a:pt x="2908" y="26"/>
                    <a:pt x="2789" y="1"/>
                    <a:pt x="2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89;p36">
              <a:extLst>
                <a:ext uri="{FF2B5EF4-FFF2-40B4-BE49-F238E27FC236}">
                  <a16:creationId xmlns:a16="http://schemas.microsoft.com/office/drawing/2014/main" id="{2B62C2F1-AFDB-9C4B-A6B9-93649307FD65}"/>
                </a:ext>
              </a:extLst>
            </p:cNvPr>
            <p:cNvSpPr/>
            <p:nvPr/>
          </p:nvSpPr>
          <p:spPr>
            <a:xfrm rot="-8794615">
              <a:off x="6972534" y="1491267"/>
              <a:ext cx="90647" cy="134871"/>
            </a:xfrm>
            <a:custGeom>
              <a:avLst/>
              <a:gdLst/>
              <a:ahLst/>
              <a:cxnLst/>
              <a:rect l="l" t="t" r="r" b="b"/>
              <a:pathLst>
                <a:path w="3626" h="5395" extrusionOk="0">
                  <a:moveTo>
                    <a:pt x="2671" y="1"/>
                  </a:moveTo>
                  <a:cubicBezTo>
                    <a:pt x="2355" y="1"/>
                    <a:pt x="2053" y="181"/>
                    <a:pt x="1911" y="487"/>
                  </a:cubicBezTo>
                  <a:lnTo>
                    <a:pt x="178" y="4231"/>
                  </a:lnTo>
                  <a:cubicBezTo>
                    <a:pt x="0" y="4645"/>
                    <a:pt x="190" y="5130"/>
                    <a:pt x="604" y="5319"/>
                  </a:cubicBezTo>
                  <a:cubicBezTo>
                    <a:pt x="715" y="5371"/>
                    <a:pt x="832" y="5395"/>
                    <a:pt x="948" y="5395"/>
                  </a:cubicBezTo>
                  <a:cubicBezTo>
                    <a:pt x="1258" y="5395"/>
                    <a:pt x="1557" y="5221"/>
                    <a:pt x="1704" y="4929"/>
                  </a:cubicBezTo>
                  <a:lnTo>
                    <a:pt x="3436" y="1191"/>
                  </a:lnTo>
                  <a:cubicBezTo>
                    <a:pt x="3626" y="771"/>
                    <a:pt x="3442" y="274"/>
                    <a:pt x="3022" y="79"/>
                  </a:cubicBezTo>
                  <a:cubicBezTo>
                    <a:pt x="2908" y="26"/>
                    <a:pt x="2789" y="1"/>
                    <a:pt x="2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90;p36">
              <a:extLst>
                <a:ext uri="{FF2B5EF4-FFF2-40B4-BE49-F238E27FC236}">
                  <a16:creationId xmlns:a16="http://schemas.microsoft.com/office/drawing/2014/main" id="{205E9D6C-6B78-424D-BFE1-15A9908D5A69}"/>
                </a:ext>
              </a:extLst>
            </p:cNvPr>
            <p:cNvSpPr/>
            <p:nvPr/>
          </p:nvSpPr>
          <p:spPr>
            <a:xfrm rot="-8794615">
              <a:off x="6972495" y="1419332"/>
              <a:ext cx="90647" cy="134996"/>
            </a:xfrm>
            <a:custGeom>
              <a:avLst/>
              <a:gdLst/>
              <a:ahLst/>
              <a:cxnLst/>
              <a:rect l="l" t="t" r="r" b="b"/>
              <a:pathLst>
                <a:path w="3626" h="5400" extrusionOk="0">
                  <a:moveTo>
                    <a:pt x="2671" y="0"/>
                  </a:moveTo>
                  <a:cubicBezTo>
                    <a:pt x="2355" y="0"/>
                    <a:pt x="2054" y="181"/>
                    <a:pt x="1917" y="486"/>
                  </a:cubicBezTo>
                  <a:lnTo>
                    <a:pt x="184" y="4224"/>
                  </a:lnTo>
                  <a:cubicBezTo>
                    <a:pt x="0" y="4644"/>
                    <a:pt x="184" y="5135"/>
                    <a:pt x="598" y="5324"/>
                  </a:cubicBezTo>
                  <a:cubicBezTo>
                    <a:pt x="710" y="5375"/>
                    <a:pt x="828" y="5400"/>
                    <a:pt x="944" y="5400"/>
                  </a:cubicBezTo>
                  <a:cubicBezTo>
                    <a:pt x="1257" y="5400"/>
                    <a:pt x="1557" y="5224"/>
                    <a:pt x="1704" y="4922"/>
                  </a:cubicBezTo>
                  <a:lnTo>
                    <a:pt x="3436" y="1184"/>
                  </a:lnTo>
                  <a:cubicBezTo>
                    <a:pt x="3626" y="764"/>
                    <a:pt x="3442" y="268"/>
                    <a:pt x="3022" y="78"/>
                  </a:cubicBezTo>
                  <a:cubicBezTo>
                    <a:pt x="2908" y="25"/>
                    <a:pt x="2789" y="0"/>
                    <a:pt x="2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91;p36">
              <a:extLst>
                <a:ext uri="{FF2B5EF4-FFF2-40B4-BE49-F238E27FC236}">
                  <a16:creationId xmlns:a16="http://schemas.microsoft.com/office/drawing/2014/main" id="{8B95886F-5D09-1246-90A8-60D0B83BD007}"/>
                </a:ext>
              </a:extLst>
            </p:cNvPr>
            <p:cNvSpPr/>
            <p:nvPr/>
          </p:nvSpPr>
          <p:spPr>
            <a:xfrm rot="-8794615">
              <a:off x="6964582" y="1328784"/>
              <a:ext cx="107347" cy="171720"/>
            </a:xfrm>
            <a:custGeom>
              <a:avLst/>
              <a:gdLst/>
              <a:ahLst/>
              <a:cxnLst/>
              <a:rect l="l" t="t" r="r" b="b"/>
              <a:pathLst>
                <a:path w="4294" h="6869" extrusionOk="0">
                  <a:moveTo>
                    <a:pt x="3339" y="1"/>
                  </a:moveTo>
                  <a:cubicBezTo>
                    <a:pt x="3021" y="1"/>
                    <a:pt x="2717" y="182"/>
                    <a:pt x="2579" y="493"/>
                  </a:cubicBezTo>
                  <a:lnTo>
                    <a:pt x="178" y="5703"/>
                  </a:lnTo>
                  <a:cubicBezTo>
                    <a:pt x="0" y="6123"/>
                    <a:pt x="190" y="6602"/>
                    <a:pt x="598" y="6791"/>
                  </a:cubicBezTo>
                  <a:cubicBezTo>
                    <a:pt x="712" y="6844"/>
                    <a:pt x="832" y="6868"/>
                    <a:pt x="949" y="6868"/>
                  </a:cubicBezTo>
                  <a:cubicBezTo>
                    <a:pt x="1258" y="6868"/>
                    <a:pt x="1554" y="6698"/>
                    <a:pt x="1704" y="6407"/>
                  </a:cubicBezTo>
                  <a:lnTo>
                    <a:pt x="4099" y="1191"/>
                  </a:lnTo>
                  <a:cubicBezTo>
                    <a:pt x="4294" y="771"/>
                    <a:pt x="4111" y="274"/>
                    <a:pt x="3691" y="79"/>
                  </a:cubicBezTo>
                  <a:cubicBezTo>
                    <a:pt x="3577" y="26"/>
                    <a:pt x="3457" y="1"/>
                    <a:pt x="3339" y="1"/>
                  </a:cubicBezTo>
                  <a:close/>
                </a:path>
              </a:pathLst>
            </a:custGeom>
            <a:solidFill>
              <a:srgbClr val="A7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92;p36">
              <a:extLst>
                <a:ext uri="{FF2B5EF4-FFF2-40B4-BE49-F238E27FC236}">
                  <a16:creationId xmlns:a16="http://schemas.microsoft.com/office/drawing/2014/main" id="{9958A1FE-EF7D-EC4A-9D5C-DFBD29819B25}"/>
                </a:ext>
              </a:extLst>
            </p:cNvPr>
            <p:cNvSpPr/>
            <p:nvPr/>
          </p:nvSpPr>
          <p:spPr>
            <a:xfrm rot="-8794615">
              <a:off x="6725412" y="1103085"/>
              <a:ext cx="553108" cy="474143"/>
            </a:xfrm>
            <a:custGeom>
              <a:avLst/>
              <a:gdLst/>
              <a:ahLst/>
              <a:cxnLst/>
              <a:rect l="l" t="t" r="r" b="b"/>
              <a:pathLst>
                <a:path w="22125" h="18533" extrusionOk="0">
                  <a:moveTo>
                    <a:pt x="14839" y="1"/>
                  </a:moveTo>
                  <a:lnTo>
                    <a:pt x="0" y="9842"/>
                  </a:lnTo>
                  <a:cubicBezTo>
                    <a:pt x="580" y="12237"/>
                    <a:pt x="1745" y="14780"/>
                    <a:pt x="3448" y="16714"/>
                  </a:cubicBezTo>
                  <a:cubicBezTo>
                    <a:pt x="4641" y="18064"/>
                    <a:pt x="5999" y="18533"/>
                    <a:pt x="7255" y="18533"/>
                  </a:cubicBezTo>
                  <a:cubicBezTo>
                    <a:pt x="8745" y="18533"/>
                    <a:pt x="10090" y="17873"/>
                    <a:pt x="10841" y="17240"/>
                  </a:cubicBezTo>
                  <a:cubicBezTo>
                    <a:pt x="11988" y="16270"/>
                    <a:pt x="12786" y="14549"/>
                    <a:pt x="13502" y="13917"/>
                  </a:cubicBezTo>
                  <a:cubicBezTo>
                    <a:pt x="14212" y="13284"/>
                    <a:pt x="17257" y="14307"/>
                    <a:pt x="19511" y="10569"/>
                  </a:cubicBezTo>
                  <a:cubicBezTo>
                    <a:pt x="22125" y="6234"/>
                    <a:pt x="17482" y="2124"/>
                    <a:pt x="17482" y="2124"/>
                  </a:cubicBezTo>
                  <a:cubicBezTo>
                    <a:pt x="16536" y="1343"/>
                    <a:pt x="15655" y="633"/>
                    <a:pt x="14839" y="1"/>
                  </a:cubicBez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93;p36">
              <a:extLst>
                <a:ext uri="{FF2B5EF4-FFF2-40B4-BE49-F238E27FC236}">
                  <a16:creationId xmlns:a16="http://schemas.microsoft.com/office/drawing/2014/main" id="{0009BF43-2B07-984D-AE64-30F2B6DD24EC}"/>
                </a:ext>
              </a:extLst>
            </p:cNvPr>
            <p:cNvSpPr/>
            <p:nvPr/>
          </p:nvSpPr>
          <p:spPr>
            <a:xfrm rot="-8794615">
              <a:off x="6911897" y="1317126"/>
              <a:ext cx="37724" cy="29349"/>
            </a:xfrm>
            <a:custGeom>
              <a:avLst/>
              <a:gdLst/>
              <a:ahLst/>
              <a:cxnLst/>
              <a:rect l="l" t="t" r="r" b="b"/>
              <a:pathLst>
                <a:path w="1509" h="1174" extrusionOk="0">
                  <a:moveTo>
                    <a:pt x="744" y="0"/>
                  </a:moveTo>
                  <a:cubicBezTo>
                    <a:pt x="297" y="0"/>
                    <a:pt x="0" y="511"/>
                    <a:pt x="260" y="912"/>
                  </a:cubicBezTo>
                  <a:cubicBezTo>
                    <a:pt x="377" y="1081"/>
                    <a:pt x="564" y="1174"/>
                    <a:pt x="755" y="1174"/>
                  </a:cubicBezTo>
                  <a:cubicBezTo>
                    <a:pt x="866" y="1174"/>
                    <a:pt x="977" y="1143"/>
                    <a:pt x="1077" y="1078"/>
                  </a:cubicBezTo>
                  <a:cubicBezTo>
                    <a:pt x="1508" y="788"/>
                    <a:pt x="1378" y="114"/>
                    <a:pt x="870" y="13"/>
                  </a:cubicBezTo>
                  <a:cubicBezTo>
                    <a:pt x="827" y="4"/>
                    <a:pt x="785" y="0"/>
                    <a:pt x="7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94;p36">
              <a:extLst>
                <a:ext uri="{FF2B5EF4-FFF2-40B4-BE49-F238E27FC236}">
                  <a16:creationId xmlns:a16="http://schemas.microsoft.com/office/drawing/2014/main" id="{8B0951D5-32C7-6948-B5FA-78E945214CAC}"/>
                </a:ext>
              </a:extLst>
            </p:cNvPr>
            <p:cNvSpPr/>
            <p:nvPr/>
          </p:nvSpPr>
          <p:spPr>
            <a:xfrm rot="-8794615">
              <a:off x="7084378" y="1316710"/>
              <a:ext cx="37849" cy="29399"/>
            </a:xfrm>
            <a:custGeom>
              <a:avLst/>
              <a:gdLst/>
              <a:ahLst/>
              <a:cxnLst/>
              <a:rect l="l" t="t" r="r" b="b"/>
              <a:pathLst>
                <a:path w="1514" h="1176" extrusionOk="0">
                  <a:moveTo>
                    <a:pt x="744" y="1"/>
                  </a:moveTo>
                  <a:cubicBezTo>
                    <a:pt x="296" y="1"/>
                    <a:pt x="0" y="512"/>
                    <a:pt x="266" y="913"/>
                  </a:cubicBezTo>
                  <a:cubicBezTo>
                    <a:pt x="378" y="1084"/>
                    <a:pt x="562" y="1176"/>
                    <a:pt x="751" y="1176"/>
                  </a:cubicBezTo>
                  <a:cubicBezTo>
                    <a:pt x="863" y="1176"/>
                    <a:pt x="975" y="1144"/>
                    <a:pt x="1076" y="1078"/>
                  </a:cubicBezTo>
                  <a:cubicBezTo>
                    <a:pt x="1514" y="789"/>
                    <a:pt x="1384" y="120"/>
                    <a:pt x="869" y="14"/>
                  </a:cubicBezTo>
                  <a:cubicBezTo>
                    <a:pt x="826" y="5"/>
                    <a:pt x="785" y="1"/>
                    <a:pt x="7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95;p36">
              <a:extLst>
                <a:ext uri="{FF2B5EF4-FFF2-40B4-BE49-F238E27FC236}">
                  <a16:creationId xmlns:a16="http://schemas.microsoft.com/office/drawing/2014/main" id="{C5E487D5-FB16-FA43-A81B-4DABCE5C5314}"/>
                </a:ext>
              </a:extLst>
            </p:cNvPr>
            <p:cNvSpPr/>
            <p:nvPr/>
          </p:nvSpPr>
          <p:spPr>
            <a:xfrm rot="-8794615">
              <a:off x="6989846" y="1327920"/>
              <a:ext cx="56173" cy="44599"/>
            </a:xfrm>
            <a:custGeom>
              <a:avLst/>
              <a:gdLst/>
              <a:ahLst/>
              <a:cxnLst/>
              <a:rect l="l" t="t" r="r" b="b"/>
              <a:pathLst>
                <a:path w="2247" h="1784" extrusionOk="0">
                  <a:moveTo>
                    <a:pt x="1219" y="0"/>
                  </a:moveTo>
                  <a:cubicBezTo>
                    <a:pt x="1016" y="0"/>
                    <a:pt x="810" y="58"/>
                    <a:pt x="628" y="177"/>
                  </a:cubicBezTo>
                  <a:cubicBezTo>
                    <a:pt x="137" y="509"/>
                    <a:pt x="1" y="1171"/>
                    <a:pt x="326" y="1668"/>
                  </a:cubicBezTo>
                  <a:cubicBezTo>
                    <a:pt x="380" y="1749"/>
                    <a:pt x="453" y="1783"/>
                    <a:pt x="526" y="1783"/>
                  </a:cubicBezTo>
                  <a:cubicBezTo>
                    <a:pt x="701" y="1783"/>
                    <a:pt x="869" y="1588"/>
                    <a:pt x="740" y="1396"/>
                  </a:cubicBezTo>
                  <a:cubicBezTo>
                    <a:pt x="568" y="1130"/>
                    <a:pt x="639" y="775"/>
                    <a:pt x="906" y="597"/>
                  </a:cubicBezTo>
                  <a:cubicBezTo>
                    <a:pt x="1005" y="533"/>
                    <a:pt x="1117" y="502"/>
                    <a:pt x="1228" y="502"/>
                  </a:cubicBezTo>
                  <a:cubicBezTo>
                    <a:pt x="1413" y="502"/>
                    <a:pt x="1593" y="588"/>
                    <a:pt x="1704" y="751"/>
                  </a:cubicBezTo>
                  <a:cubicBezTo>
                    <a:pt x="1758" y="833"/>
                    <a:pt x="1833" y="867"/>
                    <a:pt x="1906" y="867"/>
                  </a:cubicBezTo>
                  <a:cubicBezTo>
                    <a:pt x="2080" y="867"/>
                    <a:pt x="2247" y="675"/>
                    <a:pt x="2118" y="479"/>
                  </a:cubicBezTo>
                  <a:cubicBezTo>
                    <a:pt x="1909" y="169"/>
                    <a:pt x="1567" y="0"/>
                    <a:pt x="12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96;p36">
              <a:extLst>
                <a:ext uri="{FF2B5EF4-FFF2-40B4-BE49-F238E27FC236}">
                  <a16:creationId xmlns:a16="http://schemas.microsoft.com/office/drawing/2014/main" id="{0F00A799-F462-DB43-8D79-00CA8747CD16}"/>
                </a:ext>
              </a:extLst>
            </p:cNvPr>
            <p:cNvSpPr/>
            <p:nvPr/>
          </p:nvSpPr>
          <p:spPr>
            <a:xfrm rot="-8794615">
              <a:off x="6870578" y="1346504"/>
              <a:ext cx="43624" cy="32124"/>
            </a:xfrm>
            <a:custGeom>
              <a:avLst/>
              <a:gdLst/>
              <a:ahLst/>
              <a:cxnLst/>
              <a:rect l="l" t="t" r="r" b="b"/>
              <a:pathLst>
                <a:path w="1745" h="1285" extrusionOk="0">
                  <a:moveTo>
                    <a:pt x="1204" y="1"/>
                  </a:moveTo>
                  <a:cubicBezTo>
                    <a:pt x="1016" y="1"/>
                    <a:pt x="792" y="71"/>
                    <a:pt x="586" y="208"/>
                  </a:cubicBezTo>
                  <a:cubicBezTo>
                    <a:pt x="189" y="469"/>
                    <a:pt x="0" y="877"/>
                    <a:pt x="160" y="1113"/>
                  </a:cubicBezTo>
                  <a:cubicBezTo>
                    <a:pt x="235" y="1228"/>
                    <a:pt x="376" y="1285"/>
                    <a:pt x="545" y="1285"/>
                  </a:cubicBezTo>
                  <a:cubicBezTo>
                    <a:pt x="732" y="1285"/>
                    <a:pt x="954" y="1215"/>
                    <a:pt x="1159" y="1078"/>
                  </a:cubicBezTo>
                  <a:cubicBezTo>
                    <a:pt x="1556" y="818"/>
                    <a:pt x="1745" y="410"/>
                    <a:pt x="1585" y="167"/>
                  </a:cubicBezTo>
                  <a:cubicBezTo>
                    <a:pt x="1510" y="56"/>
                    <a:pt x="1371" y="1"/>
                    <a:pt x="1204" y="1"/>
                  </a:cubicBezTo>
                  <a:close/>
                </a:path>
              </a:pathLst>
            </a:custGeom>
            <a:solidFill>
              <a:srgbClr val="CF7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97;p36">
              <a:extLst>
                <a:ext uri="{FF2B5EF4-FFF2-40B4-BE49-F238E27FC236}">
                  <a16:creationId xmlns:a16="http://schemas.microsoft.com/office/drawing/2014/main" id="{6B4053FB-E755-2D45-B7C9-8EC5FA3218E6}"/>
                </a:ext>
              </a:extLst>
            </p:cNvPr>
            <p:cNvSpPr/>
            <p:nvPr/>
          </p:nvSpPr>
          <p:spPr>
            <a:xfrm rot="-8794615">
              <a:off x="7117737" y="1345915"/>
              <a:ext cx="43649" cy="32124"/>
            </a:xfrm>
            <a:custGeom>
              <a:avLst/>
              <a:gdLst/>
              <a:ahLst/>
              <a:cxnLst/>
              <a:rect l="l" t="t" r="r" b="b"/>
              <a:pathLst>
                <a:path w="1746" h="1285" extrusionOk="0">
                  <a:moveTo>
                    <a:pt x="1201" y="0"/>
                  </a:moveTo>
                  <a:cubicBezTo>
                    <a:pt x="1014" y="0"/>
                    <a:pt x="792" y="70"/>
                    <a:pt x="586" y="207"/>
                  </a:cubicBezTo>
                  <a:cubicBezTo>
                    <a:pt x="190" y="467"/>
                    <a:pt x="1" y="875"/>
                    <a:pt x="160" y="1118"/>
                  </a:cubicBezTo>
                  <a:cubicBezTo>
                    <a:pt x="236" y="1229"/>
                    <a:pt x="375" y="1284"/>
                    <a:pt x="542" y="1284"/>
                  </a:cubicBezTo>
                  <a:cubicBezTo>
                    <a:pt x="730" y="1284"/>
                    <a:pt x="953" y="1214"/>
                    <a:pt x="1160" y="1077"/>
                  </a:cubicBezTo>
                  <a:cubicBezTo>
                    <a:pt x="1556" y="816"/>
                    <a:pt x="1745" y="408"/>
                    <a:pt x="1586" y="172"/>
                  </a:cubicBezTo>
                  <a:cubicBezTo>
                    <a:pt x="1510" y="57"/>
                    <a:pt x="1370" y="0"/>
                    <a:pt x="1201" y="0"/>
                  </a:cubicBezTo>
                  <a:close/>
                </a:path>
              </a:pathLst>
            </a:custGeom>
            <a:solidFill>
              <a:srgbClr val="CF7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98;p36">
              <a:extLst>
                <a:ext uri="{FF2B5EF4-FFF2-40B4-BE49-F238E27FC236}">
                  <a16:creationId xmlns:a16="http://schemas.microsoft.com/office/drawing/2014/main" id="{C2820E61-330F-2349-933D-8A1E1F580AE7}"/>
                </a:ext>
              </a:extLst>
            </p:cNvPr>
            <p:cNvSpPr/>
            <p:nvPr/>
          </p:nvSpPr>
          <p:spPr>
            <a:xfrm rot="-8794615">
              <a:off x="6824231" y="1356931"/>
              <a:ext cx="393888" cy="280491"/>
            </a:xfrm>
            <a:custGeom>
              <a:avLst/>
              <a:gdLst/>
              <a:ahLst/>
              <a:cxnLst/>
              <a:rect l="l" t="t" r="r" b="b"/>
              <a:pathLst>
                <a:path w="15756" h="11220" extrusionOk="0">
                  <a:moveTo>
                    <a:pt x="14587" y="0"/>
                  </a:moveTo>
                  <a:cubicBezTo>
                    <a:pt x="14496" y="0"/>
                    <a:pt x="14405" y="25"/>
                    <a:pt x="14324" y="78"/>
                  </a:cubicBezTo>
                  <a:lnTo>
                    <a:pt x="284" y="9398"/>
                  </a:lnTo>
                  <a:cubicBezTo>
                    <a:pt x="59" y="9540"/>
                    <a:pt x="0" y="9842"/>
                    <a:pt x="148" y="10061"/>
                  </a:cubicBezTo>
                  <a:lnTo>
                    <a:pt x="917" y="11220"/>
                  </a:lnTo>
                  <a:lnTo>
                    <a:pt x="15756" y="1373"/>
                  </a:lnTo>
                  <a:lnTo>
                    <a:pt x="14987" y="214"/>
                  </a:lnTo>
                  <a:cubicBezTo>
                    <a:pt x="14897" y="75"/>
                    <a:pt x="14743" y="0"/>
                    <a:pt x="14587"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99;p36">
              <a:extLst>
                <a:ext uri="{FF2B5EF4-FFF2-40B4-BE49-F238E27FC236}">
                  <a16:creationId xmlns:a16="http://schemas.microsoft.com/office/drawing/2014/main" id="{787F6C6D-B022-C147-A69B-01F66056B95F}"/>
                </a:ext>
              </a:extLst>
            </p:cNvPr>
            <p:cNvSpPr/>
            <p:nvPr/>
          </p:nvSpPr>
          <p:spPr>
            <a:xfrm rot="-8794615">
              <a:off x="6983270" y="1180487"/>
              <a:ext cx="337415" cy="255867"/>
            </a:xfrm>
            <a:custGeom>
              <a:avLst/>
              <a:gdLst/>
              <a:ahLst/>
              <a:cxnLst/>
              <a:rect l="l" t="t" r="r" b="b"/>
              <a:pathLst>
                <a:path w="13497" h="10235" extrusionOk="0">
                  <a:moveTo>
                    <a:pt x="2331" y="0"/>
                  </a:moveTo>
                  <a:lnTo>
                    <a:pt x="1" y="1544"/>
                  </a:lnTo>
                  <a:cubicBezTo>
                    <a:pt x="581" y="3939"/>
                    <a:pt x="1746" y="6482"/>
                    <a:pt x="3449" y="8416"/>
                  </a:cubicBezTo>
                  <a:cubicBezTo>
                    <a:pt x="4639" y="9766"/>
                    <a:pt x="5996" y="10235"/>
                    <a:pt x="7252" y="10235"/>
                  </a:cubicBezTo>
                  <a:cubicBezTo>
                    <a:pt x="8741" y="10235"/>
                    <a:pt x="10087" y="9575"/>
                    <a:pt x="10842" y="8942"/>
                  </a:cubicBezTo>
                  <a:cubicBezTo>
                    <a:pt x="11989" y="7972"/>
                    <a:pt x="12787" y="6251"/>
                    <a:pt x="13497" y="5619"/>
                  </a:cubicBezTo>
                  <a:lnTo>
                    <a:pt x="13497" y="5619"/>
                  </a:lnTo>
                  <a:cubicBezTo>
                    <a:pt x="13496" y="5619"/>
                    <a:pt x="11906" y="6978"/>
                    <a:pt x="9429" y="6978"/>
                  </a:cubicBezTo>
                  <a:cubicBezTo>
                    <a:pt x="8227" y="6978"/>
                    <a:pt x="6816" y="6658"/>
                    <a:pt x="5276" y="5707"/>
                  </a:cubicBezTo>
                  <a:cubicBezTo>
                    <a:pt x="3141" y="4394"/>
                    <a:pt x="2331" y="0"/>
                    <a:pt x="2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TextBox 29">
            <a:extLst>
              <a:ext uri="{FF2B5EF4-FFF2-40B4-BE49-F238E27FC236}">
                <a16:creationId xmlns:a16="http://schemas.microsoft.com/office/drawing/2014/main" id="{51B0C61A-319F-134E-BEB4-7BF76C80F6AC}"/>
              </a:ext>
            </a:extLst>
          </p:cNvPr>
          <p:cNvSpPr txBox="1"/>
          <p:nvPr/>
        </p:nvSpPr>
        <p:spPr>
          <a:xfrm>
            <a:off x="1649319" y="2457169"/>
            <a:ext cx="3338317" cy="584775"/>
          </a:xfrm>
          <a:prstGeom prst="rect">
            <a:avLst/>
          </a:prstGeom>
          <a:noFill/>
        </p:spPr>
        <p:txBody>
          <a:bodyPr wrap="square" rtlCol="0">
            <a:spAutoFit/>
          </a:bodyPr>
          <a:lstStyle/>
          <a:p>
            <a:pPr algn="l"/>
            <a:r>
              <a:rPr lang="en-GB" sz="3200" b="1" i="1">
                <a:solidFill>
                  <a:schemeClr val="accent1"/>
                </a:solidFill>
              </a:rPr>
              <a:t>Thank You</a:t>
            </a:r>
            <a:r>
              <a:rPr lang="en-GB"/>
              <a:t> </a:t>
            </a:r>
            <a:endParaRPr lang="en-US"/>
          </a:p>
        </p:txBody>
      </p:sp>
    </p:spTree>
    <p:extLst>
      <p:ext uri="{BB962C8B-B14F-4D97-AF65-F5344CB8AC3E}">
        <p14:creationId xmlns:p14="http://schemas.microsoft.com/office/powerpoint/2010/main" val="111945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167F-492D-BC49-9C33-B2A43A6D30CD}"/>
              </a:ext>
            </a:extLst>
          </p:cNvPr>
          <p:cNvSpPr>
            <a:spLocks noGrp="1"/>
          </p:cNvSpPr>
          <p:nvPr>
            <p:ph type="title"/>
          </p:nvPr>
        </p:nvSpPr>
        <p:spPr>
          <a:xfrm>
            <a:off x="-2119086" y="717044"/>
            <a:ext cx="8229600" cy="572700"/>
          </a:xfrm>
        </p:spPr>
        <p:txBody>
          <a:bodyPr/>
          <a:lstStyle/>
          <a:p>
            <a:r>
              <a:rPr lang="en-GB" sz="3200" b="1" u="sng"/>
              <a:t>Indications </a:t>
            </a:r>
            <a:endParaRPr lang="en-US" u="sng"/>
          </a:p>
        </p:txBody>
      </p:sp>
      <p:sp>
        <p:nvSpPr>
          <p:cNvPr id="4" name="TextBox 3">
            <a:extLst>
              <a:ext uri="{FF2B5EF4-FFF2-40B4-BE49-F238E27FC236}">
                <a16:creationId xmlns:a16="http://schemas.microsoft.com/office/drawing/2014/main" id="{4386FDF0-A83E-B149-A813-55D6D1A2CCFB}"/>
              </a:ext>
            </a:extLst>
          </p:cNvPr>
          <p:cNvSpPr txBox="1"/>
          <p:nvPr/>
        </p:nvSpPr>
        <p:spPr>
          <a:xfrm>
            <a:off x="911678" y="1585561"/>
            <a:ext cx="7320643" cy="3139321"/>
          </a:xfrm>
          <a:prstGeom prst="rect">
            <a:avLst/>
          </a:prstGeom>
          <a:noFill/>
        </p:spPr>
        <p:txBody>
          <a:bodyPr wrap="square">
            <a:spAutoFit/>
          </a:bodyPr>
          <a:lstStyle/>
          <a:p>
            <a:pPr marL="285750" indent="-285750">
              <a:buFont typeface="Arial" panose="020B0604020202020204" pitchFamily="34" charset="0"/>
              <a:buChar char="•"/>
            </a:pPr>
            <a:r>
              <a:rPr lang="en-US" sz="1800" b="1">
                <a:solidFill>
                  <a:schemeClr val="accent2">
                    <a:lumMod val="50000"/>
                  </a:schemeClr>
                </a:solidFill>
              </a:rPr>
              <a:t>Edentulous patient</a:t>
            </a:r>
            <a:r>
              <a:rPr lang="en-US" sz="1800" b="1"/>
              <a:t>: One of the first indication for dental implant treatment is to treat complete edentulism.</a:t>
            </a:r>
            <a:endParaRPr lang="en-GB" sz="1800" b="1"/>
          </a:p>
          <a:p>
            <a:pPr marL="285750" indent="-285750">
              <a:buFont typeface="Arial" panose="020B0604020202020204" pitchFamily="34" charset="0"/>
              <a:buChar char="•"/>
            </a:pPr>
            <a:r>
              <a:rPr lang="en-GB" sz="1800" b="1">
                <a:solidFill>
                  <a:schemeClr val="accent2">
                    <a:lumMod val="50000"/>
                  </a:schemeClr>
                </a:solidFill>
              </a:rPr>
              <a:t>Partially Edentulous  patient</a:t>
            </a:r>
            <a:r>
              <a:rPr lang="en-GB" sz="1800" b="1"/>
              <a:t>. </a:t>
            </a:r>
          </a:p>
          <a:p>
            <a:pPr marL="285750" indent="-285750">
              <a:buFont typeface="Arial" panose="020B0604020202020204" pitchFamily="34" charset="0"/>
              <a:buChar char="•"/>
            </a:pPr>
            <a:r>
              <a:rPr lang="en-GB" sz="1800" b="1">
                <a:solidFill>
                  <a:schemeClr val="accent2">
                    <a:lumMod val="50000"/>
                  </a:schemeClr>
                </a:solidFill>
              </a:rPr>
              <a:t>Single tooth loss</a:t>
            </a:r>
            <a:r>
              <a:rPr lang="en-GB" sz="1800" b="1"/>
              <a:t>: Implant maintains bone volume after tooth extraction.</a:t>
            </a:r>
          </a:p>
          <a:p>
            <a:pPr marL="285750" indent="-285750">
              <a:buFont typeface="Arial" panose="020B0604020202020204" pitchFamily="34" charset="0"/>
              <a:buChar char="•"/>
            </a:pPr>
            <a:r>
              <a:rPr lang="en-GB" sz="1800" b="1">
                <a:solidFill>
                  <a:schemeClr val="accent2">
                    <a:lumMod val="50000"/>
                  </a:schemeClr>
                </a:solidFill>
              </a:rPr>
              <a:t>Anchorage for the maxillofacial prosthesis</a:t>
            </a:r>
            <a:r>
              <a:rPr lang="en-GB" sz="1800" b="1"/>
              <a:t>: Patients with maxillofacial deformities uses implant for the maxillofacial prosthesis. </a:t>
            </a:r>
          </a:p>
          <a:p>
            <a:pPr marL="285750" indent="-285750">
              <a:buFont typeface="Arial" panose="020B0604020202020204" pitchFamily="34" charset="0"/>
              <a:buChar char="•"/>
            </a:pPr>
            <a:r>
              <a:rPr lang="en-GB" sz="1800" b="1"/>
              <a:t>For rehabilitation of </a:t>
            </a:r>
            <a:r>
              <a:rPr lang="en-GB" sz="1800" b="1">
                <a:solidFill>
                  <a:schemeClr val="accent2">
                    <a:lumMod val="50000"/>
                  </a:schemeClr>
                </a:solidFill>
              </a:rPr>
              <a:t>congenital and developmental defects </a:t>
            </a:r>
            <a:r>
              <a:rPr lang="en-GB" sz="1800" b="1"/>
              <a:t>like cleft palate, ectodermal dysplasia, etc. </a:t>
            </a:r>
          </a:p>
          <a:p>
            <a:pPr marL="285750" indent="-285750">
              <a:buFont typeface="Arial" panose="020B0604020202020204" pitchFamily="34" charset="0"/>
              <a:buChar char="•"/>
            </a:pPr>
            <a:r>
              <a:rPr lang="en-GB" sz="1800" b="1"/>
              <a:t>For </a:t>
            </a:r>
            <a:r>
              <a:rPr lang="en-GB" sz="1800" b="1">
                <a:solidFill>
                  <a:schemeClr val="accent2">
                    <a:lumMod val="50000"/>
                  </a:schemeClr>
                </a:solidFill>
              </a:rPr>
              <a:t>orthodontic anchorage.</a:t>
            </a:r>
            <a:endParaRPr lang="en-US" sz="1800" b="1">
              <a:solidFill>
                <a:schemeClr val="accent2">
                  <a:lumMod val="50000"/>
                </a:schemeClr>
              </a:solidFill>
            </a:endParaRPr>
          </a:p>
        </p:txBody>
      </p:sp>
    </p:spTree>
    <p:extLst>
      <p:ext uri="{BB962C8B-B14F-4D97-AF65-F5344CB8AC3E}">
        <p14:creationId xmlns:p14="http://schemas.microsoft.com/office/powerpoint/2010/main" val="307580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AA6B2-C62B-1D4D-864D-20B25FD0A0E4}"/>
              </a:ext>
            </a:extLst>
          </p:cNvPr>
          <p:cNvSpPr>
            <a:spLocks noGrp="1"/>
          </p:cNvSpPr>
          <p:nvPr>
            <p:ph type="title"/>
          </p:nvPr>
        </p:nvSpPr>
        <p:spPr>
          <a:xfrm>
            <a:off x="-1883231" y="229694"/>
            <a:ext cx="8229600" cy="572700"/>
          </a:xfrm>
        </p:spPr>
        <p:txBody>
          <a:bodyPr/>
          <a:lstStyle/>
          <a:p>
            <a:r>
              <a:rPr lang="en-GB" b="1" u="sng"/>
              <a:t>Contraindications</a:t>
            </a:r>
            <a:endParaRPr lang="en-US" b="1" u="sng"/>
          </a:p>
        </p:txBody>
      </p:sp>
      <p:sp>
        <p:nvSpPr>
          <p:cNvPr id="4" name="TextBox 3">
            <a:extLst>
              <a:ext uri="{FF2B5EF4-FFF2-40B4-BE49-F238E27FC236}">
                <a16:creationId xmlns:a16="http://schemas.microsoft.com/office/drawing/2014/main" id="{7595DDC1-878A-B942-9941-6318C336A022}"/>
              </a:ext>
            </a:extLst>
          </p:cNvPr>
          <p:cNvSpPr txBox="1"/>
          <p:nvPr/>
        </p:nvSpPr>
        <p:spPr>
          <a:xfrm>
            <a:off x="735919" y="802394"/>
            <a:ext cx="7672162" cy="4524315"/>
          </a:xfrm>
          <a:prstGeom prst="rect">
            <a:avLst/>
          </a:prstGeom>
          <a:noFill/>
        </p:spPr>
        <p:txBody>
          <a:bodyPr wrap="square">
            <a:spAutoFit/>
          </a:bodyPr>
          <a:lstStyle/>
          <a:p>
            <a:pPr marL="285750" indent="-285750">
              <a:buFont typeface="Arial" panose="020B0604020202020204" pitchFamily="34" charset="0"/>
              <a:buChar char="•"/>
            </a:pPr>
            <a:r>
              <a:rPr lang="en-US" sz="1800" b="1">
                <a:solidFill>
                  <a:schemeClr val="accent2">
                    <a:lumMod val="50000"/>
                  </a:schemeClr>
                </a:solidFill>
              </a:rPr>
              <a:t>Immunologically compromised patients</a:t>
            </a:r>
            <a:r>
              <a:rPr lang="en-US" sz="1800" b="1"/>
              <a:t>: Systemic diseases such as developing cancer and AIDS. </a:t>
            </a:r>
            <a:endParaRPr lang="en-GB" sz="1800" b="1"/>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US" sz="1800" b="1">
                <a:solidFill>
                  <a:schemeClr val="accent2">
                    <a:lumMod val="50000"/>
                  </a:schemeClr>
                </a:solidFill>
              </a:rPr>
              <a:t>Cardiac diseases</a:t>
            </a:r>
            <a:r>
              <a:rPr lang="en-US" sz="1800" b="1"/>
              <a:t>: Implant surgery should be carefully considered in patients with heart valve replacements and should not be performed on patients having suffered from recent infarcts, i.e. within the latest 6 months period.</a:t>
            </a:r>
            <a:endParaRPr lang="en-GB" sz="1800" b="1"/>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US" sz="1800" b="1"/>
              <a:t>Deficient hemostasis and blood dyscrasias. </a:t>
            </a:r>
            <a:endParaRPr lang="en-GB" sz="1800" b="1"/>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US" sz="1800" b="1">
                <a:solidFill>
                  <a:schemeClr val="accent2">
                    <a:lumMod val="50000"/>
                  </a:schemeClr>
                </a:solidFill>
              </a:rPr>
              <a:t>Anticoagulant medications</a:t>
            </a:r>
            <a:r>
              <a:rPr lang="en-US" sz="1800" b="1"/>
              <a:t>. </a:t>
            </a:r>
            <a:endParaRPr lang="en-GB" sz="1800" b="1"/>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US" sz="1800" b="1">
                <a:solidFill>
                  <a:schemeClr val="accent2">
                    <a:lumMod val="50000"/>
                  </a:schemeClr>
                </a:solidFill>
              </a:rPr>
              <a:t>Certain psychiatric disorders</a:t>
            </a:r>
            <a:r>
              <a:rPr lang="en-US" sz="1800" b="1"/>
              <a:t>: Patients with psychological disorders have difficulties in cooperating and maintaining sufficient oral hygiene. </a:t>
            </a:r>
            <a:endParaRPr lang="en-GB" sz="1800" b="1"/>
          </a:p>
          <a:p>
            <a:pPr marL="285750" indent="-285750">
              <a:buFont typeface="Arial" panose="020B0604020202020204" pitchFamily="34" charset="0"/>
              <a:buChar char="•"/>
            </a:pPr>
            <a:endParaRPr lang="en-US" sz="1800" b="1"/>
          </a:p>
        </p:txBody>
      </p:sp>
    </p:spTree>
    <p:extLst>
      <p:ext uri="{BB962C8B-B14F-4D97-AF65-F5344CB8AC3E}">
        <p14:creationId xmlns:p14="http://schemas.microsoft.com/office/powerpoint/2010/main" val="501193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67F192-206A-E441-A763-22BB6831CE5A}"/>
              </a:ext>
            </a:extLst>
          </p:cNvPr>
          <p:cNvSpPr txBox="1"/>
          <p:nvPr/>
        </p:nvSpPr>
        <p:spPr>
          <a:xfrm>
            <a:off x="866321" y="744197"/>
            <a:ext cx="7411357" cy="3970318"/>
          </a:xfrm>
          <a:prstGeom prst="rect">
            <a:avLst/>
          </a:prstGeom>
          <a:noFill/>
        </p:spPr>
        <p:txBody>
          <a:bodyPr wrap="square">
            <a:spAutoFit/>
          </a:bodyPr>
          <a:lstStyle/>
          <a:p>
            <a:pPr marL="285750" indent="-285750">
              <a:buFont typeface="Arial" panose="020B0604020202020204" pitchFamily="34" charset="0"/>
              <a:buChar char="•"/>
            </a:pPr>
            <a:r>
              <a:rPr lang="en-US" sz="1800" b="1">
                <a:solidFill>
                  <a:schemeClr val="accent2">
                    <a:lumMod val="50000"/>
                  </a:schemeClr>
                </a:solidFill>
              </a:rPr>
              <a:t>Uncontrolled acute infections</a:t>
            </a:r>
            <a:r>
              <a:rPr lang="en-US" sz="1800" b="1"/>
              <a:t>, as in the respiratory tract, may negatively influence the surgical procedure or may affect the treatment result and are thus, a contraindication for surgical treatment. </a:t>
            </a:r>
            <a:endParaRPr lang="en-GB" sz="1800" b="1"/>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US" sz="1800" b="1">
                <a:solidFill>
                  <a:schemeClr val="accent2">
                    <a:lumMod val="50000"/>
                  </a:schemeClr>
                </a:solidFill>
              </a:rPr>
              <a:t>Recent history of orofacial irradiation</a:t>
            </a:r>
            <a:r>
              <a:rPr lang="en-US" sz="1800" b="1"/>
              <a:t>: Irradiation of the jaw may be another potential risk factor for implant treatment, specifically if the jaw has been exposed to irradiation over the level of 50 Gy. </a:t>
            </a:r>
            <a:endParaRPr lang="en-GB" sz="1800" b="1"/>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US" sz="1800" b="1">
                <a:solidFill>
                  <a:schemeClr val="accent2">
                    <a:lumMod val="50000"/>
                  </a:schemeClr>
                </a:solidFill>
              </a:rPr>
              <a:t>Heavy smoking and alcohol abuse</a:t>
            </a:r>
            <a:r>
              <a:rPr lang="en-US" sz="1800" b="1"/>
              <a:t>.</a:t>
            </a:r>
            <a:endParaRPr lang="en-GB" sz="1800" b="1"/>
          </a:p>
          <a:p>
            <a:endParaRPr lang="en-GB" sz="1800" b="1"/>
          </a:p>
          <a:p>
            <a:pPr marL="285750" indent="-285750">
              <a:buFont typeface="Arial" panose="020B0604020202020204" pitchFamily="34" charset="0"/>
              <a:buChar char="•"/>
            </a:pPr>
            <a:r>
              <a:rPr lang="en-GB" sz="1800" b="1">
                <a:solidFill>
                  <a:schemeClr val="accent2">
                    <a:lumMod val="50000"/>
                  </a:schemeClr>
                </a:solidFill>
              </a:rPr>
              <a:t>Xerostomia</a:t>
            </a:r>
            <a:r>
              <a:rPr lang="en-US" sz="1800" b="1"/>
              <a:t>, </a:t>
            </a:r>
            <a:r>
              <a:rPr lang="en-GB" sz="1800" b="1">
                <a:solidFill>
                  <a:schemeClr val="accent2">
                    <a:lumMod val="50000"/>
                  </a:schemeClr>
                </a:solidFill>
              </a:rPr>
              <a:t>Macroglossia</a:t>
            </a:r>
            <a:r>
              <a:rPr lang="en-US" sz="1800" b="1"/>
              <a:t> and </a:t>
            </a:r>
            <a:r>
              <a:rPr lang="en-US" sz="1800" b="1">
                <a:solidFill>
                  <a:schemeClr val="accent2">
                    <a:lumMod val="50000"/>
                  </a:schemeClr>
                </a:solidFill>
              </a:rPr>
              <a:t>unfavorable intermaxillary occlusal relationship</a:t>
            </a:r>
            <a:r>
              <a:rPr lang="en-US" sz="1800" b="1"/>
              <a:t>.</a:t>
            </a:r>
            <a:endParaRPr lang="en-US" sz="1800"/>
          </a:p>
        </p:txBody>
      </p:sp>
    </p:spTree>
    <p:extLst>
      <p:ext uri="{BB962C8B-B14F-4D97-AF65-F5344CB8AC3E}">
        <p14:creationId xmlns:p14="http://schemas.microsoft.com/office/powerpoint/2010/main" val="1793335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pSp>
        <p:nvGrpSpPr>
          <p:cNvPr id="194" name="Google Shape;194;p17"/>
          <p:cNvGrpSpPr/>
          <p:nvPr/>
        </p:nvGrpSpPr>
        <p:grpSpPr>
          <a:xfrm>
            <a:off x="1229079" y="1388874"/>
            <a:ext cx="1535400" cy="2533316"/>
            <a:chOff x="3547974" y="1510363"/>
            <a:chExt cx="2048050" cy="2860471"/>
          </a:xfrm>
        </p:grpSpPr>
        <p:sp>
          <p:nvSpPr>
            <p:cNvPr id="195" name="Google Shape;195;p17"/>
            <p:cNvSpPr/>
            <p:nvPr/>
          </p:nvSpPr>
          <p:spPr>
            <a:xfrm>
              <a:off x="3549000" y="1510363"/>
              <a:ext cx="2044971" cy="1131286"/>
            </a:xfrm>
            <a:custGeom>
              <a:avLst/>
              <a:gdLst/>
              <a:ahLst/>
              <a:cxnLst/>
              <a:rect l="l" t="t" r="r" b="b"/>
              <a:pathLst>
                <a:path w="11954" h="6613" extrusionOk="0">
                  <a:moveTo>
                    <a:pt x="3792" y="1"/>
                  </a:moveTo>
                  <a:cubicBezTo>
                    <a:pt x="3153" y="1"/>
                    <a:pt x="2526" y="196"/>
                    <a:pt x="1881" y="604"/>
                  </a:cubicBezTo>
                  <a:cubicBezTo>
                    <a:pt x="1" y="1793"/>
                    <a:pt x="858" y="4407"/>
                    <a:pt x="1420" y="6134"/>
                  </a:cubicBezTo>
                  <a:cubicBezTo>
                    <a:pt x="1479" y="6299"/>
                    <a:pt x="1527" y="6459"/>
                    <a:pt x="1580" y="6613"/>
                  </a:cubicBezTo>
                  <a:lnTo>
                    <a:pt x="10380" y="6613"/>
                  </a:lnTo>
                  <a:cubicBezTo>
                    <a:pt x="10427" y="6459"/>
                    <a:pt x="10481" y="6299"/>
                    <a:pt x="10534" y="6134"/>
                  </a:cubicBezTo>
                  <a:cubicBezTo>
                    <a:pt x="11102" y="4401"/>
                    <a:pt x="11953" y="1793"/>
                    <a:pt x="10073" y="604"/>
                  </a:cubicBezTo>
                  <a:cubicBezTo>
                    <a:pt x="9428" y="196"/>
                    <a:pt x="8807" y="1"/>
                    <a:pt x="8162" y="1"/>
                  </a:cubicBezTo>
                  <a:cubicBezTo>
                    <a:pt x="7470" y="1"/>
                    <a:pt x="6908" y="237"/>
                    <a:pt x="6494" y="415"/>
                  </a:cubicBezTo>
                  <a:cubicBezTo>
                    <a:pt x="6305" y="492"/>
                    <a:pt x="6075" y="592"/>
                    <a:pt x="5980" y="592"/>
                  </a:cubicBezTo>
                  <a:cubicBezTo>
                    <a:pt x="5885" y="592"/>
                    <a:pt x="5649" y="492"/>
                    <a:pt x="5460" y="415"/>
                  </a:cubicBezTo>
                  <a:cubicBezTo>
                    <a:pt x="5051" y="237"/>
                    <a:pt x="4484" y="1"/>
                    <a:pt x="37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a:off x="4716548" y="1658511"/>
              <a:ext cx="679319" cy="726192"/>
            </a:xfrm>
            <a:custGeom>
              <a:avLst/>
              <a:gdLst/>
              <a:ahLst/>
              <a:cxnLst/>
              <a:rect l="l" t="t" r="r" b="b"/>
              <a:pathLst>
                <a:path w="3971" h="4245" extrusionOk="0">
                  <a:moveTo>
                    <a:pt x="1810" y="0"/>
                  </a:moveTo>
                  <a:cubicBezTo>
                    <a:pt x="1733" y="0"/>
                    <a:pt x="1654" y="11"/>
                    <a:pt x="1574" y="34"/>
                  </a:cubicBezTo>
                  <a:cubicBezTo>
                    <a:pt x="1" y="477"/>
                    <a:pt x="2514" y="1672"/>
                    <a:pt x="3017" y="4245"/>
                  </a:cubicBezTo>
                  <a:cubicBezTo>
                    <a:pt x="3971" y="3650"/>
                    <a:pt x="3227" y="0"/>
                    <a:pt x="18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a:off x="3547974" y="2745669"/>
              <a:ext cx="2048050" cy="1625165"/>
            </a:xfrm>
            <a:custGeom>
              <a:avLst/>
              <a:gdLst/>
              <a:ahLst/>
              <a:cxnLst/>
              <a:rect l="l" t="t" r="r" b="b"/>
              <a:pathLst>
                <a:path w="11972" h="9500" extrusionOk="0">
                  <a:moveTo>
                    <a:pt x="1065" y="1"/>
                  </a:moveTo>
                  <a:cubicBezTo>
                    <a:pt x="474" y="1"/>
                    <a:pt x="1" y="474"/>
                    <a:pt x="1" y="1065"/>
                  </a:cubicBezTo>
                  <a:cubicBezTo>
                    <a:pt x="1" y="1651"/>
                    <a:pt x="474" y="2130"/>
                    <a:pt x="1065" y="2130"/>
                  </a:cubicBezTo>
                  <a:lnTo>
                    <a:pt x="4679" y="2130"/>
                  </a:lnTo>
                  <a:lnTo>
                    <a:pt x="4679" y="2615"/>
                  </a:lnTo>
                  <a:lnTo>
                    <a:pt x="2851" y="2615"/>
                  </a:lnTo>
                  <a:cubicBezTo>
                    <a:pt x="2479" y="2615"/>
                    <a:pt x="2177" y="2922"/>
                    <a:pt x="2177" y="3295"/>
                  </a:cubicBezTo>
                  <a:cubicBezTo>
                    <a:pt x="2177" y="3668"/>
                    <a:pt x="2479" y="3975"/>
                    <a:pt x="2851" y="3975"/>
                  </a:cubicBezTo>
                  <a:lnTo>
                    <a:pt x="4679" y="3975"/>
                  </a:lnTo>
                  <a:lnTo>
                    <a:pt x="4679" y="4454"/>
                  </a:lnTo>
                  <a:lnTo>
                    <a:pt x="3437" y="4454"/>
                  </a:lnTo>
                  <a:cubicBezTo>
                    <a:pt x="3058" y="4454"/>
                    <a:pt x="2757" y="4762"/>
                    <a:pt x="2757" y="5134"/>
                  </a:cubicBezTo>
                  <a:cubicBezTo>
                    <a:pt x="2757" y="5513"/>
                    <a:pt x="3058" y="5814"/>
                    <a:pt x="3437" y="5814"/>
                  </a:cubicBezTo>
                  <a:lnTo>
                    <a:pt x="4679" y="5814"/>
                  </a:lnTo>
                  <a:lnTo>
                    <a:pt x="4679" y="6299"/>
                  </a:lnTo>
                  <a:lnTo>
                    <a:pt x="4017" y="6299"/>
                  </a:lnTo>
                  <a:cubicBezTo>
                    <a:pt x="3644" y="6299"/>
                    <a:pt x="3336" y="6601"/>
                    <a:pt x="3336" y="6980"/>
                  </a:cubicBezTo>
                  <a:cubicBezTo>
                    <a:pt x="3336" y="7352"/>
                    <a:pt x="3644" y="7654"/>
                    <a:pt x="4017" y="7654"/>
                  </a:cubicBezTo>
                  <a:lnTo>
                    <a:pt x="4679" y="7654"/>
                  </a:lnTo>
                  <a:lnTo>
                    <a:pt x="4679" y="8139"/>
                  </a:lnTo>
                  <a:lnTo>
                    <a:pt x="4602" y="8139"/>
                  </a:lnTo>
                  <a:cubicBezTo>
                    <a:pt x="4595" y="8139"/>
                    <a:pt x="4588" y="8138"/>
                    <a:pt x="4581" y="8138"/>
                  </a:cubicBezTo>
                  <a:cubicBezTo>
                    <a:pt x="4206" y="8138"/>
                    <a:pt x="3898" y="8442"/>
                    <a:pt x="3898" y="8819"/>
                  </a:cubicBezTo>
                  <a:cubicBezTo>
                    <a:pt x="3898" y="9196"/>
                    <a:pt x="4206" y="9499"/>
                    <a:pt x="4581" y="9499"/>
                  </a:cubicBezTo>
                  <a:cubicBezTo>
                    <a:pt x="4588" y="9499"/>
                    <a:pt x="4595" y="9499"/>
                    <a:pt x="4602" y="9499"/>
                  </a:cubicBezTo>
                  <a:lnTo>
                    <a:pt x="7376" y="9499"/>
                  </a:lnTo>
                  <a:cubicBezTo>
                    <a:pt x="7383" y="9499"/>
                    <a:pt x="7390" y="9499"/>
                    <a:pt x="7397" y="9499"/>
                  </a:cubicBezTo>
                  <a:cubicBezTo>
                    <a:pt x="7766" y="9499"/>
                    <a:pt x="8074" y="9196"/>
                    <a:pt x="8074" y="8819"/>
                  </a:cubicBezTo>
                  <a:cubicBezTo>
                    <a:pt x="8074" y="8442"/>
                    <a:pt x="7766" y="8138"/>
                    <a:pt x="7397" y="8138"/>
                  </a:cubicBezTo>
                  <a:cubicBezTo>
                    <a:pt x="7390" y="8138"/>
                    <a:pt x="7383" y="8139"/>
                    <a:pt x="7376" y="8139"/>
                  </a:cubicBezTo>
                  <a:lnTo>
                    <a:pt x="7299" y="8139"/>
                  </a:lnTo>
                  <a:lnTo>
                    <a:pt x="7299" y="7654"/>
                  </a:lnTo>
                  <a:lnTo>
                    <a:pt x="7961" y="7654"/>
                  </a:lnTo>
                  <a:cubicBezTo>
                    <a:pt x="8334" y="7654"/>
                    <a:pt x="8635" y="7352"/>
                    <a:pt x="8635" y="6980"/>
                  </a:cubicBezTo>
                  <a:cubicBezTo>
                    <a:pt x="8635" y="6601"/>
                    <a:pt x="8334" y="6299"/>
                    <a:pt x="7961" y="6299"/>
                  </a:cubicBezTo>
                  <a:lnTo>
                    <a:pt x="7293" y="6299"/>
                  </a:lnTo>
                  <a:lnTo>
                    <a:pt x="7293" y="5814"/>
                  </a:lnTo>
                  <a:lnTo>
                    <a:pt x="8535" y="5814"/>
                  </a:lnTo>
                  <a:cubicBezTo>
                    <a:pt x="8908" y="5814"/>
                    <a:pt x="9209" y="5513"/>
                    <a:pt x="9209" y="5134"/>
                  </a:cubicBezTo>
                  <a:cubicBezTo>
                    <a:pt x="9209" y="4762"/>
                    <a:pt x="8908" y="4454"/>
                    <a:pt x="8535" y="4454"/>
                  </a:cubicBezTo>
                  <a:lnTo>
                    <a:pt x="7293" y="4454"/>
                  </a:lnTo>
                  <a:lnTo>
                    <a:pt x="7293" y="3975"/>
                  </a:lnTo>
                  <a:lnTo>
                    <a:pt x="9115" y="3975"/>
                  </a:lnTo>
                  <a:cubicBezTo>
                    <a:pt x="9487" y="3975"/>
                    <a:pt x="9795" y="3668"/>
                    <a:pt x="9795" y="3295"/>
                  </a:cubicBezTo>
                  <a:cubicBezTo>
                    <a:pt x="9795" y="2922"/>
                    <a:pt x="9487" y="2615"/>
                    <a:pt x="9115" y="2615"/>
                  </a:cubicBezTo>
                  <a:lnTo>
                    <a:pt x="7293" y="2615"/>
                  </a:lnTo>
                  <a:lnTo>
                    <a:pt x="7293" y="2130"/>
                  </a:lnTo>
                  <a:lnTo>
                    <a:pt x="10907" y="2130"/>
                  </a:lnTo>
                  <a:cubicBezTo>
                    <a:pt x="11492" y="2130"/>
                    <a:pt x="11971" y="1651"/>
                    <a:pt x="11971" y="1065"/>
                  </a:cubicBezTo>
                  <a:cubicBezTo>
                    <a:pt x="11971" y="474"/>
                    <a:pt x="11492" y="1"/>
                    <a:pt x="10907"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6" name="Google Shape;206;p17"/>
          <p:cNvCxnSpPr>
            <a:cxnSpLocks/>
          </p:cNvCxnSpPr>
          <p:nvPr/>
        </p:nvCxnSpPr>
        <p:spPr>
          <a:xfrm>
            <a:off x="2146499" y="1573472"/>
            <a:ext cx="1285948" cy="662214"/>
          </a:xfrm>
          <a:prstGeom prst="bentConnector3">
            <a:avLst>
              <a:gd name="adj1" fmla="val 50000"/>
            </a:avLst>
          </a:prstGeom>
          <a:noFill/>
          <a:ln w="19050" cap="flat" cmpd="sng">
            <a:solidFill>
              <a:schemeClr val="accent4"/>
            </a:solidFill>
            <a:prstDash val="solid"/>
            <a:round/>
            <a:headEnd type="oval" w="med" len="med"/>
            <a:tailEnd type="oval" w="med" len="med"/>
          </a:ln>
        </p:spPr>
      </p:cxnSp>
      <p:cxnSp>
        <p:nvCxnSpPr>
          <p:cNvPr id="207" name="Google Shape;207;p17"/>
          <p:cNvCxnSpPr>
            <a:cxnSpLocks/>
          </p:cNvCxnSpPr>
          <p:nvPr/>
        </p:nvCxnSpPr>
        <p:spPr>
          <a:xfrm rot="10800000">
            <a:off x="311676" y="1061357"/>
            <a:ext cx="1535401" cy="969996"/>
          </a:xfrm>
          <a:prstGeom prst="bentConnector3">
            <a:avLst>
              <a:gd name="adj1" fmla="val 50000"/>
            </a:avLst>
          </a:prstGeom>
          <a:noFill/>
          <a:ln w="19050" cap="flat" cmpd="sng">
            <a:solidFill>
              <a:schemeClr val="accent2"/>
            </a:solidFill>
            <a:prstDash val="solid"/>
            <a:round/>
            <a:headEnd type="oval" w="med" len="med"/>
            <a:tailEnd type="oval" w="med" len="med"/>
          </a:ln>
        </p:spPr>
      </p:cxnSp>
      <p:cxnSp>
        <p:nvCxnSpPr>
          <p:cNvPr id="208" name="Google Shape;208;p17"/>
          <p:cNvCxnSpPr>
            <a:cxnSpLocks/>
          </p:cNvCxnSpPr>
          <p:nvPr/>
        </p:nvCxnSpPr>
        <p:spPr>
          <a:xfrm rot="10800000" flipV="1">
            <a:off x="426645" y="2705688"/>
            <a:ext cx="1422734" cy="657275"/>
          </a:xfrm>
          <a:prstGeom prst="bentConnector3">
            <a:avLst>
              <a:gd name="adj1" fmla="val 50000"/>
            </a:avLst>
          </a:prstGeom>
          <a:noFill/>
          <a:ln w="19050" cap="flat" cmpd="sng">
            <a:solidFill>
              <a:schemeClr val="accent6"/>
            </a:solidFill>
            <a:prstDash val="solid"/>
            <a:round/>
            <a:headEnd type="oval" w="med" len="med"/>
            <a:tailEnd type="oval" w="med" len="med"/>
          </a:ln>
        </p:spPr>
      </p:cxnSp>
      <p:cxnSp>
        <p:nvCxnSpPr>
          <p:cNvPr id="209" name="Google Shape;209;p17"/>
          <p:cNvCxnSpPr>
            <a:cxnSpLocks/>
          </p:cNvCxnSpPr>
          <p:nvPr/>
        </p:nvCxnSpPr>
        <p:spPr>
          <a:xfrm>
            <a:off x="2222500" y="3637643"/>
            <a:ext cx="879929" cy="662214"/>
          </a:xfrm>
          <a:prstGeom prst="bentConnector3">
            <a:avLst>
              <a:gd name="adj1" fmla="val 50000"/>
            </a:avLst>
          </a:prstGeom>
          <a:noFill/>
          <a:ln w="19050" cap="flat" cmpd="sng">
            <a:solidFill>
              <a:schemeClr val="accent3"/>
            </a:solidFill>
            <a:prstDash val="solid"/>
            <a:round/>
            <a:headEnd type="oval" w="med" len="med"/>
            <a:tailEnd type="oval" w="med" len="med"/>
          </a:ln>
        </p:spPr>
      </p:cxnSp>
      <p:pic>
        <p:nvPicPr>
          <p:cNvPr id="42" name="Picture 42">
            <a:extLst>
              <a:ext uri="{FF2B5EF4-FFF2-40B4-BE49-F238E27FC236}">
                <a16:creationId xmlns:a16="http://schemas.microsoft.com/office/drawing/2014/main" id="{B4FFFD39-BED8-6C42-8DF5-5D7C9A0CECCD}"/>
              </a:ext>
            </a:extLst>
          </p:cNvPr>
          <p:cNvPicPr>
            <a:picLocks noChangeAspect="1"/>
          </p:cNvPicPr>
          <p:nvPr/>
        </p:nvPicPr>
        <p:blipFill>
          <a:blip r:embed="rId3"/>
          <a:stretch>
            <a:fillRect/>
          </a:stretch>
        </p:blipFill>
        <p:spPr>
          <a:xfrm>
            <a:off x="3925612" y="356004"/>
            <a:ext cx="4431492" cy="443149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8"/>
          <p:cNvSpPr/>
          <p:nvPr/>
        </p:nvSpPr>
        <p:spPr>
          <a:xfrm>
            <a:off x="6322420" y="1391007"/>
            <a:ext cx="2058300" cy="32376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a:off x="3529640" y="1391010"/>
            <a:ext cx="2058300" cy="32376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8"/>
          <p:cNvSpPr/>
          <p:nvPr/>
        </p:nvSpPr>
        <p:spPr>
          <a:xfrm>
            <a:off x="757613" y="1388800"/>
            <a:ext cx="2058300" cy="32376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8"/>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b="1" u="sng"/>
              <a:t>Classification</a:t>
            </a:r>
            <a:r>
              <a:rPr lang="en-GB"/>
              <a:t> </a:t>
            </a:r>
            <a:endParaRPr/>
          </a:p>
        </p:txBody>
      </p:sp>
      <p:sp>
        <p:nvSpPr>
          <p:cNvPr id="229" name="Google Shape;229;p18"/>
          <p:cNvSpPr/>
          <p:nvPr/>
        </p:nvSpPr>
        <p:spPr>
          <a:xfrm>
            <a:off x="1558913" y="1160180"/>
            <a:ext cx="455700" cy="455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0" name="Google Shape;230;p18"/>
          <p:cNvSpPr txBox="1"/>
          <p:nvPr/>
        </p:nvSpPr>
        <p:spPr>
          <a:xfrm>
            <a:off x="1623263" y="1240280"/>
            <a:ext cx="327000" cy="29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1"/>
                </a:solidFill>
                <a:latin typeface="Roboto Black"/>
                <a:ea typeface="Roboto Black"/>
                <a:cs typeface="Roboto Black"/>
                <a:sym typeface="Roboto Black"/>
              </a:rPr>
              <a:t>1</a:t>
            </a:r>
            <a:endParaRPr sz="2000">
              <a:solidFill>
                <a:schemeClr val="lt1"/>
              </a:solidFill>
              <a:latin typeface="Roboto Black"/>
              <a:ea typeface="Roboto Black"/>
              <a:cs typeface="Roboto Black"/>
              <a:sym typeface="Roboto Black"/>
            </a:endParaRPr>
          </a:p>
        </p:txBody>
      </p:sp>
      <p:sp>
        <p:nvSpPr>
          <p:cNvPr id="239" name="Google Shape;239;p18"/>
          <p:cNvSpPr txBox="1"/>
          <p:nvPr/>
        </p:nvSpPr>
        <p:spPr>
          <a:xfrm>
            <a:off x="853165" y="3983320"/>
            <a:ext cx="1867195" cy="60731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b="1">
                <a:solidFill>
                  <a:schemeClr val="tx1"/>
                </a:solidFill>
                <a:latin typeface="Roboto"/>
                <a:ea typeface="Roboto"/>
                <a:cs typeface="Roboto"/>
                <a:sym typeface="Roboto"/>
              </a:rPr>
              <a:t> Endosteal Implants </a:t>
            </a:r>
            <a:endParaRPr b="1">
              <a:solidFill>
                <a:schemeClr val="tx1"/>
              </a:solidFill>
              <a:latin typeface="Roboto"/>
              <a:ea typeface="Roboto"/>
              <a:cs typeface="Roboto"/>
              <a:sym typeface="Roboto"/>
            </a:endParaRPr>
          </a:p>
        </p:txBody>
      </p:sp>
      <p:sp>
        <p:nvSpPr>
          <p:cNvPr id="241" name="Google Shape;241;p18"/>
          <p:cNvSpPr txBox="1"/>
          <p:nvPr/>
        </p:nvSpPr>
        <p:spPr>
          <a:xfrm>
            <a:off x="3444967" y="4011435"/>
            <a:ext cx="2227646" cy="48141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dk1"/>
                </a:solidFill>
                <a:latin typeface="Roboto"/>
                <a:ea typeface="Roboto"/>
                <a:cs typeface="Roboto"/>
                <a:sym typeface="Roboto"/>
              </a:rPr>
              <a:t>Subperiosteal Implants </a:t>
            </a:r>
            <a:endParaRPr sz="1200" b="1">
              <a:latin typeface="Roboto"/>
              <a:ea typeface="Roboto"/>
              <a:cs typeface="Roboto"/>
              <a:sym typeface="Roboto"/>
            </a:endParaRPr>
          </a:p>
        </p:txBody>
      </p:sp>
      <p:sp>
        <p:nvSpPr>
          <p:cNvPr id="243" name="Google Shape;243;p18"/>
          <p:cNvSpPr txBox="1"/>
          <p:nvPr/>
        </p:nvSpPr>
        <p:spPr>
          <a:xfrm>
            <a:off x="6237137" y="4040681"/>
            <a:ext cx="2228866" cy="4925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b="1">
                <a:solidFill>
                  <a:schemeClr val="dk1"/>
                </a:solidFill>
                <a:latin typeface="Roboto"/>
                <a:ea typeface="Roboto"/>
                <a:cs typeface="Roboto"/>
                <a:sym typeface="Roboto"/>
              </a:rPr>
              <a:t>Transosteal Implants </a:t>
            </a:r>
            <a:endParaRPr sz="1200" b="1">
              <a:latin typeface="Roboto"/>
              <a:ea typeface="Roboto"/>
              <a:cs typeface="Roboto"/>
              <a:sym typeface="Roboto"/>
            </a:endParaRPr>
          </a:p>
        </p:txBody>
      </p:sp>
      <p:grpSp>
        <p:nvGrpSpPr>
          <p:cNvPr id="245" name="Google Shape;245;p18"/>
          <p:cNvGrpSpPr/>
          <p:nvPr/>
        </p:nvGrpSpPr>
        <p:grpSpPr>
          <a:xfrm>
            <a:off x="4330940" y="1163024"/>
            <a:ext cx="455700" cy="455700"/>
            <a:chOff x="4341313" y="1163024"/>
            <a:chExt cx="455700" cy="455700"/>
          </a:xfrm>
        </p:grpSpPr>
        <p:sp>
          <p:nvSpPr>
            <p:cNvPr id="246" name="Google Shape;246;p18"/>
            <p:cNvSpPr/>
            <p:nvPr/>
          </p:nvSpPr>
          <p:spPr>
            <a:xfrm>
              <a:off x="4341313" y="1163024"/>
              <a:ext cx="455700" cy="455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8"/>
            <p:cNvSpPr txBox="1"/>
            <p:nvPr/>
          </p:nvSpPr>
          <p:spPr>
            <a:xfrm>
              <a:off x="4392613" y="1263974"/>
              <a:ext cx="353100" cy="25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1"/>
                  </a:solidFill>
                  <a:latin typeface="Roboto Black"/>
                  <a:ea typeface="Roboto Black"/>
                  <a:cs typeface="Roboto Black"/>
                  <a:sym typeface="Roboto Black"/>
                </a:rPr>
                <a:t>2</a:t>
              </a:r>
              <a:endParaRPr sz="2000">
                <a:solidFill>
                  <a:schemeClr val="lt1"/>
                </a:solidFill>
                <a:latin typeface="Roboto Black"/>
                <a:ea typeface="Roboto Black"/>
                <a:cs typeface="Roboto Black"/>
                <a:sym typeface="Roboto Black"/>
              </a:endParaRPr>
            </a:p>
          </p:txBody>
        </p:sp>
      </p:grpSp>
      <p:grpSp>
        <p:nvGrpSpPr>
          <p:cNvPr id="248" name="Google Shape;248;p18"/>
          <p:cNvGrpSpPr/>
          <p:nvPr/>
        </p:nvGrpSpPr>
        <p:grpSpPr>
          <a:xfrm>
            <a:off x="7123720" y="1165486"/>
            <a:ext cx="455700" cy="455700"/>
            <a:chOff x="7182892" y="1165486"/>
            <a:chExt cx="455700" cy="455700"/>
          </a:xfrm>
        </p:grpSpPr>
        <p:sp>
          <p:nvSpPr>
            <p:cNvPr id="249" name="Google Shape;249;p18"/>
            <p:cNvSpPr/>
            <p:nvPr/>
          </p:nvSpPr>
          <p:spPr>
            <a:xfrm>
              <a:off x="7182892" y="1165486"/>
              <a:ext cx="455700" cy="455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8"/>
            <p:cNvSpPr txBox="1"/>
            <p:nvPr/>
          </p:nvSpPr>
          <p:spPr>
            <a:xfrm>
              <a:off x="7247242" y="1245586"/>
              <a:ext cx="327000" cy="29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1"/>
                  </a:solidFill>
                  <a:latin typeface="Roboto Black"/>
                  <a:ea typeface="Roboto Black"/>
                  <a:cs typeface="Roboto Black"/>
                  <a:sym typeface="Roboto Black"/>
                </a:rPr>
                <a:t>3</a:t>
              </a:r>
              <a:endParaRPr sz="2000">
                <a:solidFill>
                  <a:schemeClr val="lt1"/>
                </a:solidFill>
                <a:latin typeface="Roboto Black"/>
                <a:ea typeface="Roboto Black"/>
                <a:cs typeface="Roboto Black"/>
                <a:sym typeface="Roboto Black"/>
              </a:endParaRPr>
            </a:p>
          </p:txBody>
        </p:sp>
      </p:grpSp>
      <p:pic>
        <p:nvPicPr>
          <p:cNvPr id="2" name="Picture 2">
            <a:extLst>
              <a:ext uri="{FF2B5EF4-FFF2-40B4-BE49-F238E27FC236}">
                <a16:creationId xmlns:a16="http://schemas.microsoft.com/office/drawing/2014/main" id="{EB6BD148-E4DE-D446-AF9D-84686A3952AE}"/>
              </a:ext>
            </a:extLst>
          </p:cNvPr>
          <p:cNvPicPr>
            <a:picLocks noChangeAspect="1"/>
          </p:cNvPicPr>
          <p:nvPr/>
        </p:nvPicPr>
        <p:blipFill>
          <a:blip r:embed="rId3"/>
          <a:stretch>
            <a:fillRect/>
          </a:stretch>
        </p:blipFill>
        <p:spPr>
          <a:xfrm>
            <a:off x="886424" y="1986955"/>
            <a:ext cx="1800678" cy="1638751"/>
          </a:xfrm>
          <a:prstGeom prst="rect">
            <a:avLst/>
          </a:prstGeom>
        </p:spPr>
      </p:pic>
      <p:pic>
        <p:nvPicPr>
          <p:cNvPr id="3" name="Picture 3">
            <a:extLst>
              <a:ext uri="{FF2B5EF4-FFF2-40B4-BE49-F238E27FC236}">
                <a16:creationId xmlns:a16="http://schemas.microsoft.com/office/drawing/2014/main" id="{2F7C4A0B-3B5F-F744-BA8E-A2D0A6E95056}"/>
              </a:ext>
            </a:extLst>
          </p:cNvPr>
          <p:cNvPicPr>
            <a:picLocks noChangeAspect="1"/>
          </p:cNvPicPr>
          <p:nvPr/>
        </p:nvPicPr>
        <p:blipFill>
          <a:blip r:embed="rId4"/>
          <a:stretch>
            <a:fillRect/>
          </a:stretch>
        </p:blipFill>
        <p:spPr>
          <a:xfrm>
            <a:off x="3625830" y="2004453"/>
            <a:ext cx="1865920" cy="1621253"/>
          </a:xfrm>
          <a:prstGeom prst="rect">
            <a:avLst/>
          </a:prstGeom>
        </p:spPr>
      </p:pic>
      <p:pic>
        <p:nvPicPr>
          <p:cNvPr id="4" name="Picture 4">
            <a:extLst>
              <a:ext uri="{FF2B5EF4-FFF2-40B4-BE49-F238E27FC236}">
                <a16:creationId xmlns:a16="http://schemas.microsoft.com/office/drawing/2014/main" id="{E765DDD2-D552-DC4F-927E-8E23D81A6FA6}"/>
              </a:ext>
            </a:extLst>
          </p:cNvPr>
          <p:cNvPicPr>
            <a:picLocks noChangeAspect="1"/>
          </p:cNvPicPr>
          <p:nvPr/>
        </p:nvPicPr>
        <p:blipFill>
          <a:blip r:embed="rId5"/>
          <a:stretch>
            <a:fillRect/>
          </a:stretch>
        </p:blipFill>
        <p:spPr>
          <a:xfrm>
            <a:off x="6473614" y="1985892"/>
            <a:ext cx="1755912" cy="162618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307A-82DD-F946-9954-5AB3A1E71ED7}"/>
              </a:ext>
            </a:extLst>
          </p:cNvPr>
          <p:cNvSpPr>
            <a:spLocks noGrp="1"/>
          </p:cNvSpPr>
          <p:nvPr>
            <p:ph type="title"/>
          </p:nvPr>
        </p:nvSpPr>
        <p:spPr>
          <a:xfrm>
            <a:off x="457200" y="51312"/>
            <a:ext cx="8229600" cy="572700"/>
          </a:xfrm>
        </p:spPr>
        <p:txBody>
          <a:bodyPr/>
          <a:lstStyle/>
          <a:p>
            <a:r>
              <a:rPr lang="en-US" b="1" u="sng"/>
              <a:t>Bone Implant Interface</a:t>
            </a:r>
          </a:p>
        </p:txBody>
      </p:sp>
      <p:sp>
        <p:nvSpPr>
          <p:cNvPr id="6" name="TextBox 5">
            <a:extLst>
              <a:ext uri="{FF2B5EF4-FFF2-40B4-BE49-F238E27FC236}">
                <a16:creationId xmlns:a16="http://schemas.microsoft.com/office/drawing/2014/main" id="{05A58695-D912-9A45-A5BE-D4FA2A72DBDD}"/>
              </a:ext>
            </a:extLst>
          </p:cNvPr>
          <p:cNvSpPr txBox="1"/>
          <p:nvPr/>
        </p:nvSpPr>
        <p:spPr>
          <a:xfrm>
            <a:off x="253999" y="624012"/>
            <a:ext cx="6241143" cy="4247317"/>
          </a:xfrm>
          <a:prstGeom prst="rect">
            <a:avLst/>
          </a:prstGeom>
          <a:noFill/>
        </p:spPr>
        <p:txBody>
          <a:bodyPr wrap="square">
            <a:spAutoFit/>
          </a:bodyPr>
          <a:lstStyle/>
          <a:p>
            <a:r>
              <a:rPr lang="en-US" sz="1800" b="1"/>
              <a:t>The relationship between endosseous implants and bone</a:t>
            </a:r>
            <a:r>
              <a:rPr lang="en-GB" sz="1800" b="1"/>
              <a:t> </a:t>
            </a:r>
            <a:r>
              <a:rPr lang="en-US" sz="1800" b="1"/>
              <a:t>involves mechanisms like:</a:t>
            </a:r>
            <a:endParaRPr lang="en-GB" sz="1800" b="1"/>
          </a:p>
          <a:p>
            <a:r>
              <a:rPr lang="en-GB" sz="1800" b="1"/>
              <a:t> </a:t>
            </a:r>
          </a:p>
          <a:p>
            <a:pPr marL="285750" indent="-285750">
              <a:buFont typeface="Arial" panose="020B0604020202020204" pitchFamily="34" charset="0"/>
              <a:buChar char="•"/>
            </a:pPr>
            <a:r>
              <a:rPr lang="en-US" sz="1800" b="1">
                <a:solidFill>
                  <a:schemeClr val="accent2">
                    <a:lumMod val="50000"/>
                  </a:schemeClr>
                </a:solidFill>
              </a:rPr>
              <a:t>Fibro-osseous </a:t>
            </a:r>
            <a:r>
              <a:rPr lang="en-GB" sz="1800" b="1">
                <a:solidFill>
                  <a:schemeClr val="accent2">
                    <a:lumMod val="50000"/>
                  </a:schemeClr>
                </a:solidFill>
              </a:rPr>
              <a:t>Integration</a:t>
            </a:r>
            <a:r>
              <a:rPr lang="en-GB" sz="1800" b="1"/>
              <a:t> :</a:t>
            </a:r>
            <a:r>
              <a:rPr lang="en-US" sz="1800" b="1"/>
              <a:t> “</a:t>
            </a:r>
            <a:r>
              <a:rPr lang="en-GB" sz="1800" b="1"/>
              <a:t>Tissue</a:t>
            </a:r>
            <a:r>
              <a:rPr lang="en-US" sz="1800" b="1"/>
              <a:t> to implant contact by interposition of a healthy dense collagenous tissue between the implant and the bone interface".</a:t>
            </a:r>
            <a:r>
              <a:rPr lang="en-GB" sz="1800" b="1"/>
              <a:t> </a:t>
            </a:r>
            <a:r>
              <a:rPr lang="en-US" sz="1800" b="1"/>
              <a:t>weak union. </a:t>
            </a:r>
            <a:r>
              <a:rPr lang="en-GB" sz="1800" b="1"/>
              <a:t> </a:t>
            </a:r>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US" sz="1800" b="1">
                <a:solidFill>
                  <a:schemeClr val="accent2">
                    <a:lumMod val="50000"/>
                  </a:schemeClr>
                </a:solidFill>
              </a:rPr>
              <a:t>Osseointegration</a:t>
            </a:r>
            <a:r>
              <a:rPr lang="en-GB" sz="1800" b="1"/>
              <a:t> : A</a:t>
            </a:r>
            <a:r>
              <a:rPr lang="en-US" sz="1800" b="1"/>
              <a:t> direct structural and functional connection between ordered living bone and the surface of the load carrying implant.</a:t>
            </a:r>
            <a:endParaRPr lang="en-GB" sz="1800" b="1"/>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r>
              <a:rPr lang="en-US" sz="1800" b="1">
                <a:solidFill>
                  <a:schemeClr val="accent2">
                    <a:lumMod val="50000"/>
                  </a:schemeClr>
                </a:solidFill>
              </a:rPr>
              <a:t>Bioactive Integration</a:t>
            </a:r>
            <a:r>
              <a:rPr lang="en-GB" sz="1800" b="1">
                <a:solidFill>
                  <a:schemeClr val="accent2">
                    <a:lumMod val="50000"/>
                  </a:schemeClr>
                </a:solidFill>
              </a:rPr>
              <a:t> </a:t>
            </a:r>
            <a:r>
              <a:rPr lang="en-GB" sz="1800" b="1">
                <a:solidFill>
                  <a:schemeClr val="tx1"/>
                </a:solidFill>
              </a:rPr>
              <a:t>: </a:t>
            </a:r>
            <a:r>
              <a:rPr lang="en-GB" sz="1800" b="1"/>
              <a:t>Integration</a:t>
            </a:r>
            <a:r>
              <a:rPr lang="en-US" sz="1800" b="1"/>
              <a:t> which results by a physiochemical interaction between collagen of bone and hydroxyapatite crystals of the implants.</a:t>
            </a:r>
          </a:p>
        </p:txBody>
      </p:sp>
      <p:pic>
        <p:nvPicPr>
          <p:cNvPr id="7" name="Picture 7">
            <a:extLst>
              <a:ext uri="{FF2B5EF4-FFF2-40B4-BE49-F238E27FC236}">
                <a16:creationId xmlns:a16="http://schemas.microsoft.com/office/drawing/2014/main" id="{8D9380CC-556B-8444-B50A-B2BB239D93A6}"/>
              </a:ext>
            </a:extLst>
          </p:cNvPr>
          <p:cNvPicPr>
            <a:picLocks noChangeAspect="1"/>
          </p:cNvPicPr>
          <p:nvPr/>
        </p:nvPicPr>
        <p:blipFill>
          <a:blip r:embed="rId2"/>
          <a:stretch>
            <a:fillRect/>
          </a:stretch>
        </p:blipFill>
        <p:spPr>
          <a:xfrm>
            <a:off x="6957060" y="2571750"/>
            <a:ext cx="1729739" cy="2396475"/>
          </a:xfrm>
          <a:prstGeom prst="rect">
            <a:avLst/>
          </a:prstGeom>
        </p:spPr>
      </p:pic>
      <p:pic>
        <p:nvPicPr>
          <p:cNvPr id="8" name="Picture 8">
            <a:extLst>
              <a:ext uri="{FF2B5EF4-FFF2-40B4-BE49-F238E27FC236}">
                <a16:creationId xmlns:a16="http://schemas.microsoft.com/office/drawing/2014/main" id="{FD2596EA-AEE8-D342-BE4B-60D3FE4934AC}"/>
              </a:ext>
            </a:extLst>
          </p:cNvPr>
          <p:cNvPicPr>
            <a:picLocks noChangeAspect="1"/>
          </p:cNvPicPr>
          <p:nvPr/>
        </p:nvPicPr>
        <p:blipFill>
          <a:blip r:embed="rId3"/>
          <a:stretch>
            <a:fillRect/>
          </a:stretch>
        </p:blipFill>
        <p:spPr>
          <a:xfrm>
            <a:off x="6957061" y="272171"/>
            <a:ext cx="1729738" cy="2250406"/>
          </a:xfrm>
          <a:prstGeom prst="rect">
            <a:avLst/>
          </a:prstGeom>
        </p:spPr>
      </p:pic>
    </p:spTree>
    <p:extLst>
      <p:ext uri="{BB962C8B-B14F-4D97-AF65-F5344CB8AC3E}">
        <p14:creationId xmlns:p14="http://schemas.microsoft.com/office/powerpoint/2010/main" val="41037352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2A5B61"/>
      </a:accent1>
      <a:accent2>
        <a:srgbClr val="A7F2F8"/>
      </a:accent2>
      <a:accent3>
        <a:srgbClr val="54D6E2"/>
      </a:accent3>
      <a:accent4>
        <a:srgbClr val="46717F"/>
      </a:accent4>
      <a:accent5>
        <a:srgbClr val="67BAF5"/>
      </a:accent5>
      <a:accent6>
        <a:srgbClr val="66D5D8"/>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36</Slides>
  <Notes>3</Notes>
  <HiddenSlides>0</HiddenSlide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Simple Light</vt:lpstr>
      <vt:lpstr>Slidesgo Final Pages</vt:lpstr>
      <vt:lpstr>Diagnosis and  Treatment Planning in Implantology </vt:lpstr>
      <vt:lpstr>PowerPoint Presentation</vt:lpstr>
      <vt:lpstr>PowerPoint Presentation</vt:lpstr>
      <vt:lpstr>Indications </vt:lpstr>
      <vt:lpstr>Contraindications</vt:lpstr>
      <vt:lpstr>PowerPoint Presentation</vt:lpstr>
      <vt:lpstr>PowerPoint Presentation</vt:lpstr>
      <vt:lpstr>Classification </vt:lpstr>
      <vt:lpstr>Bone Implant Interface</vt:lpstr>
      <vt:lpstr>Pretreatment  Evaluation</vt:lpstr>
      <vt:lpstr>Pretreatment Evaluation</vt:lpstr>
      <vt:lpstr>PowerPoint Presentation</vt:lpstr>
      <vt:lpstr>Chief Complaint </vt:lpstr>
      <vt:lpstr>PowerPoint Presentation</vt:lpstr>
      <vt:lpstr>Medical History </vt:lpstr>
      <vt:lpstr>Dental History </vt:lpstr>
      <vt:lpstr>Intraoral Examination </vt:lpstr>
      <vt:lpstr>Intraoral Examination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Radiographic Evaluation </vt:lpstr>
      <vt:lpstr>PowerPoint Presentation</vt:lpstr>
      <vt:lpstr>Soft Tissue Evaluation </vt:lpstr>
      <vt:lpstr>Surgical Procedure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Infographics</dc:title>
  <cp:lastModifiedBy>Pavan Jadhav</cp:lastModifiedBy>
  <cp:revision>21</cp:revision>
  <dcterms:modified xsi:type="dcterms:W3CDTF">2023-01-04T17:57:33Z</dcterms:modified>
</cp:coreProperties>
</file>