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88" r:id="rId31"/>
    <p:sldId id="294" r:id="rId32"/>
    <p:sldId id="290" r:id="rId33"/>
    <p:sldId id="291" r:id="rId34"/>
    <p:sldId id="292" r:id="rId35"/>
    <p:sldId id="293" r:id="rId36"/>
    <p:sldId id="287" r:id="rId37"/>
    <p:sldId id="285" r:id="rId38"/>
    <p:sldId id="286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2015-6BF0-4816-8D75-36F0CFCBB415}" type="datetimeFigureOut">
              <a:rPr lang="en-US" smtClean="0"/>
              <a:pPr/>
              <a:t>07-04-2023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0080-130B-4BC5-861F-BF85742D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1.ppt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6" name="Content Placeholder 5" descr="good morn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228600"/>
            <a:ext cx="5486400" cy="6050422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1714500"/>
          <a:ext cx="4570413" cy="3427413"/>
        </p:xfrm>
        <a:graphic>
          <a:graphicData uri="http://schemas.openxmlformats.org/presentationml/2006/ole">
            <p:oleObj spid="_x0000_s1026" name="Presentation" r:id="rId4" imgW="4570603" imgH="3427427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European workshop in Clinical PERIODONTICS- (1993)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FORMS OF PERIODONTITIS DISEASE CHARCTERISTICS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Adult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Age of onset:4th decade of life, slow  rate of disease progression, no defects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in host response.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Early-onset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Age of onset : before 4th decade of life,  rapid rate of disease progression,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defects in host response.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Necrotizing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Tissue necrosis with attachment and bone loss.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AAP International Workshop For Classification of PERIODONTAL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Chronic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Aggressive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as a manifestation of Systemic Diseases.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Periodontological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Gingival Diseases</a:t>
            </a: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A. Dental plaque-induced gingival diseases</a:t>
            </a: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B. Non-plaque-induced gingival lesions</a:t>
            </a:r>
          </a:p>
          <a:p>
            <a:pPr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Periodontal Diseases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A. Chronic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B. Aggressive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C.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as a manifestation of systemic diseases</a:t>
            </a: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D. Necrotizing periodontal diseases</a:t>
            </a: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E. Abscesses of the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periodontium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F.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associated with endodontic lesions</a:t>
            </a: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G. Developmental or acquired deformities and conditions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Gingival Diseases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 descr="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7479" y="1600200"/>
            <a:ext cx="6609041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Non-plaque induced Gingival Diseases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1. Gingival diseases of specific bacterial origin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a.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Neisseria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gonorrhoea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-associated lesions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b.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Treponema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pallidum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-associated lesions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c. streptococcal species-associated lesions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d. other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2. Gingival diseases of viral origin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a.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herpes virus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infections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1) primary herpetic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gingivostomatitis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2) recurrent oral herpes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3)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varicella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-zoster infections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b. other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3. Gingival diseases of fungal origin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A)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candidal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infections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1) generalized gingival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candidosis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b. linear gingival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erythema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c.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histoplasmosis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d. other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4. Gingival lesions of genetic origin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a. hereditary gingival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fibromatosis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b. other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5. Gingival manifestations of systemic conditions</a:t>
            </a: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mucocutaneous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disorders</a:t>
            </a: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1)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lichen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</a:rPr>
              <a:t>planus</a:t>
            </a:r>
            <a:endParaRPr lang="en-US" sz="2800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2)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pemphigoid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3)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</a:rPr>
              <a:t>pemphigus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</a:rPr>
              <a:t>vulgaris</a:t>
            </a:r>
            <a:endParaRPr lang="en-US" sz="2800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4)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</a:rPr>
              <a:t>erythema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</a:rPr>
              <a:t>multiforme</a:t>
            </a:r>
            <a:endParaRPr lang="en-US" sz="2800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5)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lupus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</a:rPr>
              <a:t>erythematosus</a:t>
            </a:r>
            <a:endParaRPr lang="en-US" sz="2800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6) drug-induced</a:t>
            </a: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7) other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B) allergic reactions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1)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Dental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restorative materials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a) mercury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b) nickel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c) acrylic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d) other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2)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Reactions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attributable to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a) toothpastes/dentifrices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b)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mouthrinses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/mouthwashes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c) chewing gum additives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d) foods and additives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6) Traumatic lesions (factitious, iatrogenic,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accidental)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a. chemical injury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b. physical injury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c. thermal injury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7) Foreign body reactions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DISEASES PERIODONTITIS CAN BE SUBCLASSIFIED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INTO THE FOLLOWING THREE MAJOR TYPES BASED ON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CLINICAL ,RADIOGRAPHIC, HISTORICAL ,AND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LABORATORY CHARACTERISTICS: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               •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CHRONIC PERIODONTITIS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Chronic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is a common disease of the oral cavity consisting of chronic inflammation of the periodontal tissues that is caused by accumulation of profuse amounts of dental plaque.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21457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Periodontal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4149080"/>
            <a:ext cx="3664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Presented </a:t>
            </a:r>
            <a:r>
              <a:rPr lang="en-US" sz="2800" dirty="0" smtClean="0"/>
              <a:t>by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Dr.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Trupti Giri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THE FOLLOWING CHARACTERISTICS ARE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COMMON TO PATIENTS WITH CHRONIC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PERIODONTITIS: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Prevalent in adults but can occur in children.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Slow to moderate rate of progression.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Modified or associated with: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Systemic diseases such as diabetes mellitus and HIV infection.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Environmental factors such as cigarette smoking and emotional stress.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Local factors predisposing to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Classification of Chronic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Localized form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Generalized form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Slight form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Moderate form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Severe form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    AGGRESSIVE PERIODONTITIS THE FOLLOWING CHARACTERISTICS ARE COMMON TO PATIENTS WITH AGGRESSIVE PERIODONTITIS:</a:t>
            </a:r>
          </a:p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•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RAPID ATTACHMENT LOSS AND BONE DESTRUCTION</a:t>
            </a:r>
          </a:p>
          <a:p>
            <a:pPr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• AMOUNT OF MICROBIAL DEPOSIT INCONSITENT WITH DISEASE SEVERITY</a:t>
            </a:r>
          </a:p>
          <a:p>
            <a:pPr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THE FOLLOWING CHARACTERISTICS ARE</a:t>
            </a:r>
          </a:p>
          <a:p>
            <a:pPr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COMMON BUT NOT UNIVERSAL :</a:t>
            </a:r>
          </a:p>
          <a:p>
            <a:pPr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    • Diseased sites infected with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actinobacillus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actinomycetemcomitans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    • Increased prostaglandins and interleukins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1. CLASSIFICATION OF AGGRESSIVE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PERIODONTITIS: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A. LOCALIZED FORM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B. GENERALISED FORM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LOCALIZED FORM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Localized first molar or incisor disease with proximal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attachment loss at least two permanent teeth ,one of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which is a first molar.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GENERALISED FORM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Usually affecting persons under 30 years of age.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Generalised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proximal attachment loss affecting at least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three teeth other than first molars and incisors.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• Poor serum antibody response to infecting agents.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As manifestations of systemic conditions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A. Associated with hematological disorders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1. Acquired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neutropenia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Leukemias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3. Other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B. Associated with genetic disorders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1. Familial and cyclic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neutropenia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 Down syndrome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3. Leukocyte adhesion deficiency syndromes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Papillon-Lefèvre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syndrome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Chediak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-Higashi syndrome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Histiocytosis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syndromes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7. Glycogen storage disease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8. Infantile genetic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agranulocytosis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9. Cohen syndrome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10. Ehlers-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Danlos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syndrome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11.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Hypophosphatasia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Developmental or Acquired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Deformaties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And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A. Localized tooth-related factors that modify or predispose to plaque-induced gingival diseases/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1. Tooth anatomic factors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2. Dental restorations/appliances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3. Root fractures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4. Cervical root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resorption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cemental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tears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Mucogingival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deformities and conditions around teeth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1. Gingival/soft tissue recession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• facial or lingual surfaces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•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interproximal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(papillary)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2. Lack of keratinized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gingiva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3. Decreased vestibular depth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4. Aberrant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frenum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/muscle position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5. Gingival excess 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 •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pseudopocket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• inconsistent gingival margin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• Excessive gingival display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• gingival enlargement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6. Abnormal color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C.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Mucogingival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deformities and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conditions on edentulous ridges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1. Vertical and/or horizontal ridge deficiency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2. Lack of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gingiva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/keratinized tissue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3. Gingival/soft tissue enlargement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4. Aberrant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frenum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/muscle position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5. Decreased vestibular depth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6. Abnormal color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Occlusal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trauma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1. Primary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occlusal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trauma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2. Secondary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occlusal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trauma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BANSODE\Downloads\20230407_092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Classification 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Definition- Classification is the systematic collection of data or knowledge and its arrangement in sequential manner in order to facilitate its understanding or knowledge. 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ANSODE\Downloads\20230407_092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347661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BANSODE\Downloads\20230407_092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BANSODE\Downloads\20230407_092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1124744"/>
            <a:ext cx="7251649" cy="500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BANSODE\Downloads\20230407_09285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704855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BANSODE\Downloads\20230407_092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71937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BANSODE\Downloads\20230407_092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ANSODE\Downloads\20230407_093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BANSODE\Downloads\20230407_093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14" b="3270"/>
          <a:stretch>
            <a:fillRect/>
          </a:stretch>
        </p:blipFill>
        <p:spPr bwMode="auto">
          <a:xfrm>
            <a:off x="2195736" y="764704"/>
            <a:ext cx="4505548" cy="5623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ANSODE\Downloads\20230407_093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85425" y="1014975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GettyImages-185002046-5772f4153df78cb62ce1ad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6788945" cy="5668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Need for classification-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It allows for logical and systematic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separation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organization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of knowledge about 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disease,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so that one may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reason.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From the signs and symptoms seen in patient 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presumed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etiological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history.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Form the presumed etiological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history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 identification of the condition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Form there to the prescribed course of treatment.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Uses-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 understand 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etiology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pathology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of 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disease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For logical, systematic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separations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organization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of knowledge about disease.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For purpose of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diagnosis,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prognosis and treatment planning.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Helps to communicate among clinicians,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epidemiologists,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public health workers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Where were we?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juvenile periodontitis 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prepubertal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localized and generalized);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early-onset periodontitis (formally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prepubertal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juvenile and rapidly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progressive);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adult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;( This classification system is heavily age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dependent: a cut-off point of 35 Years)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acute necrotizing ulcerative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refractory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Where are we now?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The following changes were implemented: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Gingival disease category introduced.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‘Adult periodontitis’ replaced by ‘chronic periodontitis’.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‘Refractory disease’ category removed.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‘Early-onset periodontitis’ replaced by ‘aggressive periodontitis’.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The implications of systemic diseases on periodontal status were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expanded and more comprehensively defined.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‘Necrotizing periodontal diseases’ were introduced to cover both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‘necrotizing periodontitis’ and ‘necrotizing gingivitis’.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‘Periodontal abscess’ and ‘periodontal-endodontic’ lesions were added.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A category for developmental or acquired lesions was introduced.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Calssification</a:t>
            </a:r>
            <a:r>
              <a:rPr lang="en-US" dirty="0">
                <a:solidFill>
                  <a:srgbClr val="FF0000"/>
                </a:solidFill>
              </a:rPr>
              <a:t> of various forms of </a:t>
            </a:r>
            <a:r>
              <a:rPr lang="en-US" dirty="0" err="1">
                <a:solidFill>
                  <a:srgbClr val="FF0000"/>
                </a:solidFill>
              </a:rPr>
              <a:t>periodontitis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AAP World Workshop in Clinical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Periodontics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(1988)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European Workshop in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Periodontology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(1993)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AAP International Workshop for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Classification of Periodontal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Diseases(1999)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AAP World workshop in Clinical PERIODONTICS-(1988)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FORMS OF PERIODONTITIS DISEASE CHARCTERISTICS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1) Adult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 Age of onset &gt;35 years, slow rate of disease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     progression, no defects in host defenses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2) Early-onset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(may be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prepubertal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juvenile or rapidly       progressive) -Age of onset &lt;35 years, rapid rate of disease progression, defects in host   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defenses,associated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with specific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microflora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 3)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associated with systemic disease -Systemic Diseases that predispose Rapid rate of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periodontotitis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Diseases:diabetes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down’s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 syndrome, HIV infection.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4) Necrotizing ulcerative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-Similar to ANUG but with associated clinical attachment loss.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5) Refractory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Recurrent,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periodontitis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that does not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  respond to treatment.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1332</Words>
  <Application>Microsoft Office PowerPoint</Application>
  <PresentationFormat>On-screen Show (4:3)</PresentationFormat>
  <Paragraphs>230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Presentation</vt:lpstr>
      <vt:lpstr>  </vt:lpstr>
      <vt:lpstr>Classification of  Periodontal Diseases</vt:lpstr>
      <vt:lpstr>Classification –</vt:lpstr>
      <vt:lpstr>Need for classification- </vt:lpstr>
      <vt:lpstr>Uses- </vt:lpstr>
      <vt:lpstr>Where were we?</vt:lpstr>
      <vt:lpstr>Where are we now?</vt:lpstr>
      <vt:lpstr>History</vt:lpstr>
      <vt:lpstr>AAP World workshop in Clinical PERIODONTICS-(1988)</vt:lpstr>
      <vt:lpstr>European workshop in Clinical PERIODONTICS- (1993)</vt:lpstr>
      <vt:lpstr>AAP International Workshop For Classification of PERIODONTAL DISEASES</vt:lpstr>
      <vt:lpstr>Classification of  Periodontological Diseases</vt:lpstr>
      <vt:lpstr>Gingival Diseases </vt:lpstr>
      <vt:lpstr>Non-plaque induced Gingival Diseases </vt:lpstr>
      <vt:lpstr> </vt:lpstr>
      <vt:lpstr> </vt:lpstr>
      <vt:lpstr> </vt:lpstr>
      <vt:lpstr> </vt:lpstr>
      <vt:lpstr>PERIODONTITIS</vt:lpstr>
      <vt:lpstr> </vt:lpstr>
      <vt:lpstr>Classification of Chronic Periodontitis </vt:lpstr>
      <vt:lpstr> </vt:lpstr>
      <vt:lpstr> </vt:lpstr>
      <vt:lpstr>Periodontitis As manifestations of systemic conditions</vt:lpstr>
      <vt:lpstr> </vt:lpstr>
      <vt:lpstr>Developmental or Acquired Deformaties And conditions</vt:lpstr>
      <vt:lpstr> </vt:lpstr>
      <vt:lpstr>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 Periodontological Diseases</dc:title>
  <dc:creator>shree</dc:creator>
  <cp:lastModifiedBy>BANSODE</cp:lastModifiedBy>
  <cp:revision>31</cp:revision>
  <dcterms:created xsi:type="dcterms:W3CDTF">2018-02-11T10:34:02Z</dcterms:created>
  <dcterms:modified xsi:type="dcterms:W3CDTF">2023-04-07T04:23:45Z</dcterms:modified>
</cp:coreProperties>
</file>