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sldIdLst>
    <p:sldId id="32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6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21" r:id="rId55"/>
    <p:sldId id="322" r:id="rId56"/>
    <p:sldId id="323" r:id="rId57"/>
    <p:sldId id="324" r:id="rId58"/>
    <p:sldId id="325" r:id="rId59"/>
    <p:sldId id="327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9" r:id="rId70"/>
    <p:sldId id="340" r:id="rId71"/>
    <p:sldId id="341" r:id="rId72"/>
    <p:sldId id="342" r:id="rId73"/>
    <p:sldId id="343" r:id="rId74"/>
    <p:sldId id="344" r:id="rId75"/>
    <p:sldId id="347" r:id="rId76"/>
    <p:sldId id="350" r:id="rId77"/>
    <p:sldId id="351" r:id="rId78"/>
    <p:sldId id="353" r:id="rId79"/>
    <p:sldId id="356" r:id="rId80"/>
    <p:sldId id="357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  <p:sldId id="389" r:id="rId102"/>
    <p:sldId id="390" r:id="rId103"/>
    <p:sldId id="391" r:id="rId104"/>
    <p:sldId id="392" r:id="rId105"/>
    <p:sldId id="393" r:id="rId106"/>
    <p:sldId id="394" r:id="rId107"/>
    <p:sldId id="395" r:id="rId108"/>
  </p:sldIdLst>
  <p:sldSz cx="8102600" cy="6070600"/>
  <p:notesSz cx="8102600" cy="6070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1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8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6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79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61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9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7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0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3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4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2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9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4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25/06/2023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2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AA7D80-BE3B-0848-88C6-DBFE22345036}"/>
              </a:ext>
            </a:extLst>
          </p:cNvPr>
          <p:cNvSpPr txBox="1"/>
          <p:nvPr/>
        </p:nvSpPr>
        <p:spPr>
          <a:xfrm>
            <a:off x="3136987" y="211924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CE3E92-EB9B-ED44-A4FA-DC042FA9BEE1}"/>
              </a:ext>
            </a:extLst>
          </p:cNvPr>
          <p:cNvSpPr txBox="1"/>
          <p:nvPr/>
        </p:nvSpPr>
        <p:spPr>
          <a:xfrm>
            <a:off x="927100" y="580249"/>
            <a:ext cx="583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/>
              <a:t>Periodontal regenerative n reconstructive surgery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526828-18B9-DD4B-AAC5-22FACC451252}"/>
              </a:ext>
            </a:extLst>
          </p:cNvPr>
          <p:cNvSpPr txBox="1"/>
          <p:nvPr/>
        </p:nvSpPr>
        <p:spPr>
          <a:xfrm>
            <a:off x="5651500" y="397388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Presented </a:t>
            </a:r>
            <a:r>
              <a:rPr lang="en-US" dirty="0" smtClean="0"/>
              <a:t>by:- </a:t>
            </a:r>
          </a:p>
          <a:p>
            <a:pPr algn="l"/>
            <a:r>
              <a:rPr lang="en-US" dirty="0" smtClean="0"/>
              <a:t>Dr. </a:t>
            </a:r>
            <a:r>
              <a:rPr lang="en-US" dirty="0"/>
              <a:t>T</a:t>
            </a:r>
            <a:r>
              <a:rPr lang="en-US" dirty="0" smtClean="0"/>
              <a:t>rupti </a:t>
            </a:r>
            <a:r>
              <a:rPr lang="en-US" dirty="0" err="1" smtClean="0"/>
              <a:t>giri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70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2600" cy="607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12</Words>
  <Application>Microsoft Office PowerPoint</Application>
  <PresentationFormat>Custom</PresentationFormat>
  <Paragraphs>3</Paragraphs>
  <Slides>107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5</cp:revision>
  <dcterms:created xsi:type="dcterms:W3CDTF">2023-01-12T04:20:40Z</dcterms:created>
  <dcterms:modified xsi:type="dcterms:W3CDTF">2023-06-25T16:40:49Z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2023-01-11T00:00:00Z</vt:filetime>
  </property>
  <property fmtid="{D5CDD505-2E9C-101B-9397-08002B2CF9AE}" pid="3" name="LastSaved">
    <vt:filetime>2023-01-11T00:00:00Z</vt:filetime>
  </property>
</Properties>
</file>