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AF98-AA6F-4347-B12B-2ED4E5925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960094"/>
          </a:xfrm>
        </p:spPr>
        <p:txBody>
          <a:bodyPr>
            <a:normAutofit fontScale="90000"/>
          </a:bodyPr>
          <a:lstStyle/>
          <a:p>
            <a:r>
              <a:rPr lang="en-US"/>
              <a:t>Midsr dental college</a:t>
            </a:r>
            <a:br>
              <a:rPr lang="en-US"/>
            </a:br>
            <a:r>
              <a:rPr lang="en-US"/>
              <a:t>Subj-periodontics</a:t>
            </a:r>
            <a:br>
              <a:rPr lang="en-US"/>
            </a:br>
            <a:r>
              <a:rPr lang="en-US"/>
              <a:t>topic-hand instruments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63EE70-BE1F-414F-9201-84839A088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71068" y="2536013"/>
            <a:ext cx="11412056" cy="4692819"/>
          </a:xfrm>
        </p:spPr>
        <p:txBody>
          <a:bodyPr>
            <a:normAutofit/>
          </a:bodyPr>
          <a:lstStyle/>
          <a:p>
            <a:r>
              <a:rPr lang="en-US" sz="2400"/>
              <a:t>Presented by_amberkhane vaishnavi</a:t>
            </a:r>
          </a:p>
          <a:p>
            <a:r>
              <a:rPr lang="en-US" sz="2400"/>
              <a:t>Guided by – dr.bhandari sir</a:t>
            </a:r>
          </a:p>
          <a:p>
            <a:r>
              <a:rPr lang="en-US" sz="2400"/>
              <a:t>                  Dr.gauri mam</a:t>
            </a:r>
          </a:p>
          <a:p>
            <a:r>
              <a:rPr lang="en-US" sz="2400"/>
              <a:t>                          Dr.raghvendra sIr</a:t>
            </a:r>
          </a:p>
          <a:p>
            <a:r>
              <a:rPr lang="en-US" sz="2400"/>
              <a:t>                  Dr.mukesh sir</a:t>
            </a:r>
          </a:p>
          <a:p>
            <a:r>
              <a:rPr lang="en-US" sz="2400"/>
              <a:t>            Dr.om sir</a:t>
            </a:r>
          </a:p>
          <a:p>
            <a:r>
              <a:rPr lang="en-US" sz="2400"/>
              <a:t>                       Dr.sukanya mam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6911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F045-FEB6-734A-B39A-123BA635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7B8CE0-FFCD-394F-A7FF-81F9A21220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07661" y="1"/>
            <a:ext cx="12165683" cy="64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3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4A34-989E-CB4B-B303-EFCFF56F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E98480-AA5E-864D-BF10-A32CDF967A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67473" y="0"/>
            <a:ext cx="123594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4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1167-173B-F44C-A1F6-A0086978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0FD51E-0C91-974D-B360-7312E41B19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4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0FB3-CA3E-DE49-B0F3-353E2DD9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5EC430-F40B-934F-80BA-3AD9A182E3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07661" y="0"/>
            <a:ext cx="122996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8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E4B7-C8CF-DB42-BC2A-DCBA0CB1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8FBC2C-6A69-8E42-B405-662ED175D7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03358" y="0"/>
            <a:ext cx="123953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6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C186-376C-5344-957A-584A12CE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2D55EF-7FF9-8841-8132-B182E51D24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39246" y="0"/>
            <a:ext cx="1243124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4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F9D9-7F06-2C48-8104-2C6094A8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D2C255-5101-9348-A2EE-F4ECD8A0AF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962F-88F4-7245-9E10-B3C78B85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B6C390-F7BA-D840-BDA2-371C831505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27284" y="0"/>
            <a:ext cx="12512590" cy="696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2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7A38-6FD6-384D-B9A0-D870CB7D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9D0F7E-E8FF-4F4C-AF93-49583F80E6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07661" y="0"/>
            <a:ext cx="122996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97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80EC-5D43-7943-A75A-0FDFC455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08DE2A-F57D-3643-B325-B7F0D83B27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83736" y="0"/>
            <a:ext cx="12275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7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1B59-ABEE-704C-A6BC-42070442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BF9B9C-9307-5348-A6D8-6512A06EBB5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77043" y="0"/>
            <a:ext cx="12258990" cy="70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8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AB30-0A3C-084A-9D73-24C5E999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FDD34F-0215-4742-BEC7-8048B2DA31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2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883-5316-3A4C-8E22-DD19A0ED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2B4099-F5B0-9F40-9EA6-63CD27D51C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31586" y="0"/>
            <a:ext cx="123235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8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9DC4-81A0-5F46-9F59-0D3AA177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460865-847B-D34A-B266-6280A6DCA6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3548" y="0"/>
            <a:ext cx="118427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9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CF14-4F30-4D43-9C6C-7CE0032A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70EA47-E3F8-3341-BCC1-EA91D18A4E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305628" y="-123810"/>
            <a:ext cx="12803255" cy="71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6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73B1-0349-854B-A307-A213C9C7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37042C-2883-7449-B1A6-4A5E4F47D8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43547" y="0"/>
            <a:ext cx="121058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8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08DF-C137-DC4F-B4B6-9D7A2B4C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24277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6F66D8-0AA7-E346-BBCA-3CE183D625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668" y="0"/>
            <a:ext cx="12164663" cy="67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39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6DF3-E0E7-F947-B7D8-B093D90F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203308-8B57-9444-B2A8-8188F14F29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5700" y="1"/>
            <a:ext cx="11914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E444-D50F-5543-B6EE-ED3A5B4D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5E14A0-8F95-2441-BF51-363718A657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510" y="83736"/>
            <a:ext cx="11699152" cy="67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1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4311-975B-E247-88D3-EFCF36A8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BFF6D2-831C-4E4A-A9A0-5E1AF4C452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9247" y="1"/>
            <a:ext cx="11711114" cy="69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26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9C3A-AD50-1A4C-BA00-8ADA6C19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4547EF-271C-C944-A309-1637C7D0E1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-83736"/>
            <a:ext cx="12192000" cy="69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1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09FD-44F8-F14C-86B1-ACB24098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EA543A-CF11-5949-9CCC-014D44A972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23159"/>
            <a:ext cx="12069983" cy="65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20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6A2F-1AB2-B940-86C6-7620B5AC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E6B74-51FE-F446-943C-6FC10457D3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88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3885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34E03-29D6-7F43-A5FD-EBF31448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881DE9-8981-CB45-B7B1-FEF75B8543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7284" y="11588"/>
            <a:ext cx="11842700" cy="68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6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A30E-146C-4947-9B95-09237F3B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16432C-C5A6-3C4C-949A-480E70A5BC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67473" y="0"/>
            <a:ext cx="122015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5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7806-02F0-AA49-A6AA-6B63313F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4BEE4D-DD49-0B4D-ACBC-D1A969FE05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15321" y="155510"/>
            <a:ext cx="12407321" cy="673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7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E03A-FF0E-8048-BB76-0B8BD696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635B7E-E7CB-1549-8EA1-69DFF17876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6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3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1223-377B-E147-A824-EC1023BA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848CD5-4A51-1642-8BB9-86A04E6CC3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699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9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4221-8DDE-8E40-BBEA-B8FC3353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5B1173-6347-344A-9B9E-2D06BF8511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322983" y="0"/>
            <a:ext cx="127398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226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Droplet</vt:lpstr>
      <vt:lpstr>Midsr dental college Subj-periodontics topic-hand instruments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Midsr dental college Subj-periodontics topic-hand instruments</dc:title>
  <dc:creator>vaishuamberkhane@gmail.com</dc:creator>
  <cp:lastModifiedBy>vaishuamberkhane@gmail.com</cp:lastModifiedBy>
  <cp:revision>2</cp:revision>
  <dcterms:created xsi:type="dcterms:W3CDTF">2019-07-04T13:02:26Z</dcterms:created>
  <dcterms:modified xsi:type="dcterms:W3CDTF">2019-07-04T13:45:56Z</dcterms:modified>
</cp:coreProperties>
</file>