
<file path=[Content_Types].xml><?xml version="1.0" encoding="utf-8"?>
<Types xmlns="http://schemas.openxmlformats.org/package/2006/content-types">
  <Override PartName="/ppt/slides/slide29.xml" ContentType="application/vnd.openxmlformats-officedocument.presentationml.slide+xml"/>
  <Override PartName="/ppt/diagrams/drawing2.xml" ContentType="application/vnd.ms-office.drawingml.diagramDrawing+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Layouts/slideLayout6.xml" ContentType="application/vnd.openxmlformats-officedocument.presentationml.slideLayout+xml"/>
  <Override PartName="/ppt/diagrams/quickStyle2.xml" ContentType="application/vnd.openxmlformats-officedocument.drawingml.diagramStyle+xml"/>
  <Override PartName="/ppt/diagrams/colors11.xml" ContentType="application/vnd.openxmlformats-officedocument.drawingml.diagramColors+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diagrams/layout9.xml" ContentType="application/vnd.openxmlformats-officedocument.drawingml.diagramLayout+xml"/>
  <Override PartName="/ppt/diagrams/data13.xml" ContentType="application/vnd.openxmlformats-officedocument.drawingml.diagramData+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diagrams/layout5.xml" ContentType="application/vnd.openxmlformats-officedocument.drawingml.diagramLayout+xml"/>
  <Override PartName="/ppt/diagrams/data6.xml" ContentType="application/vnd.openxmlformats-officedocument.drawingml.diagramData+xml"/>
  <Override PartName="/ppt/diagrams/colors8.xml" ContentType="application/vnd.openxmlformats-officedocument.drawingml.diagramColors+xml"/>
  <Override PartName="/ppt/diagrams/quickStyle13.xml" ContentType="application/vnd.openxmlformats-officedocument.drawingml.diagramStyle+xml"/>
  <Override PartName="/ppt/diagrams/drawing14.xml" ContentType="application/vnd.ms-office.drawingml.diagramDrawing+xml"/>
  <Override PartName="/ppt/diagrams/layout1.xml" ContentType="application/vnd.openxmlformats-officedocument.drawingml.diagramLayout+xml"/>
  <Override PartName="/ppt/diagrams/data2.xml" ContentType="application/vnd.openxmlformats-officedocument.drawingml.diagramData+xml"/>
  <Override PartName="/ppt/diagrams/drawing7.xml" ContentType="application/vnd.ms-office.drawingml.diagramDrawing+xml"/>
  <Override PartName="/ppt/diagrams/layout13.xml" ContentType="application/vnd.openxmlformats-officedocument.drawingml.diagramLayout+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diagrams/colors4.xml" ContentType="application/vnd.openxmlformats-officedocument.drawingml.diagramColors+xml"/>
  <Override PartName="/ppt/diagrams/drawing5.xml" ContentType="application/vnd.ms-office.drawingml.diagramDrawing+xml"/>
  <Override PartName="/ppt/diagrams/quickStyle7.xml" ContentType="application/vnd.openxmlformats-officedocument.drawingml.diagramStyle+xml"/>
  <Override PartName="/ppt/diagrams/drawing10.xml" ContentType="application/vnd.ms-office.drawingml.diagramDrawing+xml"/>
  <Override PartName="/ppt/diagrams/layout11.xml" ContentType="application/vnd.openxmlformats-officedocument.drawingml.diagramLayout+xml"/>
  <Override PartName="/ppt/diagrams/colors14.xml" ContentType="application/vnd.openxmlformats-officedocument.drawingml.diagramColor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s/slide39.xml" ContentType="application/vnd.openxmlformats-officedocument.presentationml.slide+xml"/>
  <Override PartName="/ppt/slideLayouts/slideLayout7.xml" ContentType="application/vnd.openxmlformats-officedocument.presentationml.slideLayout+xml"/>
  <Default Extension="png" ContentType="image/png"/>
  <Override PartName="/ppt/diagrams/colors2.xml" ContentType="application/vnd.openxmlformats-officedocument.drawingml.diagramColors+xml"/>
  <Override PartName="/ppt/diagrams/drawing3.xml" ContentType="application/vnd.ms-office.drawingml.diagramDrawing+xml"/>
  <Override PartName="/ppt/diagrams/quickStyle5.xml" ContentType="application/vnd.openxmlformats-officedocument.drawingml.diagramStyle+xml"/>
  <Override PartName="/ppt/diagrams/colors12.xml" ContentType="application/vnd.openxmlformats-officedocument.drawingml.diagramColors+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slides/slide37.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diagrams/drawing1.xml" ContentType="application/vnd.ms-office.drawingml.diagramDrawing+xml"/>
  <Override PartName="/ppt/diagrams/quickStyle3.xml" ContentType="application/vnd.openxmlformats-officedocument.drawingml.diagramStyle+xml"/>
  <Override PartName="/ppt/diagrams/colors10.xml" ContentType="application/vnd.openxmlformats-officedocument.drawingml.diagramColors+xml"/>
  <Override PartName="/ppt/diagrams/data14.xml" ContentType="application/vnd.openxmlformats-officedocument.drawingml.diagramData+xml"/>
  <Override PartName="/ppt/revisionInfo.xml" ContentType="application/vnd.ms-powerpoint.revisioninfo+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Layouts/slideLayout3.xml" ContentType="application/vnd.openxmlformats-officedocument.presentationml.slideLayout+xml"/>
  <Default Extension="jpeg" ContentType="image/jpeg"/>
  <Override PartName="/ppt/diagrams/quickStyle1.xml" ContentType="application/vnd.openxmlformats-officedocument.drawingml.diagramStyle+xml"/>
  <Override PartName="/ppt/diagrams/layout8.xml" ContentType="application/vnd.openxmlformats-officedocument.drawingml.diagramLayout+xml"/>
  <Override PartName="/ppt/diagrams/data12.xml" ContentType="application/vnd.openxmlformats-officedocument.drawingml.diagramData+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ppt/diagrams/layout6.xml" ContentType="application/vnd.openxmlformats-officedocument.drawingml.diagramLayout+xml"/>
  <Override PartName="/ppt/diagrams/data9.xml" ContentType="application/vnd.openxmlformats-officedocument.drawingml.diagramData+xml"/>
  <Override PartName="/ppt/diagrams/data10.xml" ContentType="application/vnd.openxmlformats-officedocument.drawingml.diagramData+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diagrams/layout4.xml" ContentType="application/vnd.openxmlformats-officedocument.drawingml.diagramLayout+xml"/>
  <Override PartName="/ppt/diagrams/data7.xml" ContentType="application/vnd.openxmlformats-officedocument.drawingml.diagramData+xml"/>
  <Override PartName="/ppt/diagrams/colors9.xml" ContentType="application/vnd.openxmlformats-officedocument.drawingml.diagramColors+xml"/>
  <Override PartName="/ppt/diagrams/quickStyle14.xml" ContentType="application/vnd.openxmlformats-officedocument.drawingml.diagramStyle+xml"/>
  <Override PartName="/ppt/slideLayouts/slideLayout10.xml" ContentType="application/vnd.openxmlformats-officedocument.presentationml.slideLayout+xml"/>
  <Override PartName="/ppt/diagrams/layout2.xml" ContentType="application/vnd.openxmlformats-officedocument.drawingml.diagramLayout+xml"/>
  <Override PartName="/ppt/diagrams/data5.xml" ContentType="application/vnd.openxmlformats-officedocument.drawingml.diagramData+xml"/>
  <Override PartName="/ppt/diagrams/colors7.xml" ContentType="application/vnd.openxmlformats-officedocument.drawingml.diagramColors+xml"/>
  <Override PartName="/ppt/diagrams/drawing8.xml" ContentType="application/vnd.ms-office.drawingml.diagramDrawing+xml"/>
  <Override PartName="/ppt/diagrams/quickStyle12.xml" ContentType="application/vnd.openxmlformats-officedocument.drawingml.diagramStyle+xml"/>
  <Override PartName="/ppt/diagrams/drawing13.xml" ContentType="application/vnd.ms-office.drawingml.diagramDrawing+xml"/>
  <Override PartName="/ppt/diagrams/data3.xml" ContentType="application/vnd.openxmlformats-officedocument.drawingml.diagramData+xml"/>
  <Override PartName="/ppt/diagrams/colors5.xml" ContentType="application/vnd.openxmlformats-officedocument.drawingml.diagramColors+xml"/>
  <Override PartName="/ppt/diagrams/drawing6.xml" ContentType="application/vnd.ms-office.drawingml.diagramDrawing+xml"/>
  <Override PartName="/ppt/diagrams/quickStyle8.xml" ContentType="application/vnd.openxmlformats-officedocument.drawingml.diagramStyle+xml"/>
  <Override PartName="/ppt/diagrams/quickStyle10.xml" ContentType="application/vnd.openxmlformats-officedocument.drawingml.diagramStyle+xml"/>
  <Override PartName="/ppt/diagrams/drawing11.xml" ContentType="application/vnd.ms-office.drawingml.diagramDrawing+xml"/>
  <Override PartName="/ppt/diagrams/layout14.xml" ContentType="application/vnd.openxmlformats-officedocument.drawingml.diagramLayout+xml"/>
  <Override PartName="/ppt/slides/slide8.xml" ContentType="application/vnd.openxmlformats-officedocument.presentationml.slide+xml"/>
  <Override PartName="/ppt/diagrams/data1.xml" ContentType="application/vnd.openxmlformats-officedocument.drawingml.diagramData+xml"/>
  <Override PartName="/ppt/diagrams/colors3.xml" ContentType="application/vnd.openxmlformats-officedocument.drawingml.diagramColors+xml"/>
  <Override PartName="/ppt/diagrams/drawing4.xml" ContentType="application/vnd.ms-office.drawingml.diagramDrawing+xml"/>
  <Override PartName="/ppt/diagrams/quickStyle6.xml" ContentType="application/vnd.openxmlformats-officedocument.drawingml.diagramStyle+xml"/>
  <Override PartName="/ppt/diagrams/layout12.xml" ContentType="application/vnd.openxmlformats-officedocument.drawingml.diagramLayout+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Layouts/slideLayout8.xml" ContentType="application/vnd.openxmlformats-officedocument.presentationml.slideLayout+xml"/>
  <Override PartName="/ppt/diagrams/colors1.xml" ContentType="application/vnd.openxmlformats-officedocument.drawingml.diagramColors+xml"/>
  <Override PartName="/ppt/diagrams/quickStyle4.xml" ContentType="application/vnd.openxmlformats-officedocument.drawingml.diagramStyle+xml"/>
  <Override PartName="/ppt/diagrams/layout10.xml" ContentType="application/vnd.openxmlformats-officedocument.drawingml.diagramLayout+xml"/>
  <Override PartName="/ppt/diagrams/colors13.xml" ContentType="application/vnd.openxmlformats-officedocument.drawingml.diagramColors+xml"/>
  <Default Extension="svg" ContentType="image/svg+xml"/>
  <Override PartName="/ppt/slideMasters/slideMaster1.xml" ContentType="application/vnd.openxmlformats-officedocument.presentationml.slideMaster+xml"/>
  <Override PartName="/ppt/slides/slide27.xml" ContentType="application/vnd.openxmlformats-officedocument.presentationml.slide+xml"/>
  <Override PartName="/ppt/slideLayouts/slideLayout4.xml" ContentType="application/vnd.openxmlformats-officedocument.presentationml.slideLayout+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diagrams/data11.xml" ContentType="application/vnd.openxmlformats-officedocument.drawingml.diagramData+xml"/>
  <Default Extension="rels" ContentType="application/vnd.openxmlformats-package.relationships+xml"/>
  <Override PartName="/ppt/slides/slide23.xml" ContentType="application/vnd.openxmlformats-officedocument.presentationml.slide+xml"/>
  <Override PartName="/ppt/diagrams/layout7.xml" ContentType="application/vnd.openxmlformats-officedocument.drawingml.diagramLayout+xml"/>
  <Override PartName="/ppt/diagrams/data8.xml" ContentType="application/vnd.openxmlformats-officedocument.drawingml.diagramData+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diagrams/layout3.xml" ContentType="application/vnd.openxmlformats-officedocument.drawingml.diagramLayout+xml"/>
  <Override PartName="/ppt/diagrams/data4.xml" ContentType="application/vnd.openxmlformats-officedocument.drawingml.diagramData+xml"/>
  <Override PartName="/ppt/diagrams/drawing9.xml" ContentType="application/vnd.ms-office.drawingml.diagramDrawing+xml"/>
  <Override PartName="/ppt/diagrams/colors6.xml" ContentType="application/vnd.openxmlformats-officedocument.drawingml.diagramColors+xml"/>
  <Override PartName="/ppt/diagrams/quickStyle9.xml" ContentType="application/vnd.openxmlformats-officedocument.drawingml.diagramStyle+xml"/>
  <Override PartName="/ppt/diagrams/quickStyle11.xml" ContentType="application/vnd.openxmlformats-officedocument.drawingml.diagramStyle+xml"/>
  <Override PartName="/ppt/diagrams/drawing12.xml" ContentType="application/vnd.ms-office.drawingml.diagramDrawing+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sldIdLst>
    <p:sldId id="256" r:id="rId2"/>
    <p:sldId id="302" r:id="rId3"/>
    <p:sldId id="264" r:id="rId4"/>
    <p:sldId id="259" r:id="rId5"/>
    <p:sldId id="295" r:id="rId6"/>
    <p:sldId id="260" r:id="rId7"/>
    <p:sldId id="261" r:id="rId8"/>
    <p:sldId id="272" r:id="rId9"/>
    <p:sldId id="270" r:id="rId10"/>
    <p:sldId id="277" r:id="rId11"/>
    <p:sldId id="282" r:id="rId12"/>
    <p:sldId id="273" r:id="rId13"/>
    <p:sldId id="285" r:id="rId14"/>
    <p:sldId id="276" r:id="rId15"/>
    <p:sldId id="287" r:id="rId16"/>
    <p:sldId id="291" r:id="rId17"/>
    <p:sldId id="275" r:id="rId18"/>
    <p:sldId id="274" r:id="rId19"/>
    <p:sldId id="281" r:id="rId20"/>
    <p:sldId id="290" r:id="rId21"/>
    <p:sldId id="263" r:id="rId22"/>
    <p:sldId id="265" r:id="rId23"/>
    <p:sldId id="266" r:id="rId24"/>
    <p:sldId id="292" r:id="rId25"/>
    <p:sldId id="267" r:id="rId26"/>
    <p:sldId id="268" r:id="rId27"/>
    <p:sldId id="293" r:id="rId28"/>
    <p:sldId id="296" r:id="rId29"/>
    <p:sldId id="300" r:id="rId30"/>
    <p:sldId id="298" r:id="rId31"/>
    <p:sldId id="299" r:id="rId32"/>
    <p:sldId id="278" r:id="rId33"/>
    <p:sldId id="269" r:id="rId34"/>
    <p:sldId id="294" r:id="rId35"/>
    <p:sldId id="288" r:id="rId36"/>
    <p:sldId id="283" r:id="rId37"/>
    <p:sldId id="284" r:id="rId38"/>
    <p:sldId id="289" r:id="rId39"/>
    <p:sldId id="301" r:id="rId4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 uri="{FD5EFAAD-0ECE-453E-9831-46B23BE46B34}">
      <p15:chartTrackingRefBased xmlns:p15="http://schemas.microsoft.com/office/powerpoint/2012/main" xmlns=""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50E7ED02-3544-4EEF-B5C1-BDE28559A24F}" v="539" dt="2023-01-17T16:09:58.199"/>
    <p1510:client id="{F5AF06AC-709E-4B2B-9D25-4C5F0E11921B}" v="1095" dt="2023-01-16T17:51:42.516"/>
    <p1510:client id="{F6957215-93C1-4027-86DB-D0E7DC4F5252}" v="57" dt="2023-01-15T16:04:08.508"/>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1" d="2"/>
          <a:sy n="1" d="2"/>
        </p:scale>
        <p:origin x="-1662" y="-876"/>
      </p:cViewPr>
      <p:guideLst>
        <p:guide orient="horz" pos="2160"/>
        <p:guide pos="3840"/>
      </p:guideLst>
    </p:cSldViewPr>
  </p:slideViewPr>
  <p:notesTextViewPr>
    <p:cViewPr>
      <p:scale>
        <a:sx n="100" d="100"/>
        <a:sy n="100" d="100"/>
      </p:scale>
      <p:origin x="0" y="0"/>
    </p:cViewPr>
  </p:notesText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microsoft.com/office/2015/10/relationships/revisionInfo" Target="revisionInfo.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E39FF02-AF28-4D9D-8BA3-3E3EB9F30FA6}"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34C45B8E-2A7C-4588-AD90-4006C3600C05}">
      <dgm:prSet/>
      <dgm:spPr/>
      <dgm:t>
        <a:bodyPr/>
        <a:lstStyle/>
        <a:p>
          <a:r>
            <a:rPr lang="en-US" b="1"/>
            <a:t>D. Dental materials</a:t>
          </a:r>
          <a:r>
            <a:rPr lang="en-US"/>
            <a:t>: </a:t>
          </a:r>
        </a:p>
      </dgm:t>
    </dgm:pt>
    <dgm:pt modelId="{310C4E69-CB7E-4137-BA32-2CEE41A88F6A}" type="parTrans" cxnId="{4DAAE189-8E4E-43F1-AD59-3C6B3987C405}">
      <dgm:prSet/>
      <dgm:spPr/>
      <dgm:t>
        <a:bodyPr/>
        <a:lstStyle/>
        <a:p>
          <a:endParaRPr lang="en-US"/>
        </a:p>
      </dgm:t>
    </dgm:pt>
    <dgm:pt modelId="{2ED24747-4E56-4620-9F12-3A1204979E9F}" type="sibTrans" cxnId="{4DAAE189-8E4E-43F1-AD59-3C6B3987C405}">
      <dgm:prSet/>
      <dgm:spPr/>
      <dgm:t>
        <a:bodyPr/>
        <a:lstStyle/>
        <a:p>
          <a:endParaRPr lang="en-US"/>
        </a:p>
      </dgm:t>
    </dgm:pt>
    <dgm:pt modelId="{B12E4DBB-1DE7-4701-8362-129D8C7A8D87}">
      <dgm:prSet/>
      <dgm:spPr/>
      <dgm:t>
        <a:bodyPr/>
        <a:lstStyle/>
        <a:p>
          <a:r>
            <a:rPr lang="en-US"/>
            <a:t>the rough, unpolished surfaces that favor plaque accumulation and contributes to periodontal diseases. </a:t>
          </a:r>
        </a:p>
      </dgm:t>
    </dgm:pt>
    <dgm:pt modelId="{2CC9333A-EA2C-4F86-B00F-7531DBE3C980}" type="parTrans" cxnId="{C3BFF417-B2B0-4696-8538-F6B9BC6DA31E}">
      <dgm:prSet/>
      <dgm:spPr/>
      <dgm:t>
        <a:bodyPr/>
        <a:lstStyle/>
        <a:p>
          <a:endParaRPr lang="en-US"/>
        </a:p>
      </dgm:t>
    </dgm:pt>
    <dgm:pt modelId="{F98E1785-167B-4EA1-B58D-95512D78890A}" type="sibTrans" cxnId="{C3BFF417-B2B0-4696-8538-F6B9BC6DA31E}">
      <dgm:prSet/>
      <dgm:spPr/>
      <dgm:t>
        <a:bodyPr/>
        <a:lstStyle/>
        <a:p>
          <a:endParaRPr lang="en-US"/>
        </a:p>
      </dgm:t>
    </dgm:pt>
    <dgm:pt modelId="{048ABBEF-0174-47DC-B043-239A741A52D8}">
      <dgm:prSet/>
      <dgm:spPr/>
      <dgm:t>
        <a:bodyPr/>
        <a:lstStyle/>
        <a:p>
          <a:r>
            <a:rPr lang="en-US"/>
            <a:t>glass ionomer restorations and porcelain seems to retain less plaque and thus are more acceptable from periodontal point of view. Fluoride constantly leaking from the glass ionomer cement prevents the attachment of the bacteria to the pellicle and it also interferes with the metabolism and growth of bacteria,</a:t>
          </a:r>
        </a:p>
      </dgm:t>
    </dgm:pt>
    <dgm:pt modelId="{1F4C0E39-FB0D-4FD4-8110-60E5AE70689E}" type="parTrans" cxnId="{C4EBCFAD-F9FC-40E0-A0C1-09AA000B37A9}">
      <dgm:prSet/>
      <dgm:spPr/>
      <dgm:t>
        <a:bodyPr/>
        <a:lstStyle/>
        <a:p>
          <a:endParaRPr lang="en-US"/>
        </a:p>
      </dgm:t>
    </dgm:pt>
    <dgm:pt modelId="{3D4F914D-774B-4F6B-8782-19C4B53E157B}" type="sibTrans" cxnId="{C4EBCFAD-F9FC-40E0-A0C1-09AA000B37A9}">
      <dgm:prSet/>
      <dgm:spPr/>
      <dgm:t>
        <a:bodyPr/>
        <a:lstStyle/>
        <a:p>
          <a:endParaRPr lang="en-US"/>
        </a:p>
      </dgm:t>
    </dgm:pt>
    <dgm:pt modelId="{5CC7A098-A46A-4401-A025-1B8F80B7FDAE}" type="pres">
      <dgm:prSet presAssocID="{CE39FF02-AF28-4D9D-8BA3-3E3EB9F30FA6}" presName="linear" presStyleCnt="0">
        <dgm:presLayoutVars>
          <dgm:animLvl val="lvl"/>
          <dgm:resizeHandles val="exact"/>
        </dgm:presLayoutVars>
      </dgm:prSet>
      <dgm:spPr/>
      <dgm:t>
        <a:bodyPr/>
        <a:lstStyle/>
        <a:p>
          <a:endParaRPr lang="en-US"/>
        </a:p>
      </dgm:t>
    </dgm:pt>
    <dgm:pt modelId="{7DF42A63-9364-45ED-BBE2-96542F11062B}" type="pres">
      <dgm:prSet presAssocID="{34C45B8E-2A7C-4588-AD90-4006C3600C05}" presName="parentText" presStyleLbl="node1" presStyleIdx="0" presStyleCnt="1">
        <dgm:presLayoutVars>
          <dgm:chMax val="0"/>
          <dgm:bulletEnabled val="1"/>
        </dgm:presLayoutVars>
      </dgm:prSet>
      <dgm:spPr/>
      <dgm:t>
        <a:bodyPr/>
        <a:lstStyle/>
        <a:p>
          <a:endParaRPr lang="en-US"/>
        </a:p>
      </dgm:t>
    </dgm:pt>
    <dgm:pt modelId="{1082C520-48A5-4891-91FA-A138E11FA276}" type="pres">
      <dgm:prSet presAssocID="{34C45B8E-2A7C-4588-AD90-4006C3600C05}" presName="childText" presStyleLbl="revTx" presStyleIdx="0" presStyleCnt="1">
        <dgm:presLayoutVars>
          <dgm:bulletEnabled val="1"/>
        </dgm:presLayoutVars>
      </dgm:prSet>
      <dgm:spPr/>
      <dgm:t>
        <a:bodyPr/>
        <a:lstStyle/>
        <a:p>
          <a:endParaRPr lang="en-US"/>
        </a:p>
      </dgm:t>
    </dgm:pt>
  </dgm:ptLst>
  <dgm:cxnLst>
    <dgm:cxn modelId="{0B757A22-536D-4D2A-9C48-13EC3D5CBC8A}" type="presOf" srcId="{048ABBEF-0174-47DC-B043-239A741A52D8}" destId="{1082C520-48A5-4891-91FA-A138E11FA276}" srcOrd="0" destOrd="1" presId="urn:microsoft.com/office/officeart/2005/8/layout/vList2"/>
    <dgm:cxn modelId="{4DAAE189-8E4E-43F1-AD59-3C6B3987C405}" srcId="{CE39FF02-AF28-4D9D-8BA3-3E3EB9F30FA6}" destId="{34C45B8E-2A7C-4588-AD90-4006C3600C05}" srcOrd="0" destOrd="0" parTransId="{310C4E69-CB7E-4137-BA32-2CEE41A88F6A}" sibTransId="{2ED24747-4E56-4620-9F12-3A1204979E9F}"/>
    <dgm:cxn modelId="{142DA8AA-CA46-4FC6-B8BD-87AC825E54DE}" type="presOf" srcId="{B12E4DBB-1DE7-4701-8362-129D8C7A8D87}" destId="{1082C520-48A5-4891-91FA-A138E11FA276}" srcOrd="0" destOrd="0" presId="urn:microsoft.com/office/officeart/2005/8/layout/vList2"/>
    <dgm:cxn modelId="{C3BFF417-B2B0-4696-8538-F6B9BC6DA31E}" srcId="{34C45B8E-2A7C-4588-AD90-4006C3600C05}" destId="{B12E4DBB-1DE7-4701-8362-129D8C7A8D87}" srcOrd="0" destOrd="0" parTransId="{2CC9333A-EA2C-4F86-B00F-7531DBE3C980}" sibTransId="{F98E1785-167B-4EA1-B58D-95512D78890A}"/>
    <dgm:cxn modelId="{C4EBCFAD-F9FC-40E0-A0C1-09AA000B37A9}" srcId="{34C45B8E-2A7C-4588-AD90-4006C3600C05}" destId="{048ABBEF-0174-47DC-B043-239A741A52D8}" srcOrd="1" destOrd="0" parTransId="{1F4C0E39-FB0D-4FD4-8110-60E5AE70689E}" sibTransId="{3D4F914D-774B-4F6B-8782-19C4B53E157B}"/>
    <dgm:cxn modelId="{79DB8524-D3C5-42F7-B4F8-94D2E8DF5366}" type="presOf" srcId="{CE39FF02-AF28-4D9D-8BA3-3E3EB9F30FA6}" destId="{5CC7A098-A46A-4401-A025-1B8F80B7FDAE}" srcOrd="0" destOrd="0" presId="urn:microsoft.com/office/officeart/2005/8/layout/vList2"/>
    <dgm:cxn modelId="{C34A5ABC-0E56-46DE-8DC3-474525CE2C0C}" type="presOf" srcId="{34C45B8E-2A7C-4588-AD90-4006C3600C05}" destId="{7DF42A63-9364-45ED-BBE2-96542F11062B}" srcOrd="0" destOrd="0" presId="urn:microsoft.com/office/officeart/2005/8/layout/vList2"/>
    <dgm:cxn modelId="{77BBFC4A-D19C-4522-A539-75D123F5593D}" type="presParOf" srcId="{5CC7A098-A46A-4401-A025-1B8F80B7FDAE}" destId="{7DF42A63-9364-45ED-BBE2-96542F11062B}" srcOrd="0" destOrd="0" presId="urn:microsoft.com/office/officeart/2005/8/layout/vList2"/>
    <dgm:cxn modelId="{2CA1830F-DED7-415D-8E38-E088D054A0FA}" type="presParOf" srcId="{5CC7A098-A46A-4401-A025-1B8F80B7FDAE}" destId="{1082C520-48A5-4891-91FA-A138E11FA276}" srcOrd="1" destOrd="0" presId="urn:microsoft.com/office/officeart/2005/8/layout/vList2"/>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7210B91-3323-4179-AB87-16F4EB7F4625}"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15DD6ECB-02C1-403A-B9B2-FB93978E2FF9}">
      <dgm:prSet/>
      <dgm:spPr/>
      <dgm:t>
        <a:bodyPr/>
        <a:lstStyle/>
        <a:p>
          <a:r>
            <a:rPr lang="en-US" b="1"/>
            <a:t>Radiation</a:t>
          </a:r>
          <a:r>
            <a:rPr lang="en-US"/>
            <a:t>:</a:t>
          </a:r>
        </a:p>
      </dgm:t>
    </dgm:pt>
    <dgm:pt modelId="{FB949F5C-FD7E-4E36-9558-6709E46285FD}" type="parTrans" cxnId="{C85AE637-A3DC-4600-98AA-025F2BF3D604}">
      <dgm:prSet/>
      <dgm:spPr/>
      <dgm:t>
        <a:bodyPr/>
        <a:lstStyle/>
        <a:p>
          <a:endParaRPr lang="en-US"/>
        </a:p>
      </dgm:t>
    </dgm:pt>
    <dgm:pt modelId="{F7D0778C-B39B-4199-8340-16F3A3D66E93}" type="sibTrans" cxnId="{C85AE637-A3DC-4600-98AA-025F2BF3D604}">
      <dgm:prSet/>
      <dgm:spPr/>
      <dgm:t>
        <a:bodyPr/>
        <a:lstStyle/>
        <a:p>
          <a:endParaRPr lang="en-US"/>
        </a:p>
      </dgm:t>
    </dgm:pt>
    <dgm:pt modelId="{B43701FD-0AEF-42AF-B4FD-02CF3FFE2665}">
      <dgm:prSet/>
      <dgm:spPr/>
      <dgm:t>
        <a:bodyPr/>
        <a:lstStyle/>
        <a:p>
          <a:r>
            <a:rPr lang="en-US"/>
            <a:t>Patients with cancer of the oral cavity and adjacent regions who are treated with radiations initially develop erythema and desquamation of the oral mucosa including gingiva, which leads to ulcerations, infections and suppuration.</a:t>
          </a:r>
        </a:p>
      </dgm:t>
    </dgm:pt>
    <dgm:pt modelId="{6E4E65C0-1AAC-40CA-8DE2-F6A6D48D1086}" type="parTrans" cxnId="{464B5629-BDD6-444B-9778-ACD89ADEE1D4}">
      <dgm:prSet/>
      <dgm:spPr/>
      <dgm:t>
        <a:bodyPr/>
        <a:lstStyle/>
        <a:p>
          <a:endParaRPr lang="en-US"/>
        </a:p>
      </dgm:t>
    </dgm:pt>
    <dgm:pt modelId="{BA17FFF6-039E-41A5-AD0E-9418D6A3BA9A}" type="sibTrans" cxnId="{464B5629-BDD6-444B-9778-ACD89ADEE1D4}">
      <dgm:prSet/>
      <dgm:spPr/>
      <dgm:t>
        <a:bodyPr/>
        <a:lstStyle/>
        <a:p>
          <a:endParaRPr lang="en-US"/>
        </a:p>
      </dgm:t>
    </dgm:pt>
    <dgm:pt modelId="{373A552C-E17B-4F1A-B9AF-9ADAFFAD9368}">
      <dgm:prSet/>
      <dgm:spPr/>
      <dgm:t>
        <a:bodyPr/>
        <a:lstStyle/>
        <a:p>
          <a:r>
            <a:rPr lang="en-US"/>
            <a:t>The bone also undergoes degeneration.</a:t>
          </a:r>
        </a:p>
      </dgm:t>
    </dgm:pt>
    <dgm:pt modelId="{9BA9B915-311E-4FF4-858B-29FA226E730F}" type="parTrans" cxnId="{67E24FC9-D14A-4AB1-9A42-44F3D9BABE87}">
      <dgm:prSet/>
      <dgm:spPr/>
      <dgm:t>
        <a:bodyPr/>
        <a:lstStyle/>
        <a:p>
          <a:endParaRPr lang="en-US"/>
        </a:p>
      </dgm:t>
    </dgm:pt>
    <dgm:pt modelId="{CC84127E-032F-41F4-BA1A-216C21AA5769}" type="sibTrans" cxnId="{67E24FC9-D14A-4AB1-9A42-44F3D9BABE87}">
      <dgm:prSet/>
      <dgm:spPr/>
      <dgm:t>
        <a:bodyPr/>
        <a:lstStyle/>
        <a:p>
          <a:endParaRPr lang="en-US"/>
        </a:p>
      </dgm:t>
    </dgm:pt>
    <dgm:pt modelId="{F2088FE7-0872-45EE-830C-75CF37C2D54D}">
      <dgm:prSet/>
      <dgm:spPr/>
      <dgm:t>
        <a:bodyPr/>
        <a:lstStyle/>
        <a:p>
          <a:r>
            <a:rPr lang="en-US"/>
            <a:t>Radiation also includes atrophy of the salivary glands leading to xerostomia and changes in the oral flora predisposing to dental caries.</a:t>
          </a:r>
        </a:p>
      </dgm:t>
    </dgm:pt>
    <dgm:pt modelId="{51AD1DEF-3350-4DF3-9546-DE9477957171}" type="parTrans" cxnId="{5DCD3A97-3EDC-4BEB-9A79-3FD0C5114F8B}">
      <dgm:prSet/>
      <dgm:spPr/>
      <dgm:t>
        <a:bodyPr/>
        <a:lstStyle/>
        <a:p>
          <a:endParaRPr lang="en-US"/>
        </a:p>
      </dgm:t>
    </dgm:pt>
    <dgm:pt modelId="{3F384364-87E8-4005-A02C-5AE107934A3C}" type="sibTrans" cxnId="{5DCD3A97-3EDC-4BEB-9A79-3FD0C5114F8B}">
      <dgm:prSet/>
      <dgm:spPr/>
      <dgm:t>
        <a:bodyPr/>
        <a:lstStyle/>
        <a:p>
          <a:endParaRPr lang="en-US"/>
        </a:p>
      </dgm:t>
    </dgm:pt>
    <dgm:pt modelId="{0B47846A-5B7D-4654-980F-5A32A0C994AF}" type="pres">
      <dgm:prSet presAssocID="{C7210B91-3323-4179-AB87-16F4EB7F4625}" presName="linear" presStyleCnt="0">
        <dgm:presLayoutVars>
          <dgm:animLvl val="lvl"/>
          <dgm:resizeHandles val="exact"/>
        </dgm:presLayoutVars>
      </dgm:prSet>
      <dgm:spPr/>
      <dgm:t>
        <a:bodyPr/>
        <a:lstStyle/>
        <a:p>
          <a:endParaRPr lang="en-US"/>
        </a:p>
      </dgm:t>
    </dgm:pt>
    <dgm:pt modelId="{B87E7F43-8BF3-4C16-822A-8117E17CF504}" type="pres">
      <dgm:prSet presAssocID="{15DD6ECB-02C1-403A-B9B2-FB93978E2FF9}" presName="parentText" presStyleLbl="node1" presStyleIdx="0" presStyleCnt="4">
        <dgm:presLayoutVars>
          <dgm:chMax val="0"/>
          <dgm:bulletEnabled val="1"/>
        </dgm:presLayoutVars>
      </dgm:prSet>
      <dgm:spPr/>
      <dgm:t>
        <a:bodyPr/>
        <a:lstStyle/>
        <a:p>
          <a:endParaRPr lang="en-US"/>
        </a:p>
      </dgm:t>
    </dgm:pt>
    <dgm:pt modelId="{A3A6769C-F958-4EF9-B093-E0FD5944BD43}" type="pres">
      <dgm:prSet presAssocID="{F7D0778C-B39B-4199-8340-16F3A3D66E93}" presName="spacer" presStyleCnt="0"/>
      <dgm:spPr/>
    </dgm:pt>
    <dgm:pt modelId="{F636BD36-113F-443E-B31D-B861395F6D74}" type="pres">
      <dgm:prSet presAssocID="{B43701FD-0AEF-42AF-B4FD-02CF3FFE2665}" presName="parentText" presStyleLbl="node1" presStyleIdx="1" presStyleCnt="4">
        <dgm:presLayoutVars>
          <dgm:chMax val="0"/>
          <dgm:bulletEnabled val="1"/>
        </dgm:presLayoutVars>
      </dgm:prSet>
      <dgm:spPr/>
      <dgm:t>
        <a:bodyPr/>
        <a:lstStyle/>
        <a:p>
          <a:endParaRPr lang="en-US"/>
        </a:p>
      </dgm:t>
    </dgm:pt>
    <dgm:pt modelId="{26E1E391-2AF7-44C8-97D9-239542D12D34}" type="pres">
      <dgm:prSet presAssocID="{BA17FFF6-039E-41A5-AD0E-9418D6A3BA9A}" presName="spacer" presStyleCnt="0"/>
      <dgm:spPr/>
    </dgm:pt>
    <dgm:pt modelId="{2CE4236B-CFCE-4157-BE95-20D6F8FF67F0}" type="pres">
      <dgm:prSet presAssocID="{373A552C-E17B-4F1A-B9AF-9ADAFFAD9368}" presName="parentText" presStyleLbl="node1" presStyleIdx="2" presStyleCnt="4">
        <dgm:presLayoutVars>
          <dgm:chMax val="0"/>
          <dgm:bulletEnabled val="1"/>
        </dgm:presLayoutVars>
      </dgm:prSet>
      <dgm:spPr/>
      <dgm:t>
        <a:bodyPr/>
        <a:lstStyle/>
        <a:p>
          <a:endParaRPr lang="en-US"/>
        </a:p>
      </dgm:t>
    </dgm:pt>
    <dgm:pt modelId="{6CA9E41F-3874-42E6-A5B6-538CDB1F477D}" type="pres">
      <dgm:prSet presAssocID="{CC84127E-032F-41F4-BA1A-216C21AA5769}" presName="spacer" presStyleCnt="0"/>
      <dgm:spPr/>
    </dgm:pt>
    <dgm:pt modelId="{CFBC5890-CD6D-4601-B68C-85211C61C671}" type="pres">
      <dgm:prSet presAssocID="{F2088FE7-0872-45EE-830C-75CF37C2D54D}" presName="parentText" presStyleLbl="node1" presStyleIdx="3" presStyleCnt="4">
        <dgm:presLayoutVars>
          <dgm:chMax val="0"/>
          <dgm:bulletEnabled val="1"/>
        </dgm:presLayoutVars>
      </dgm:prSet>
      <dgm:spPr/>
      <dgm:t>
        <a:bodyPr/>
        <a:lstStyle/>
        <a:p>
          <a:endParaRPr lang="en-US"/>
        </a:p>
      </dgm:t>
    </dgm:pt>
  </dgm:ptLst>
  <dgm:cxnLst>
    <dgm:cxn modelId="{796F7C92-44D3-4B36-BB95-F791F0AAE767}" type="presOf" srcId="{C7210B91-3323-4179-AB87-16F4EB7F4625}" destId="{0B47846A-5B7D-4654-980F-5A32A0C994AF}" srcOrd="0" destOrd="0" presId="urn:microsoft.com/office/officeart/2005/8/layout/vList2"/>
    <dgm:cxn modelId="{D35BE673-CCFE-416F-B77D-7291A3A7D5CB}" type="presOf" srcId="{15DD6ECB-02C1-403A-B9B2-FB93978E2FF9}" destId="{B87E7F43-8BF3-4C16-822A-8117E17CF504}" srcOrd="0" destOrd="0" presId="urn:microsoft.com/office/officeart/2005/8/layout/vList2"/>
    <dgm:cxn modelId="{67E24FC9-D14A-4AB1-9A42-44F3D9BABE87}" srcId="{C7210B91-3323-4179-AB87-16F4EB7F4625}" destId="{373A552C-E17B-4F1A-B9AF-9ADAFFAD9368}" srcOrd="2" destOrd="0" parTransId="{9BA9B915-311E-4FF4-858B-29FA226E730F}" sibTransId="{CC84127E-032F-41F4-BA1A-216C21AA5769}"/>
    <dgm:cxn modelId="{7E34EE8C-0D4D-44B3-ADC9-CA970EE854FB}" type="presOf" srcId="{B43701FD-0AEF-42AF-B4FD-02CF3FFE2665}" destId="{F636BD36-113F-443E-B31D-B861395F6D74}" srcOrd="0" destOrd="0" presId="urn:microsoft.com/office/officeart/2005/8/layout/vList2"/>
    <dgm:cxn modelId="{C85AE637-A3DC-4600-98AA-025F2BF3D604}" srcId="{C7210B91-3323-4179-AB87-16F4EB7F4625}" destId="{15DD6ECB-02C1-403A-B9B2-FB93978E2FF9}" srcOrd="0" destOrd="0" parTransId="{FB949F5C-FD7E-4E36-9558-6709E46285FD}" sibTransId="{F7D0778C-B39B-4199-8340-16F3A3D66E93}"/>
    <dgm:cxn modelId="{464B5629-BDD6-444B-9778-ACD89ADEE1D4}" srcId="{C7210B91-3323-4179-AB87-16F4EB7F4625}" destId="{B43701FD-0AEF-42AF-B4FD-02CF3FFE2665}" srcOrd="1" destOrd="0" parTransId="{6E4E65C0-1AAC-40CA-8DE2-F6A6D48D1086}" sibTransId="{BA17FFF6-039E-41A5-AD0E-9418D6A3BA9A}"/>
    <dgm:cxn modelId="{5DCD3A97-3EDC-4BEB-9A79-3FD0C5114F8B}" srcId="{C7210B91-3323-4179-AB87-16F4EB7F4625}" destId="{F2088FE7-0872-45EE-830C-75CF37C2D54D}" srcOrd="3" destOrd="0" parTransId="{51AD1DEF-3350-4DF3-9546-DE9477957171}" sibTransId="{3F384364-87E8-4005-A02C-5AE107934A3C}"/>
    <dgm:cxn modelId="{38D7A7CE-0236-41AD-BCBC-3EFA5F345A60}" type="presOf" srcId="{373A552C-E17B-4F1A-B9AF-9ADAFFAD9368}" destId="{2CE4236B-CFCE-4157-BE95-20D6F8FF67F0}" srcOrd="0" destOrd="0" presId="urn:microsoft.com/office/officeart/2005/8/layout/vList2"/>
    <dgm:cxn modelId="{F060EA9D-EEFE-476F-A14A-30A538560DDF}" type="presOf" srcId="{F2088FE7-0872-45EE-830C-75CF37C2D54D}" destId="{CFBC5890-CD6D-4601-B68C-85211C61C671}" srcOrd="0" destOrd="0" presId="urn:microsoft.com/office/officeart/2005/8/layout/vList2"/>
    <dgm:cxn modelId="{C869B5F2-BCA9-49EA-B87E-9C6FFB449570}" type="presParOf" srcId="{0B47846A-5B7D-4654-980F-5A32A0C994AF}" destId="{B87E7F43-8BF3-4C16-822A-8117E17CF504}" srcOrd="0" destOrd="0" presId="urn:microsoft.com/office/officeart/2005/8/layout/vList2"/>
    <dgm:cxn modelId="{14E0CBBE-C5ED-492B-A1D8-14B3C9CD78B1}" type="presParOf" srcId="{0B47846A-5B7D-4654-980F-5A32A0C994AF}" destId="{A3A6769C-F958-4EF9-B093-E0FD5944BD43}" srcOrd="1" destOrd="0" presId="urn:microsoft.com/office/officeart/2005/8/layout/vList2"/>
    <dgm:cxn modelId="{35901B8C-F461-4C1E-BC89-D713E266ABF2}" type="presParOf" srcId="{0B47846A-5B7D-4654-980F-5A32A0C994AF}" destId="{F636BD36-113F-443E-B31D-B861395F6D74}" srcOrd="2" destOrd="0" presId="urn:microsoft.com/office/officeart/2005/8/layout/vList2"/>
    <dgm:cxn modelId="{73379DAE-9CE3-43C8-AB9A-0189E2F282DB}" type="presParOf" srcId="{0B47846A-5B7D-4654-980F-5A32A0C994AF}" destId="{26E1E391-2AF7-44C8-97D9-239542D12D34}" srcOrd="3" destOrd="0" presId="urn:microsoft.com/office/officeart/2005/8/layout/vList2"/>
    <dgm:cxn modelId="{9098B5FC-6785-4826-825A-57A817D12E50}" type="presParOf" srcId="{0B47846A-5B7D-4654-980F-5A32A0C994AF}" destId="{2CE4236B-CFCE-4157-BE95-20D6F8FF67F0}" srcOrd="4" destOrd="0" presId="urn:microsoft.com/office/officeart/2005/8/layout/vList2"/>
    <dgm:cxn modelId="{FED0538F-8469-46AE-9454-4CC30E73FE73}" type="presParOf" srcId="{0B47846A-5B7D-4654-980F-5A32A0C994AF}" destId="{6CA9E41F-3874-42E6-A5B6-538CDB1F477D}" srcOrd="5" destOrd="0" presId="urn:microsoft.com/office/officeart/2005/8/layout/vList2"/>
    <dgm:cxn modelId="{F2D0BADA-C7D3-486F-84BF-FC40B7032818}" type="presParOf" srcId="{0B47846A-5B7D-4654-980F-5A32A0C994AF}" destId="{CFBC5890-CD6D-4601-B68C-85211C61C671}" srcOrd="6" destOrd="0" presId="urn:microsoft.com/office/officeart/2005/8/layout/vList2"/>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8BE225A-37D4-41CA-8CE0-F704843774FB}"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9F7F2239-C2C0-416F-BC4A-DF91AA44CFFA}">
      <dgm:prSet/>
      <dgm:spPr/>
      <dgm:t>
        <a:bodyPr/>
        <a:lstStyle/>
        <a:p>
          <a:r>
            <a:rPr lang="en-US"/>
            <a:t>﻿﻿Replacement of strategic teeth is often overlooked in dental practice</a:t>
          </a:r>
        </a:p>
      </dgm:t>
    </dgm:pt>
    <dgm:pt modelId="{F8C418DF-5A57-4B17-93E5-4C6BA6D0F957}" type="parTrans" cxnId="{E2C5E908-A3B4-4F6A-9E8A-F8841FCE7A0F}">
      <dgm:prSet/>
      <dgm:spPr/>
      <dgm:t>
        <a:bodyPr/>
        <a:lstStyle/>
        <a:p>
          <a:endParaRPr lang="en-US"/>
        </a:p>
      </dgm:t>
    </dgm:pt>
    <dgm:pt modelId="{62F94097-F32F-4466-A664-9620496960DD}" type="sibTrans" cxnId="{E2C5E908-A3B4-4F6A-9E8A-F8841FCE7A0F}">
      <dgm:prSet/>
      <dgm:spPr/>
      <dgm:t>
        <a:bodyPr/>
        <a:lstStyle/>
        <a:p>
          <a:endParaRPr lang="en-US"/>
        </a:p>
      </dgm:t>
    </dgm:pt>
    <dgm:pt modelId="{D0F8B501-EB39-4B47-8EAF-5EF444845727}">
      <dgm:prSet/>
      <dgm:spPr/>
      <dgm:t>
        <a:bodyPr/>
        <a:lstStyle/>
        <a:p>
          <a:r>
            <a:rPr lang="en-US"/>
            <a:t>﻿Unreplaced missing teeth</a:t>
          </a:r>
        </a:p>
      </dgm:t>
    </dgm:pt>
    <dgm:pt modelId="{FE505AC3-8985-4B76-AB95-11A3AEA0F979}" type="parTrans" cxnId="{3B5B20FC-CAB6-4519-8F6A-5002F09309B9}">
      <dgm:prSet/>
      <dgm:spPr/>
      <dgm:t>
        <a:bodyPr/>
        <a:lstStyle/>
        <a:p>
          <a:endParaRPr lang="en-US"/>
        </a:p>
      </dgm:t>
    </dgm:pt>
    <dgm:pt modelId="{9CA9032F-E246-4B72-B9F5-272F09883834}" type="sibTrans" cxnId="{3B5B20FC-CAB6-4519-8F6A-5002F09309B9}">
      <dgm:prSet/>
      <dgm:spPr/>
      <dgm:t>
        <a:bodyPr/>
        <a:lstStyle/>
        <a:p>
          <a:endParaRPr lang="en-US"/>
        </a:p>
      </dgm:t>
    </dgm:pt>
    <dgm:pt modelId="{D14DFB10-FB07-4491-8BB9-3972D900A6BA}">
      <dgm:prSet/>
      <dgm:spPr/>
      <dgm:t>
        <a:bodyPr/>
        <a:lstStyle/>
        <a:p>
          <a:r>
            <a:rPr lang="en-US"/>
            <a:t>• Drifting of adjacent teeth &amp;create conditions that lead to periodontal disease </a:t>
          </a:r>
        </a:p>
      </dgm:t>
    </dgm:pt>
    <dgm:pt modelId="{82E002EC-5402-481D-B77B-A1D7E3E8D700}" type="parTrans" cxnId="{1988922F-08A2-4D9C-9F19-28AEB6B36878}">
      <dgm:prSet/>
      <dgm:spPr/>
      <dgm:t>
        <a:bodyPr/>
        <a:lstStyle/>
        <a:p>
          <a:endParaRPr lang="en-US"/>
        </a:p>
      </dgm:t>
    </dgm:pt>
    <dgm:pt modelId="{5DF36F40-EF0B-4E82-B8D3-F17A62A5F18A}" type="sibTrans" cxnId="{1988922F-08A2-4D9C-9F19-28AEB6B36878}">
      <dgm:prSet/>
      <dgm:spPr/>
      <dgm:t>
        <a:bodyPr/>
        <a:lstStyle/>
        <a:p>
          <a:endParaRPr lang="en-US"/>
        </a:p>
      </dgm:t>
    </dgm:pt>
    <dgm:pt modelId="{B5AD06BE-4745-42A7-92C4-DCF82431F1E8}">
      <dgm:prSet/>
      <dgm:spPr/>
      <dgm:t>
        <a:bodyPr/>
        <a:lstStyle/>
        <a:p>
          <a:r>
            <a:rPr lang="en-US"/>
            <a:t>• Initial tooth movement can be aggravated by loss of periodontal support</a:t>
          </a:r>
        </a:p>
      </dgm:t>
    </dgm:pt>
    <dgm:pt modelId="{A0EF6245-B9DB-4982-A193-BF0C9D66CD9A}" type="parTrans" cxnId="{B690A969-74AE-4202-9A01-C2D19CFD7996}">
      <dgm:prSet/>
      <dgm:spPr/>
      <dgm:t>
        <a:bodyPr/>
        <a:lstStyle/>
        <a:p>
          <a:endParaRPr lang="en-US"/>
        </a:p>
      </dgm:t>
    </dgm:pt>
    <dgm:pt modelId="{28BAE8FB-5399-471A-B06B-FA609A2FE13A}" type="sibTrans" cxnId="{B690A969-74AE-4202-9A01-C2D19CFD7996}">
      <dgm:prSet/>
      <dgm:spPr/>
      <dgm:t>
        <a:bodyPr/>
        <a:lstStyle/>
        <a:p>
          <a:endParaRPr lang="en-US"/>
        </a:p>
      </dgm:t>
    </dgm:pt>
    <dgm:pt modelId="{C852BEBD-A260-474E-8A26-4B4CE05AA513}" type="pres">
      <dgm:prSet presAssocID="{88BE225A-37D4-41CA-8CE0-F704843774FB}" presName="linear" presStyleCnt="0">
        <dgm:presLayoutVars>
          <dgm:animLvl val="lvl"/>
          <dgm:resizeHandles val="exact"/>
        </dgm:presLayoutVars>
      </dgm:prSet>
      <dgm:spPr/>
      <dgm:t>
        <a:bodyPr/>
        <a:lstStyle/>
        <a:p>
          <a:endParaRPr lang="en-US"/>
        </a:p>
      </dgm:t>
    </dgm:pt>
    <dgm:pt modelId="{C1059F6D-A8EC-4B5A-A510-5C4F30629B89}" type="pres">
      <dgm:prSet presAssocID="{9F7F2239-C2C0-416F-BC4A-DF91AA44CFFA}" presName="parentText" presStyleLbl="node1" presStyleIdx="0" presStyleCnt="4">
        <dgm:presLayoutVars>
          <dgm:chMax val="0"/>
          <dgm:bulletEnabled val="1"/>
        </dgm:presLayoutVars>
      </dgm:prSet>
      <dgm:spPr/>
      <dgm:t>
        <a:bodyPr/>
        <a:lstStyle/>
        <a:p>
          <a:endParaRPr lang="en-US"/>
        </a:p>
      </dgm:t>
    </dgm:pt>
    <dgm:pt modelId="{F1B670EA-1FF1-4558-BB63-8050D18E1986}" type="pres">
      <dgm:prSet presAssocID="{62F94097-F32F-4466-A664-9620496960DD}" presName="spacer" presStyleCnt="0"/>
      <dgm:spPr/>
    </dgm:pt>
    <dgm:pt modelId="{4431EE49-CED4-4C8F-90A6-D191EA2A5E33}" type="pres">
      <dgm:prSet presAssocID="{D0F8B501-EB39-4B47-8EAF-5EF444845727}" presName="parentText" presStyleLbl="node1" presStyleIdx="1" presStyleCnt="4">
        <dgm:presLayoutVars>
          <dgm:chMax val="0"/>
          <dgm:bulletEnabled val="1"/>
        </dgm:presLayoutVars>
      </dgm:prSet>
      <dgm:spPr/>
      <dgm:t>
        <a:bodyPr/>
        <a:lstStyle/>
        <a:p>
          <a:endParaRPr lang="en-US"/>
        </a:p>
      </dgm:t>
    </dgm:pt>
    <dgm:pt modelId="{CF97CF04-86E6-4BB9-86DB-6DBC81864D48}" type="pres">
      <dgm:prSet presAssocID="{9CA9032F-E246-4B72-B9F5-272F09883834}" presName="spacer" presStyleCnt="0"/>
      <dgm:spPr/>
    </dgm:pt>
    <dgm:pt modelId="{4AD93813-E0CA-42E6-A1E1-EEDE664E385B}" type="pres">
      <dgm:prSet presAssocID="{D14DFB10-FB07-4491-8BB9-3972D900A6BA}" presName="parentText" presStyleLbl="node1" presStyleIdx="2" presStyleCnt="4">
        <dgm:presLayoutVars>
          <dgm:chMax val="0"/>
          <dgm:bulletEnabled val="1"/>
        </dgm:presLayoutVars>
      </dgm:prSet>
      <dgm:spPr/>
      <dgm:t>
        <a:bodyPr/>
        <a:lstStyle/>
        <a:p>
          <a:endParaRPr lang="en-US"/>
        </a:p>
      </dgm:t>
    </dgm:pt>
    <dgm:pt modelId="{7ACF39AA-F517-4E9A-B1AE-0CCC3204656C}" type="pres">
      <dgm:prSet presAssocID="{5DF36F40-EF0B-4E82-B8D3-F17A62A5F18A}" presName="spacer" presStyleCnt="0"/>
      <dgm:spPr/>
    </dgm:pt>
    <dgm:pt modelId="{38BD89E2-C84F-428A-B6D6-5BE48BE43D2A}" type="pres">
      <dgm:prSet presAssocID="{B5AD06BE-4745-42A7-92C4-DCF82431F1E8}" presName="parentText" presStyleLbl="node1" presStyleIdx="3" presStyleCnt="4">
        <dgm:presLayoutVars>
          <dgm:chMax val="0"/>
          <dgm:bulletEnabled val="1"/>
        </dgm:presLayoutVars>
      </dgm:prSet>
      <dgm:spPr/>
      <dgm:t>
        <a:bodyPr/>
        <a:lstStyle/>
        <a:p>
          <a:endParaRPr lang="en-US"/>
        </a:p>
      </dgm:t>
    </dgm:pt>
  </dgm:ptLst>
  <dgm:cxnLst>
    <dgm:cxn modelId="{3B5B20FC-CAB6-4519-8F6A-5002F09309B9}" srcId="{88BE225A-37D4-41CA-8CE0-F704843774FB}" destId="{D0F8B501-EB39-4B47-8EAF-5EF444845727}" srcOrd="1" destOrd="0" parTransId="{FE505AC3-8985-4B76-AB95-11A3AEA0F979}" sibTransId="{9CA9032F-E246-4B72-B9F5-272F09883834}"/>
    <dgm:cxn modelId="{E2C5E908-A3B4-4F6A-9E8A-F8841FCE7A0F}" srcId="{88BE225A-37D4-41CA-8CE0-F704843774FB}" destId="{9F7F2239-C2C0-416F-BC4A-DF91AA44CFFA}" srcOrd="0" destOrd="0" parTransId="{F8C418DF-5A57-4B17-93E5-4C6BA6D0F957}" sibTransId="{62F94097-F32F-4466-A664-9620496960DD}"/>
    <dgm:cxn modelId="{76BD48D8-BC72-4B2D-A526-881E5F6AB3B8}" type="presOf" srcId="{D0F8B501-EB39-4B47-8EAF-5EF444845727}" destId="{4431EE49-CED4-4C8F-90A6-D191EA2A5E33}" srcOrd="0" destOrd="0" presId="urn:microsoft.com/office/officeart/2005/8/layout/vList2"/>
    <dgm:cxn modelId="{72224982-B892-43CF-955F-F866F01FD165}" type="presOf" srcId="{D14DFB10-FB07-4491-8BB9-3972D900A6BA}" destId="{4AD93813-E0CA-42E6-A1E1-EEDE664E385B}" srcOrd="0" destOrd="0" presId="urn:microsoft.com/office/officeart/2005/8/layout/vList2"/>
    <dgm:cxn modelId="{8C4EC933-A529-46E7-9351-7E0052CD60FF}" type="presOf" srcId="{88BE225A-37D4-41CA-8CE0-F704843774FB}" destId="{C852BEBD-A260-474E-8A26-4B4CE05AA513}" srcOrd="0" destOrd="0" presId="urn:microsoft.com/office/officeart/2005/8/layout/vList2"/>
    <dgm:cxn modelId="{30D66CED-D5F9-412D-A67B-CAC9340B7CA3}" type="presOf" srcId="{9F7F2239-C2C0-416F-BC4A-DF91AA44CFFA}" destId="{C1059F6D-A8EC-4B5A-A510-5C4F30629B89}" srcOrd="0" destOrd="0" presId="urn:microsoft.com/office/officeart/2005/8/layout/vList2"/>
    <dgm:cxn modelId="{65CB5EEC-7C1E-4DA9-ADF6-671132476EEB}" type="presOf" srcId="{B5AD06BE-4745-42A7-92C4-DCF82431F1E8}" destId="{38BD89E2-C84F-428A-B6D6-5BE48BE43D2A}" srcOrd="0" destOrd="0" presId="urn:microsoft.com/office/officeart/2005/8/layout/vList2"/>
    <dgm:cxn modelId="{B690A969-74AE-4202-9A01-C2D19CFD7996}" srcId="{88BE225A-37D4-41CA-8CE0-F704843774FB}" destId="{B5AD06BE-4745-42A7-92C4-DCF82431F1E8}" srcOrd="3" destOrd="0" parTransId="{A0EF6245-B9DB-4982-A193-BF0C9D66CD9A}" sibTransId="{28BAE8FB-5399-471A-B06B-FA609A2FE13A}"/>
    <dgm:cxn modelId="{1988922F-08A2-4D9C-9F19-28AEB6B36878}" srcId="{88BE225A-37D4-41CA-8CE0-F704843774FB}" destId="{D14DFB10-FB07-4491-8BB9-3972D900A6BA}" srcOrd="2" destOrd="0" parTransId="{82E002EC-5402-481D-B77B-A1D7E3E8D700}" sibTransId="{5DF36F40-EF0B-4E82-B8D3-F17A62A5F18A}"/>
    <dgm:cxn modelId="{8213A0E6-F67A-4C40-8D3F-002365957D25}" type="presParOf" srcId="{C852BEBD-A260-474E-8A26-4B4CE05AA513}" destId="{C1059F6D-A8EC-4B5A-A510-5C4F30629B89}" srcOrd="0" destOrd="0" presId="urn:microsoft.com/office/officeart/2005/8/layout/vList2"/>
    <dgm:cxn modelId="{4B8B3E43-E4F1-4882-A60D-159DBADCBAAF}" type="presParOf" srcId="{C852BEBD-A260-474E-8A26-4B4CE05AA513}" destId="{F1B670EA-1FF1-4558-BB63-8050D18E1986}" srcOrd="1" destOrd="0" presId="urn:microsoft.com/office/officeart/2005/8/layout/vList2"/>
    <dgm:cxn modelId="{DC6D82AA-3C56-490A-9D61-364434C4F22B}" type="presParOf" srcId="{C852BEBD-A260-474E-8A26-4B4CE05AA513}" destId="{4431EE49-CED4-4C8F-90A6-D191EA2A5E33}" srcOrd="2" destOrd="0" presId="urn:microsoft.com/office/officeart/2005/8/layout/vList2"/>
    <dgm:cxn modelId="{B2523920-263E-462E-83CF-CE839437A2AA}" type="presParOf" srcId="{C852BEBD-A260-474E-8A26-4B4CE05AA513}" destId="{CF97CF04-86E6-4BB9-86DB-6DBC81864D48}" srcOrd="3" destOrd="0" presId="urn:microsoft.com/office/officeart/2005/8/layout/vList2"/>
    <dgm:cxn modelId="{EB5FB8C2-BC1D-40FF-9C65-31A7B8625F94}" type="presParOf" srcId="{C852BEBD-A260-474E-8A26-4B4CE05AA513}" destId="{4AD93813-E0CA-42E6-A1E1-EEDE664E385B}" srcOrd="4" destOrd="0" presId="urn:microsoft.com/office/officeart/2005/8/layout/vList2"/>
    <dgm:cxn modelId="{368B35B8-90DD-4D6F-BC2A-B41FE7D63825}" type="presParOf" srcId="{C852BEBD-A260-474E-8A26-4B4CE05AA513}" destId="{7ACF39AA-F517-4E9A-B1AE-0CCC3204656C}" srcOrd="5" destOrd="0" presId="urn:microsoft.com/office/officeart/2005/8/layout/vList2"/>
    <dgm:cxn modelId="{AB1578F8-D33E-45AD-AFBD-638C70600AA2}" type="presParOf" srcId="{C852BEBD-A260-474E-8A26-4B4CE05AA513}" destId="{38BD89E2-C84F-428A-B6D6-5BE48BE43D2A}" srcOrd="6" destOrd="0" presId="urn:microsoft.com/office/officeart/2005/8/layout/vList2"/>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19D506C2-3471-46D2-AE4B-7998ADFF2D67}" type="doc">
      <dgm:prSet loTypeId="urn:microsoft.com/office/officeart/2008/layout/LinedList" loCatId="list" qsTypeId="urn:microsoft.com/office/officeart/2005/8/quickstyle/simple1" qsCatId="simple" csTypeId="urn:microsoft.com/office/officeart/2005/8/colors/colorful2" csCatId="colorful"/>
      <dgm:spPr/>
      <dgm:t>
        <a:bodyPr/>
        <a:lstStyle/>
        <a:p>
          <a:endParaRPr lang="en-US"/>
        </a:p>
      </dgm:t>
    </dgm:pt>
    <dgm:pt modelId="{ADE5626A-B5B1-4003-990E-7EC619FEFF8A}">
      <dgm:prSet/>
      <dgm:spPr/>
      <dgm:t>
        <a:bodyPr/>
        <a:lstStyle/>
        <a:p>
          <a:r>
            <a:rPr lang="en-US" b="1"/>
            <a:t>Unreplaced Missing Teeth Failure to replace extracted teeth</a:t>
          </a:r>
          <a:endParaRPr lang="en-US"/>
        </a:p>
      </dgm:t>
    </dgm:pt>
    <dgm:pt modelId="{2CCBD89F-0B36-4258-B941-1175924F4D02}" type="parTrans" cxnId="{A92AD103-7E0F-4322-ABA0-E912F66F8CE2}">
      <dgm:prSet/>
      <dgm:spPr/>
      <dgm:t>
        <a:bodyPr/>
        <a:lstStyle/>
        <a:p>
          <a:endParaRPr lang="en-US"/>
        </a:p>
      </dgm:t>
    </dgm:pt>
    <dgm:pt modelId="{39E5B91A-6C07-41DA-8974-29FBFCD5ACC4}" type="sibTrans" cxnId="{A92AD103-7E0F-4322-ABA0-E912F66F8CE2}">
      <dgm:prSet/>
      <dgm:spPr/>
      <dgm:t>
        <a:bodyPr/>
        <a:lstStyle/>
        <a:p>
          <a:endParaRPr lang="en-US"/>
        </a:p>
      </dgm:t>
    </dgm:pt>
    <dgm:pt modelId="{F396D70C-741E-4E70-9DB4-4046D88DB70D}">
      <dgm:prSet/>
      <dgm:spPr/>
      <dgm:t>
        <a:bodyPr/>
        <a:lstStyle/>
        <a:p>
          <a:r>
            <a:rPr lang="en-US"/>
            <a:t>initiates a series of changes that produce various degrees of periodontal diseases. The pattern of changes that may follow, failure to replace missing first molars is characteristic. In extreme cases, it consists of the following:</a:t>
          </a:r>
        </a:p>
      </dgm:t>
    </dgm:pt>
    <dgm:pt modelId="{FB0952A4-A358-48D3-A58F-BBB91A589712}" type="parTrans" cxnId="{96AC38B9-DE23-4A43-8AE1-ACAAF74EE46C}">
      <dgm:prSet/>
      <dgm:spPr/>
      <dgm:t>
        <a:bodyPr/>
        <a:lstStyle/>
        <a:p>
          <a:endParaRPr lang="en-US"/>
        </a:p>
      </dgm:t>
    </dgm:pt>
    <dgm:pt modelId="{2FCDDD59-3395-418B-8F7F-0705FD3190FD}" type="sibTrans" cxnId="{96AC38B9-DE23-4A43-8AE1-ACAAF74EE46C}">
      <dgm:prSet/>
      <dgm:spPr/>
      <dgm:t>
        <a:bodyPr/>
        <a:lstStyle/>
        <a:p>
          <a:endParaRPr lang="en-US"/>
        </a:p>
      </dgm:t>
    </dgm:pt>
    <dgm:pt modelId="{51D570E9-0AE8-4713-A0A6-1CFC61062013}">
      <dgm:prSet/>
      <dgm:spPr/>
      <dgm:t>
        <a:bodyPr/>
        <a:lstStyle/>
        <a:p>
          <a:r>
            <a:rPr lang="en-US"/>
            <a:t>a. The second and third molars tilt, resulting in a decrease in the vertical dimension.</a:t>
          </a:r>
        </a:p>
      </dgm:t>
    </dgm:pt>
    <dgm:pt modelId="{74F8EE0A-B965-47FE-84C6-727FEF37C0E5}" type="parTrans" cxnId="{A0BBB2BC-D63B-49C4-91FE-D85FACC4199C}">
      <dgm:prSet/>
      <dgm:spPr/>
      <dgm:t>
        <a:bodyPr/>
        <a:lstStyle/>
        <a:p>
          <a:endParaRPr lang="en-US"/>
        </a:p>
      </dgm:t>
    </dgm:pt>
    <dgm:pt modelId="{AEAA91CF-AF67-42AE-8471-366E016BC59D}" type="sibTrans" cxnId="{A0BBB2BC-D63B-49C4-91FE-D85FACC4199C}">
      <dgm:prSet/>
      <dgm:spPr/>
      <dgm:t>
        <a:bodyPr/>
        <a:lstStyle/>
        <a:p>
          <a:endParaRPr lang="en-US"/>
        </a:p>
      </dgm:t>
    </dgm:pt>
    <dgm:pt modelId="{CA5FE224-0FC0-47F3-B290-17E3F441CC85}" type="pres">
      <dgm:prSet presAssocID="{19D506C2-3471-46D2-AE4B-7998ADFF2D67}" presName="vert0" presStyleCnt="0">
        <dgm:presLayoutVars>
          <dgm:dir/>
          <dgm:animOne val="branch"/>
          <dgm:animLvl val="lvl"/>
        </dgm:presLayoutVars>
      </dgm:prSet>
      <dgm:spPr/>
      <dgm:t>
        <a:bodyPr/>
        <a:lstStyle/>
        <a:p>
          <a:endParaRPr lang="en-US"/>
        </a:p>
      </dgm:t>
    </dgm:pt>
    <dgm:pt modelId="{EF949D94-3E96-498F-94F2-33C6A35D7CAC}" type="pres">
      <dgm:prSet presAssocID="{ADE5626A-B5B1-4003-990E-7EC619FEFF8A}" presName="thickLine" presStyleLbl="alignNode1" presStyleIdx="0" presStyleCnt="3"/>
      <dgm:spPr/>
    </dgm:pt>
    <dgm:pt modelId="{D8014678-1588-43D1-BABD-23BB7E1D0034}" type="pres">
      <dgm:prSet presAssocID="{ADE5626A-B5B1-4003-990E-7EC619FEFF8A}" presName="horz1" presStyleCnt="0"/>
      <dgm:spPr/>
    </dgm:pt>
    <dgm:pt modelId="{C59F817F-95EC-47C6-8687-73DF2149DEED}" type="pres">
      <dgm:prSet presAssocID="{ADE5626A-B5B1-4003-990E-7EC619FEFF8A}" presName="tx1" presStyleLbl="revTx" presStyleIdx="0" presStyleCnt="3"/>
      <dgm:spPr/>
      <dgm:t>
        <a:bodyPr/>
        <a:lstStyle/>
        <a:p>
          <a:endParaRPr lang="en-US"/>
        </a:p>
      </dgm:t>
    </dgm:pt>
    <dgm:pt modelId="{F7DC3F0B-0E1E-48A6-ADB4-BE02A339D49B}" type="pres">
      <dgm:prSet presAssocID="{ADE5626A-B5B1-4003-990E-7EC619FEFF8A}" presName="vert1" presStyleCnt="0"/>
      <dgm:spPr/>
    </dgm:pt>
    <dgm:pt modelId="{DA93B594-E03D-44DD-B69A-C0B19D1C760B}" type="pres">
      <dgm:prSet presAssocID="{F396D70C-741E-4E70-9DB4-4046D88DB70D}" presName="thickLine" presStyleLbl="alignNode1" presStyleIdx="1" presStyleCnt="3"/>
      <dgm:spPr/>
    </dgm:pt>
    <dgm:pt modelId="{891440CD-26F3-4FAE-B598-716D1B188FD6}" type="pres">
      <dgm:prSet presAssocID="{F396D70C-741E-4E70-9DB4-4046D88DB70D}" presName="horz1" presStyleCnt="0"/>
      <dgm:spPr/>
    </dgm:pt>
    <dgm:pt modelId="{615E9914-9FB9-4B70-8190-A1AA106CC61C}" type="pres">
      <dgm:prSet presAssocID="{F396D70C-741E-4E70-9DB4-4046D88DB70D}" presName="tx1" presStyleLbl="revTx" presStyleIdx="1" presStyleCnt="3"/>
      <dgm:spPr/>
      <dgm:t>
        <a:bodyPr/>
        <a:lstStyle/>
        <a:p>
          <a:endParaRPr lang="en-US"/>
        </a:p>
      </dgm:t>
    </dgm:pt>
    <dgm:pt modelId="{E8BA9E06-D525-4A48-9723-DE1CAD5A0F65}" type="pres">
      <dgm:prSet presAssocID="{F396D70C-741E-4E70-9DB4-4046D88DB70D}" presName="vert1" presStyleCnt="0"/>
      <dgm:spPr/>
    </dgm:pt>
    <dgm:pt modelId="{70EAD8C9-16BB-4C04-9F80-76EED0D15B5D}" type="pres">
      <dgm:prSet presAssocID="{51D570E9-0AE8-4713-A0A6-1CFC61062013}" presName="thickLine" presStyleLbl="alignNode1" presStyleIdx="2" presStyleCnt="3"/>
      <dgm:spPr/>
    </dgm:pt>
    <dgm:pt modelId="{54B43B78-8FF3-4183-BA5A-4899F50AEC0A}" type="pres">
      <dgm:prSet presAssocID="{51D570E9-0AE8-4713-A0A6-1CFC61062013}" presName="horz1" presStyleCnt="0"/>
      <dgm:spPr/>
    </dgm:pt>
    <dgm:pt modelId="{6D7DBA88-6C3D-4177-8E78-BC6432A04BD0}" type="pres">
      <dgm:prSet presAssocID="{51D570E9-0AE8-4713-A0A6-1CFC61062013}" presName="tx1" presStyleLbl="revTx" presStyleIdx="2" presStyleCnt="3"/>
      <dgm:spPr/>
      <dgm:t>
        <a:bodyPr/>
        <a:lstStyle/>
        <a:p>
          <a:endParaRPr lang="en-US"/>
        </a:p>
      </dgm:t>
    </dgm:pt>
    <dgm:pt modelId="{8CCD897B-9C8A-41E7-A450-0150B50545D7}" type="pres">
      <dgm:prSet presAssocID="{51D570E9-0AE8-4713-A0A6-1CFC61062013}" presName="vert1" presStyleCnt="0"/>
      <dgm:spPr/>
    </dgm:pt>
  </dgm:ptLst>
  <dgm:cxnLst>
    <dgm:cxn modelId="{DCAF0623-19FC-47E3-A165-0DC077F3A071}" type="presOf" srcId="{19D506C2-3471-46D2-AE4B-7998ADFF2D67}" destId="{CA5FE224-0FC0-47F3-B290-17E3F441CC85}" srcOrd="0" destOrd="0" presId="urn:microsoft.com/office/officeart/2008/layout/LinedList"/>
    <dgm:cxn modelId="{A92AD103-7E0F-4322-ABA0-E912F66F8CE2}" srcId="{19D506C2-3471-46D2-AE4B-7998ADFF2D67}" destId="{ADE5626A-B5B1-4003-990E-7EC619FEFF8A}" srcOrd="0" destOrd="0" parTransId="{2CCBD89F-0B36-4258-B941-1175924F4D02}" sibTransId="{39E5B91A-6C07-41DA-8974-29FBFCD5ACC4}"/>
    <dgm:cxn modelId="{A0BBB2BC-D63B-49C4-91FE-D85FACC4199C}" srcId="{19D506C2-3471-46D2-AE4B-7998ADFF2D67}" destId="{51D570E9-0AE8-4713-A0A6-1CFC61062013}" srcOrd="2" destOrd="0" parTransId="{74F8EE0A-B965-47FE-84C6-727FEF37C0E5}" sibTransId="{AEAA91CF-AF67-42AE-8471-366E016BC59D}"/>
    <dgm:cxn modelId="{9CEA1127-7C15-46AC-8A27-06A92F3DF5B0}" type="presOf" srcId="{F396D70C-741E-4E70-9DB4-4046D88DB70D}" destId="{615E9914-9FB9-4B70-8190-A1AA106CC61C}" srcOrd="0" destOrd="0" presId="urn:microsoft.com/office/officeart/2008/layout/LinedList"/>
    <dgm:cxn modelId="{B2BB8505-52BC-4889-9343-D82E32650210}" type="presOf" srcId="{51D570E9-0AE8-4713-A0A6-1CFC61062013}" destId="{6D7DBA88-6C3D-4177-8E78-BC6432A04BD0}" srcOrd="0" destOrd="0" presId="urn:microsoft.com/office/officeart/2008/layout/LinedList"/>
    <dgm:cxn modelId="{96AC38B9-DE23-4A43-8AE1-ACAAF74EE46C}" srcId="{19D506C2-3471-46D2-AE4B-7998ADFF2D67}" destId="{F396D70C-741E-4E70-9DB4-4046D88DB70D}" srcOrd="1" destOrd="0" parTransId="{FB0952A4-A358-48D3-A58F-BBB91A589712}" sibTransId="{2FCDDD59-3395-418B-8F7F-0705FD3190FD}"/>
    <dgm:cxn modelId="{DBCD7F5D-1388-4FC7-B978-55C5C9BBC4E4}" type="presOf" srcId="{ADE5626A-B5B1-4003-990E-7EC619FEFF8A}" destId="{C59F817F-95EC-47C6-8687-73DF2149DEED}" srcOrd="0" destOrd="0" presId="urn:microsoft.com/office/officeart/2008/layout/LinedList"/>
    <dgm:cxn modelId="{187C08B3-3AC9-4C55-A683-4071AF24595D}" type="presParOf" srcId="{CA5FE224-0FC0-47F3-B290-17E3F441CC85}" destId="{EF949D94-3E96-498F-94F2-33C6A35D7CAC}" srcOrd="0" destOrd="0" presId="urn:microsoft.com/office/officeart/2008/layout/LinedList"/>
    <dgm:cxn modelId="{0B54D8EE-5323-4A10-B647-249E7ABF2FFD}" type="presParOf" srcId="{CA5FE224-0FC0-47F3-B290-17E3F441CC85}" destId="{D8014678-1588-43D1-BABD-23BB7E1D0034}" srcOrd="1" destOrd="0" presId="urn:microsoft.com/office/officeart/2008/layout/LinedList"/>
    <dgm:cxn modelId="{3700CAE5-9F20-4AE2-81D6-FACB0AB9878E}" type="presParOf" srcId="{D8014678-1588-43D1-BABD-23BB7E1D0034}" destId="{C59F817F-95EC-47C6-8687-73DF2149DEED}" srcOrd="0" destOrd="0" presId="urn:microsoft.com/office/officeart/2008/layout/LinedList"/>
    <dgm:cxn modelId="{85B37552-D653-46C6-A231-8EAC24DC10DF}" type="presParOf" srcId="{D8014678-1588-43D1-BABD-23BB7E1D0034}" destId="{F7DC3F0B-0E1E-48A6-ADB4-BE02A339D49B}" srcOrd="1" destOrd="0" presId="urn:microsoft.com/office/officeart/2008/layout/LinedList"/>
    <dgm:cxn modelId="{F06AC7D9-A903-4550-B26B-60F7C830AF03}" type="presParOf" srcId="{CA5FE224-0FC0-47F3-B290-17E3F441CC85}" destId="{DA93B594-E03D-44DD-B69A-C0B19D1C760B}" srcOrd="2" destOrd="0" presId="urn:microsoft.com/office/officeart/2008/layout/LinedList"/>
    <dgm:cxn modelId="{7534849A-6675-4E6A-BEF1-ABCCE266AEF6}" type="presParOf" srcId="{CA5FE224-0FC0-47F3-B290-17E3F441CC85}" destId="{891440CD-26F3-4FAE-B598-716D1B188FD6}" srcOrd="3" destOrd="0" presId="urn:microsoft.com/office/officeart/2008/layout/LinedList"/>
    <dgm:cxn modelId="{FCD7CC7C-1AF9-4BE3-A0A4-9BEBE11ADE16}" type="presParOf" srcId="{891440CD-26F3-4FAE-B598-716D1B188FD6}" destId="{615E9914-9FB9-4B70-8190-A1AA106CC61C}" srcOrd="0" destOrd="0" presId="urn:microsoft.com/office/officeart/2008/layout/LinedList"/>
    <dgm:cxn modelId="{5747C1A9-ABFB-43AB-8CA8-3B08ACF127DB}" type="presParOf" srcId="{891440CD-26F3-4FAE-B598-716D1B188FD6}" destId="{E8BA9E06-D525-4A48-9723-DE1CAD5A0F65}" srcOrd="1" destOrd="0" presId="urn:microsoft.com/office/officeart/2008/layout/LinedList"/>
    <dgm:cxn modelId="{EA030C90-A98B-4175-AC9A-34A995036B2F}" type="presParOf" srcId="{CA5FE224-0FC0-47F3-B290-17E3F441CC85}" destId="{70EAD8C9-16BB-4C04-9F80-76EED0D15B5D}" srcOrd="4" destOrd="0" presId="urn:microsoft.com/office/officeart/2008/layout/LinedList"/>
    <dgm:cxn modelId="{604EAE39-784E-4993-9F70-3B26B191FBD8}" type="presParOf" srcId="{CA5FE224-0FC0-47F3-B290-17E3F441CC85}" destId="{54B43B78-8FF3-4183-BA5A-4899F50AEC0A}" srcOrd="5" destOrd="0" presId="urn:microsoft.com/office/officeart/2008/layout/LinedList"/>
    <dgm:cxn modelId="{9A284ADF-DDF9-47DF-8D4E-F59DE3BC6DD3}" type="presParOf" srcId="{54B43B78-8FF3-4183-BA5A-4899F50AEC0A}" destId="{6D7DBA88-6C3D-4177-8E78-BC6432A04BD0}" srcOrd="0" destOrd="0" presId="urn:microsoft.com/office/officeart/2008/layout/LinedList"/>
    <dgm:cxn modelId="{DCF5FF61-18B3-4999-B59D-5FEAA3C09F81}" type="presParOf" srcId="{54B43B78-8FF3-4183-BA5A-4899F50AEC0A}" destId="{8CCD897B-9C8A-41E7-A450-0150B50545D7}" srcOrd="1" destOrd="0" presId="urn:microsoft.com/office/officeart/2008/layout/LinedList"/>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60EBD5B5-DEF6-484C-9BD5-BF7DE5320315}" type="doc">
      <dgm:prSet loTypeId="urn:microsoft.com/office/officeart/2008/layout/LinedList" loCatId="list" qsTypeId="urn:microsoft.com/office/officeart/2005/8/quickstyle/simple1" qsCatId="simple" csTypeId="urn:microsoft.com/office/officeart/2005/8/colors/colorful2" csCatId="colorful"/>
      <dgm:spPr/>
      <dgm:t>
        <a:bodyPr/>
        <a:lstStyle/>
        <a:p>
          <a:endParaRPr lang="en-US"/>
        </a:p>
      </dgm:t>
    </dgm:pt>
    <dgm:pt modelId="{AED61FC7-E3B5-4D84-BC98-8BBAE994AC6E}">
      <dgm:prSet/>
      <dgm:spPr/>
      <dgm:t>
        <a:bodyPr/>
        <a:lstStyle/>
        <a:p>
          <a:r>
            <a:rPr lang="en-US"/>
            <a:t>b.The anterior overbite is increased. </a:t>
          </a:r>
        </a:p>
      </dgm:t>
    </dgm:pt>
    <dgm:pt modelId="{522C1FA5-4440-4A67-8990-AEBE6AFD481F}" type="parTrans" cxnId="{F3E1DE0E-E711-416E-8D66-301DC6A26AC8}">
      <dgm:prSet/>
      <dgm:spPr/>
      <dgm:t>
        <a:bodyPr/>
        <a:lstStyle/>
        <a:p>
          <a:endParaRPr lang="en-US"/>
        </a:p>
      </dgm:t>
    </dgm:pt>
    <dgm:pt modelId="{C3435F71-FABC-47EF-B227-4F4089B12AF0}" type="sibTrans" cxnId="{F3E1DE0E-E711-416E-8D66-301DC6A26AC8}">
      <dgm:prSet/>
      <dgm:spPr/>
      <dgm:t>
        <a:bodyPr/>
        <a:lstStyle/>
        <a:p>
          <a:endParaRPr lang="en-US"/>
        </a:p>
      </dgm:t>
    </dgm:pt>
    <dgm:pt modelId="{EE5F65A8-C5D7-4560-B7E6-94DF6EC9F366}">
      <dgm:prSet/>
      <dgm:spPr/>
      <dgm:t>
        <a:bodyPr/>
        <a:lstStyle/>
        <a:p>
          <a:r>
            <a:rPr lang="en-US"/>
            <a:t>c. The mandibular incisors strike the maxillary incisors near the gingiva or traumatize the gingiva.</a:t>
          </a:r>
        </a:p>
      </dgm:t>
    </dgm:pt>
    <dgm:pt modelId="{33DFE8CE-0868-4656-B4D8-8165FA1A9FD5}" type="parTrans" cxnId="{69E6DE1D-C5B3-420B-B28A-B0517F54D321}">
      <dgm:prSet/>
      <dgm:spPr/>
      <dgm:t>
        <a:bodyPr/>
        <a:lstStyle/>
        <a:p>
          <a:endParaRPr lang="en-US"/>
        </a:p>
      </dgm:t>
    </dgm:pt>
    <dgm:pt modelId="{00AAC498-DA26-4D9E-9104-CCF60D11AD04}" type="sibTrans" cxnId="{69E6DE1D-C5B3-420B-B28A-B0517F54D321}">
      <dgm:prSet/>
      <dgm:spPr/>
      <dgm:t>
        <a:bodyPr/>
        <a:lstStyle/>
        <a:p>
          <a:endParaRPr lang="en-US"/>
        </a:p>
      </dgm:t>
    </dgm:pt>
    <dgm:pt modelId="{0925E32F-2AAB-418C-AD15-AE004DCD7ACA}">
      <dgm:prSet/>
      <dgm:spPr/>
      <dgm:t>
        <a:bodyPr/>
        <a:lstStyle/>
        <a:p>
          <a:r>
            <a:rPr lang="en-US"/>
            <a:t>d. The maxillary incisors are pushed labially and laterally. </a:t>
          </a:r>
        </a:p>
      </dgm:t>
    </dgm:pt>
    <dgm:pt modelId="{D82F91F0-EC0B-4287-B6AC-4320CA9DBE91}" type="parTrans" cxnId="{3B73EC31-FF52-47F3-B41E-9E8F07521A02}">
      <dgm:prSet/>
      <dgm:spPr/>
      <dgm:t>
        <a:bodyPr/>
        <a:lstStyle/>
        <a:p>
          <a:endParaRPr lang="en-US"/>
        </a:p>
      </dgm:t>
    </dgm:pt>
    <dgm:pt modelId="{C52C1133-D1CE-4641-9F91-A0BAFE358DF6}" type="sibTrans" cxnId="{3B73EC31-FF52-47F3-B41E-9E8F07521A02}">
      <dgm:prSet/>
      <dgm:spPr/>
      <dgm:t>
        <a:bodyPr/>
        <a:lstStyle/>
        <a:p>
          <a:endParaRPr lang="en-US"/>
        </a:p>
      </dgm:t>
    </dgm:pt>
    <dgm:pt modelId="{649F4228-CD51-4954-A9D5-40A391C497A7}">
      <dgm:prSet/>
      <dgm:spPr/>
      <dgm:t>
        <a:bodyPr/>
        <a:lstStyle/>
        <a:p>
          <a:r>
            <a:rPr lang="en-US"/>
            <a:t>e. The anterior teeth extrude because the incisal opposition has largely disappeared</a:t>
          </a:r>
        </a:p>
      </dgm:t>
    </dgm:pt>
    <dgm:pt modelId="{86856D50-1EC9-4522-AB11-5FA49FDC72F9}" type="parTrans" cxnId="{0F057545-4E89-430E-8F71-20EB72D1EAB8}">
      <dgm:prSet/>
      <dgm:spPr/>
      <dgm:t>
        <a:bodyPr/>
        <a:lstStyle/>
        <a:p>
          <a:endParaRPr lang="en-US"/>
        </a:p>
      </dgm:t>
    </dgm:pt>
    <dgm:pt modelId="{6E5E17B4-3D0A-4FD2-B312-AB8737B78F43}" type="sibTrans" cxnId="{0F057545-4E89-430E-8F71-20EB72D1EAB8}">
      <dgm:prSet/>
      <dgm:spPr/>
      <dgm:t>
        <a:bodyPr/>
        <a:lstStyle/>
        <a:p>
          <a:endParaRPr lang="en-US"/>
        </a:p>
      </dgm:t>
    </dgm:pt>
    <dgm:pt modelId="{74196733-CAE3-480A-883D-6DE8028BDA2E}">
      <dgm:prSet/>
      <dgm:spPr/>
      <dgm:t>
        <a:bodyPr/>
        <a:lstStyle/>
        <a:p>
          <a:r>
            <a:rPr lang="en-US"/>
            <a:t>. f. Diastema is created by the separation of the anterior teeth</a:t>
          </a:r>
        </a:p>
      </dgm:t>
    </dgm:pt>
    <dgm:pt modelId="{468BAB25-BDD2-450C-BC82-595F32239045}" type="parTrans" cxnId="{EF3DE343-D497-4F51-9AC1-9B9F7782954F}">
      <dgm:prSet/>
      <dgm:spPr/>
      <dgm:t>
        <a:bodyPr/>
        <a:lstStyle/>
        <a:p>
          <a:endParaRPr lang="en-US"/>
        </a:p>
      </dgm:t>
    </dgm:pt>
    <dgm:pt modelId="{07137504-58E7-4DFF-BC09-3BB427A43AF4}" type="sibTrans" cxnId="{EF3DE343-D497-4F51-9AC1-9B9F7782954F}">
      <dgm:prSet/>
      <dgm:spPr/>
      <dgm:t>
        <a:bodyPr/>
        <a:lstStyle/>
        <a:p>
          <a:endParaRPr lang="en-US"/>
        </a:p>
      </dgm:t>
    </dgm:pt>
    <dgm:pt modelId="{150F3152-EB80-4F3D-998D-B34FE57D59B7}" type="pres">
      <dgm:prSet presAssocID="{60EBD5B5-DEF6-484C-9BD5-BF7DE5320315}" presName="vert0" presStyleCnt="0">
        <dgm:presLayoutVars>
          <dgm:dir/>
          <dgm:animOne val="branch"/>
          <dgm:animLvl val="lvl"/>
        </dgm:presLayoutVars>
      </dgm:prSet>
      <dgm:spPr/>
      <dgm:t>
        <a:bodyPr/>
        <a:lstStyle/>
        <a:p>
          <a:endParaRPr lang="en-US"/>
        </a:p>
      </dgm:t>
    </dgm:pt>
    <dgm:pt modelId="{BA76E066-424D-46B4-93E3-963EBC3AD67E}" type="pres">
      <dgm:prSet presAssocID="{AED61FC7-E3B5-4D84-BC98-8BBAE994AC6E}" presName="thickLine" presStyleLbl="alignNode1" presStyleIdx="0" presStyleCnt="5"/>
      <dgm:spPr/>
    </dgm:pt>
    <dgm:pt modelId="{38F1C030-2061-4BBA-9822-34A524F6A5B5}" type="pres">
      <dgm:prSet presAssocID="{AED61FC7-E3B5-4D84-BC98-8BBAE994AC6E}" presName="horz1" presStyleCnt="0"/>
      <dgm:spPr/>
    </dgm:pt>
    <dgm:pt modelId="{F1FDD5A9-783A-4C66-BB02-DA0E1141E620}" type="pres">
      <dgm:prSet presAssocID="{AED61FC7-E3B5-4D84-BC98-8BBAE994AC6E}" presName="tx1" presStyleLbl="revTx" presStyleIdx="0" presStyleCnt="5"/>
      <dgm:spPr/>
      <dgm:t>
        <a:bodyPr/>
        <a:lstStyle/>
        <a:p>
          <a:endParaRPr lang="en-US"/>
        </a:p>
      </dgm:t>
    </dgm:pt>
    <dgm:pt modelId="{ECBBFB9F-E4B8-4766-85ED-F36CF571767A}" type="pres">
      <dgm:prSet presAssocID="{AED61FC7-E3B5-4D84-BC98-8BBAE994AC6E}" presName="vert1" presStyleCnt="0"/>
      <dgm:spPr/>
    </dgm:pt>
    <dgm:pt modelId="{C1C6F08D-0664-4D22-B718-8AC84E3C085A}" type="pres">
      <dgm:prSet presAssocID="{EE5F65A8-C5D7-4560-B7E6-94DF6EC9F366}" presName="thickLine" presStyleLbl="alignNode1" presStyleIdx="1" presStyleCnt="5"/>
      <dgm:spPr/>
    </dgm:pt>
    <dgm:pt modelId="{39E94EB2-C168-4E13-824C-EE309A872124}" type="pres">
      <dgm:prSet presAssocID="{EE5F65A8-C5D7-4560-B7E6-94DF6EC9F366}" presName="horz1" presStyleCnt="0"/>
      <dgm:spPr/>
    </dgm:pt>
    <dgm:pt modelId="{B59FE7A3-258C-4A5F-91F3-C95098949B0E}" type="pres">
      <dgm:prSet presAssocID="{EE5F65A8-C5D7-4560-B7E6-94DF6EC9F366}" presName="tx1" presStyleLbl="revTx" presStyleIdx="1" presStyleCnt="5"/>
      <dgm:spPr/>
      <dgm:t>
        <a:bodyPr/>
        <a:lstStyle/>
        <a:p>
          <a:endParaRPr lang="en-US"/>
        </a:p>
      </dgm:t>
    </dgm:pt>
    <dgm:pt modelId="{CCA2954B-F038-4673-98D3-5DE7E2174FEA}" type="pres">
      <dgm:prSet presAssocID="{EE5F65A8-C5D7-4560-B7E6-94DF6EC9F366}" presName="vert1" presStyleCnt="0"/>
      <dgm:spPr/>
    </dgm:pt>
    <dgm:pt modelId="{316DF11F-BA4D-4790-BE8A-19293715DF21}" type="pres">
      <dgm:prSet presAssocID="{0925E32F-2AAB-418C-AD15-AE004DCD7ACA}" presName="thickLine" presStyleLbl="alignNode1" presStyleIdx="2" presStyleCnt="5"/>
      <dgm:spPr/>
    </dgm:pt>
    <dgm:pt modelId="{69646F6B-0092-40DC-A4A4-2BC3ABFB4635}" type="pres">
      <dgm:prSet presAssocID="{0925E32F-2AAB-418C-AD15-AE004DCD7ACA}" presName="horz1" presStyleCnt="0"/>
      <dgm:spPr/>
    </dgm:pt>
    <dgm:pt modelId="{03172F83-E457-4A90-B151-431D1F689BD8}" type="pres">
      <dgm:prSet presAssocID="{0925E32F-2AAB-418C-AD15-AE004DCD7ACA}" presName="tx1" presStyleLbl="revTx" presStyleIdx="2" presStyleCnt="5"/>
      <dgm:spPr/>
      <dgm:t>
        <a:bodyPr/>
        <a:lstStyle/>
        <a:p>
          <a:endParaRPr lang="en-US"/>
        </a:p>
      </dgm:t>
    </dgm:pt>
    <dgm:pt modelId="{E9F157ED-8A76-410E-B0E1-4C8AD5493760}" type="pres">
      <dgm:prSet presAssocID="{0925E32F-2AAB-418C-AD15-AE004DCD7ACA}" presName="vert1" presStyleCnt="0"/>
      <dgm:spPr/>
    </dgm:pt>
    <dgm:pt modelId="{C114384C-8AED-42CD-B82A-EA3726D400EC}" type="pres">
      <dgm:prSet presAssocID="{649F4228-CD51-4954-A9D5-40A391C497A7}" presName="thickLine" presStyleLbl="alignNode1" presStyleIdx="3" presStyleCnt="5"/>
      <dgm:spPr/>
    </dgm:pt>
    <dgm:pt modelId="{F8463B4D-4C06-4BBD-A495-F86DC68AFDFD}" type="pres">
      <dgm:prSet presAssocID="{649F4228-CD51-4954-A9D5-40A391C497A7}" presName="horz1" presStyleCnt="0"/>
      <dgm:spPr/>
    </dgm:pt>
    <dgm:pt modelId="{7801A8EF-2061-4782-B3C3-E921139FECA9}" type="pres">
      <dgm:prSet presAssocID="{649F4228-CD51-4954-A9D5-40A391C497A7}" presName="tx1" presStyleLbl="revTx" presStyleIdx="3" presStyleCnt="5"/>
      <dgm:spPr/>
      <dgm:t>
        <a:bodyPr/>
        <a:lstStyle/>
        <a:p>
          <a:endParaRPr lang="en-US"/>
        </a:p>
      </dgm:t>
    </dgm:pt>
    <dgm:pt modelId="{E1DDC165-03FB-49B1-8DDD-55498C0D8099}" type="pres">
      <dgm:prSet presAssocID="{649F4228-CD51-4954-A9D5-40A391C497A7}" presName="vert1" presStyleCnt="0"/>
      <dgm:spPr/>
    </dgm:pt>
    <dgm:pt modelId="{7D8EDF3E-CFC9-4774-9881-33564C40A15C}" type="pres">
      <dgm:prSet presAssocID="{74196733-CAE3-480A-883D-6DE8028BDA2E}" presName="thickLine" presStyleLbl="alignNode1" presStyleIdx="4" presStyleCnt="5"/>
      <dgm:spPr/>
    </dgm:pt>
    <dgm:pt modelId="{919672FC-72CE-4D3D-9201-AF1D4ADE30CC}" type="pres">
      <dgm:prSet presAssocID="{74196733-CAE3-480A-883D-6DE8028BDA2E}" presName="horz1" presStyleCnt="0"/>
      <dgm:spPr/>
    </dgm:pt>
    <dgm:pt modelId="{D0B4A1B9-0DDF-4E61-AD46-BB02AC3F90FE}" type="pres">
      <dgm:prSet presAssocID="{74196733-CAE3-480A-883D-6DE8028BDA2E}" presName="tx1" presStyleLbl="revTx" presStyleIdx="4" presStyleCnt="5"/>
      <dgm:spPr/>
      <dgm:t>
        <a:bodyPr/>
        <a:lstStyle/>
        <a:p>
          <a:endParaRPr lang="en-US"/>
        </a:p>
      </dgm:t>
    </dgm:pt>
    <dgm:pt modelId="{0769B94D-3010-4D94-8D08-758AF3C6EE14}" type="pres">
      <dgm:prSet presAssocID="{74196733-CAE3-480A-883D-6DE8028BDA2E}" presName="vert1" presStyleCnt="0"/>
      <dgm:spPr/>
    </dgm:pt>
  </dgm:ptLst>
  <dgm:cxnLst>
    <dgm:cxn modelId="{EF3DE343-D497-4F51-9AC1-9B9F7782954F}" srcId="{60EBD5B5-DEF6-484C-9BD5-BF7DE5320315}" destId="{74196733-CAE3-480A-883D-6DE8028BDA2E}" srcOrd="4" destOrd="0" parTransId="{468BAB25-BDD2-450C-BC82-595F32239045}" sibTransId="{07137504-58E7-4DFF-BC09-3BB427A43AF4}"/>
    <dgm:cxn modelId="{F3E1DE0E-E711-416E-8D66-301DC6A26AC8}" srcId="{60EBD5B5-DEF6-484C-9BD5-BF7DE5320315}" destId="{AED61FC7-E3B5-4D84-BC98-8BBAE994AC6E}" srcOrd="0" destOrd="0" parTransId="{522C1FA5-4440-4A67-8990-AEBE6AFD481F}" sibTransId="{C3435F71-FABC-47EF-B227-4F4089B12AF0}"/>
    <dgm:cxn modelId="{3B73EC31-FF52-47F3-B41E-9E8F07521A02}" srcId="{60EBD5B5-DEF6-484C-9BD5-BF7DE5320315}" destId="{0925E32F-2AAB-418C-AD15-AE004DCD7ACA}" srcOrd="2" destOrd="0" parTransId="{D82F91F0-EC0B-4287-B6AC-4320CA9DBE91}" sibTransId="{C52C1133-D1CE-4641-9F91-A0BAFE358DF6}"/>
    <dgm:cxn modelId="{1137DB2C-5952-4AE6-A5A8-485CC12B3631}" type="presOf" srcId="{74196733-CAE3-480A-883D-6DE8028BDA2E}" destId="{D0B4A1B9-0DDF-4E61-AD46-BB02AC3F90FE}" srcOrd="0" destOrd="0" presId="urn:microsoft.com/office/officeart/2008/layout/LinedList"/>
    <dgm:cxn modelId="{0F057545-4E89-430E-8F71-20EB72D1EAB8}" srcId="{60EBD5B5-DEF6-484C-9BD5-BF7DE5320315}" destId="{649F4228-CD51-4954-A9D5-40A391C497A7}" srcOrd="3" destOrd="0" parTransId="{86856D50-1EC9-4522-AB11-5FA49FDC72F9}" sibTransId="{6E5E17B4-3D0A-4FD2-B312-AB8737B78F43}"/>
    <dgm:cxn modelId="{88647A6C-4061-42D8-817B-32505E7E94AB}" type="presOf" srcId="{0925E32F-2AAB-418C-AD15-AE004DCD7ACA}" destId="{03172F83-E457-4A90-B151-431D1F689BD8}" srcOrd="0" destOrd="0" presId="urn:microsoft.com/office/officeart/2008/layout/LinedList"/>
    <dgm:cxn modelId="{D230B1AC-4557-40B1-99A8-D655302A186A}" type="presOf" srcId="{60EBD5B5-DEF6-484C-9BD5-BF7DE5320315}" destId="{150F3152-EB80-4F3D-998D-B34FE57D59B7}" srcOrd="0" destOrd="0" presId="urn:microsoft.com/office/officeart/2008/layout/LinedList"/>
    <dgm:cxn modelId="{5F3F81D6-6B21-49C6-999A-BCACF4F37D2D}" type="presOf" srcId="{EE5F65A8-C5D7-4560-B7E6-94DF6EC9F366}" destId="{B59FE7A3-258C-4A5F-91F3-C95098949B0E}" srcOrd="0" destOrd="0" presId="urn:microsoft.com/office/officeart/2008/layout/LinedList"/>
    <dgm:cxn modelId="{DF26B91B-EF27-47FC-815A-BC867D72D95D}" type="presOf" srcId="{AED61FC7-E3B5-4D84-BC98-8BBAE994AC6E}" destId="{F1FDD5A9-783A-4C66-BB02-DA0E1141E620}" srcOrd="0" destOrd="0" presId="urn:microsoft.com/office/officeart/2008/layout/LinedList"/>
    <dgm:cxn modelId="{3591ECC8-7BAE-46D6-844C-056E8E06DB3B}" type="presOf" srcId="{649F4228-CD51-4954-A9D5-40A391C497A7}" destId="{7801A8EF-2061-4782-B3C3-E921139FECA9}" srcOrd="0" destOrd="0" presId="urn:microsoft.com/office/officeart/2008/layout/LinedList"/>
    <dgm:cxn modelId="{69E6DE1D-C5B3-420B-B28A-B0517F54D321}" srcId="{60EBD5B5-DEF6-484C-9BD5-BF7DE5320315}" destId="{EE5F65A8-C5D7-4560-B7E6-94DF6EC9F366}" srcOrd="1" destOrd="0" parTransId="{33DFE8CE-0868-4656-B4D8-8165FA1A9FD5}" sibTransId="{00AAC498-DA26-4D9E-9104-CCF60D11AD04}"/>
    <dgm:cxn modelId="{02CCC194-542C-434C-A014-54FFA4058F3E}" type="presParOf" srcId="{150F3152-EB80-4F3D-998D-B34FE57D59B7}" destId="{BA76E066-424D-46B4-93E3-963EBC3AD67E}" srcOrd="0" destOrd="0" presId="urn:microsoft.com/office/officeart/2008/layout/LinedList"/>
    <dgm:cxn modelId="{E5B1D14B-B138-4D11-8347-7959C03106B1}" type="presParOf" srcId="{150F3152-EB80-4F3D-998D-B34FE57D59B7}" destId="{38F1C030-2061-4BBA-9822-34A524F6A5B5}" srcOrd="1" destOrd="0" presId="urn:microsoft.com/office/officeart/2008/layout/LinedList"/>
    <dgm:cxn modelId="{587DE101-325D-4162-A886-F42F6DB39D2A}" type="presParOf" srcId="{38F1C030-2061-4BBA-9822-34A524F6A5B5}" destId="{F1FDD5A9-783A-4C66-BB02-DA0E1141E620}" srcOrd="0" destOrd="0" presId="urn:microsoft.com/office/officeart/2008/layout/LinedList"/>
    <dgm:cxn modelId="{EB4B4769-38C3-4F3B-811A-6CEC7279A2E6}" type="presParOf" srcId="{38F1C030-2061-4BBA-9822-34A524F6A5B5}" destId="{ECBBFB9F-E4B8-4766-85ED-F36CF571767A}" srcOrd="1" destOrd="0" presId="urn:microsoft.com/office/officeart/2008/layout/LinedList"/>
    <dgm:cxn modelId="{14179F68-8857-497B-8DEF-B84A7824FA09}" type="presParOf" srcId="{150F3152-EB80-4F3D-998D-B34FE57D59B7}" destId="{C1C6F08D-0664-4D22-B718-8AC84E3C085A}" srcOrd="2" destOrd="0" presId="urn:microsoft.com/office/officeart/2008/layout/LinedList"/>
    <dgm:cxn modelId="{70A10509-4A5E-4337-8CFB-2D17E93CD46A}" type="presParOf" srcId="{150F3152-EB80-4F3D-998D-B34FE57D59B7}" destId="{39E94EB2-C168-4E13-824C-EE309A872124}" srcOrd="3" destOrd="0" presId="urn:microsoft.com/office/officeart/2008/layout/LinedList"/>
    <dgm:cxn modelId="{3C6E47C1-2742-48FE-A413-44700094883E}" type="presParOf" srcId="{39E94EB2-C168-4E13-824C-EE309A872124}" destId="{B59FE7A3-258C-4A5F-91F3-C95098949B0E}" srcOrd="0" destOrd="0" presId="urn:microsoft.com/office/officeart/2008/layout/LinedList"/>
    <dgm:cxn modelId="{A0897495-7B50-40D5-9E87-B04F05932BC1}" type="presParOf" srcId="{39E94EB2-C168-4E13-824C-EE309A872124}" destId="{CCA2954B-F038-4673-98D3-5DE7E2174FEA}" srcOrd="1" destOrd="0" presId="urn:microsoft.com/office/officeart/2008/layout/LinedList"/>
    <dgm:cxn modelId="{86101156-8377-4E07-9E71-0B1DB54EA2F7}" type="presParOf" srcId="{150F3152-EB80-4F3D-998D-B34FE57D59B7}" destId="{316DF11F-BA4D-4790-BE8A-19293715DF21}" srcOrd="4" destOrd="0" presId="urn:microsoft.com/office/officeart/2008/layout/LinedList"/>
    <dgm:cxn modelId="{A7684A13-6848-45C5-B730-6328A3A8701E}" type="presParOf" srcId="{150F3152-EB80-4F3D-998D-B34FE57D59B7}" destId="{69646F6B-0092-40DC-A4A4-2BC3ABFB4635}" srcOrd="5" destOrd="0" presId="urn:microsoft.com/office/officeart/2008/layout/LinedList"/>
    <dgm:cxn modelId="{9CD08C1E-244E-4B73-8A38-E5C093F79472}" type="presParOf" srcId="{69646F6B-0092-40DC-A4A4-2BC3ABFB4635}" destId="{03172F83-E457-4A90-B151-431D1F689BD8}" srcOrd="0" destOrd="0" presId="urn:microsoft.com/office/officeart/2008/layout/LinedList"/>
    <dgm:cxn modelId="{E4BA98EF-0301-4CF0-BD08-F4C8F57545C0}" type="presParOf" srcId="{69646F6B-0092-40DC-A4A4-2BC3ABFB4635}" destId="{E9F157ED-8A76-410E-B0E1-4C8AD5493760}" srcOrd="1" destOrd="0" presId="urn:microsoft.com/office/officeart/2008/layout/LinedList"/>
    <dgm:cxn modelId="{6CCADD64-1A9B-4B5F-BAF6-CCEA549AFBBF}" type="presParOf" srcId="{150F3152-EB80-4F3D-998D-B34FE57D59B7}" destId="{C114384C-8AED-42CD-B82A-EA3726D400EC}" srcOrd="6" destOrd="0" presId="urn:microsoft.com/office/officeart/2008/layout/LinedList"/>
    <dgm:cxn modelId="{90504BE6-9D36-4F72-8C90-07A0DC7C3C3D}" type="presParOf" srcId="{150F3152-EB80-4F3D-998D-B34FE57D59B7}" destId="{F8463B4D-4C06-4BBD-A495-F86DC68AFDFD}" srcOrd="7" destOrd="0" presId="urn:microsoft.com/office/officeart/2008/layout/LinedList"/>
    <dgm:cxn modelId="{5D17D0FD-F2EB-49F7-B7E0-427247618DA2}" type="presParOf" srcId="{F8463B4D-4C06-4BBD-A495-F86DC68AFDFD}" destId="{7801A8EF-2061-4782-B3C3-E921139FECA9}" srcOrd="0" destOrd="0" presId="urn:microsoft.com/office/officeart/2008/layout/LinedList"/>
    <dgm:cxn modelId="{158442A7-66B9-4847-B13B-2FEA12B644F5}" type="presParOf" srcId="{F8463B4D-4C06-4BBD-A495-F86DC68AFDFD}" destId="{E1DDC165-03FB-49B1-8DDD-55498C0D8099}" srcOrd="1" destOrd="0" presId="urn:microsoft.com/office/officeart/2008/layout/LinedList"/>
    <dgm:cxn modelId="{D3CEC4DA-0F11-46E6-A872-8B7CDFC65731}" type="presParOf" srcId="{150F3152-EB80-4F3D-998D-B34FE57D59B7}" destId="{7D8EDF3E-CFC9-4774-9881-33564C40A15C}" srcOrd="8" destOrd="0" presId="urn:microsoft.com/office/officeart/2008/layout/LinedList"/>
    <dgm:cxn modelId="{86D4704C-4689-4A75-8921-7EBEC7E7B56C}" type="presParOf" srcId="{150F3152-EB80-4F3D-998D-B34FE57D59B7}" destId="{919672FC-72CE-4D3D-9201-AF1D4ADE30CC}" srcOrd="9" destOrd="0" presId="urn:microsoft.com/office/officeart/2008/layout/LinedList"/>
    <dgm:cxn modelId="{0D9F2F8F-3A0A-4560-B204-DBB11184BB60}" type="presParOf" srcId="{919672FC-72CE-4D3D-9201-AF1D4ADE30CC}" destId="{D0B4A1B9-0DDF-4E61-AD46-BB02AC3F90FE}" srcOrd="0" destOrd="0" presId="urn:microsoft.com/office/officeart/2008/layout/LinedList"/>
    <dgm:cxn modelId="{EF03C207-E798-4F0F-9A18-FA8EB1DC1CCF}" type="presParOf" srcId="{919672FC-72CE-4D3D-9201-AF1D4ADE30CC}" destId="{0769B94D-3010-4D94-8D08-758AF3C6EE14}" srcOrd="1" destOrd="0" presId="urn:microsoft.com/office/officeart/2008/layout/LinedList"/>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1286DEBE-411D-417A-9C0B-93F44D3B7B92}"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CED2DAA8-5512-4657-9F29-C7874CB5BCD0}">
      <dgm:prSet/>
      <dgm:spPr/>
      <dgm:t>
        <a:bodyPr/>
        <a:lstStyle/>
        <a:p>
          <a:r>
            <a:rPr lang="en-US" dirty="0"/>
            <a:t>﻿Iatrogenic factors play a considerable role in </a:t>
          </a:r>
          <a:r>
            <a:rPr lang="en-US" dirty="0">
              <a:latin typeface="Calibri Light" panose="020F0302020204030204"/>
            </a:rPr>
            <a:t>periodontal</a:t>
          </a:r>
          <a:r>
            <a:rPr lang="en-US" dirty="0"/>
            <a:t> diseases.</a:t>
          </a:r>
        </a:p>
      </dgm:t>
    </dgm:pt>
    <dgm:pt modelId="{2B3B0A6D-0B3B-46A4-9B31-BF9603FF91DD}" type="parTrans" cxnId="{8E3E047D-7FC5-462F-893F-20921489BEF0}">
      <dgm:prSet/>
      <dgm:spPr/>
      <dgm:t>
        <a:bodyPr/>
        <a:lstStyle/>
        <a:p>
          <a:endParaRPr lang="en-US"/>
        </a:p>
      </dgm:t>
    </dgm:pt>
    <dgm:pt modelId="{F51B9598-31B8-4393-ABA5-FA00E151D303}" type="sibTrans" cxnId="{8E3E047D-7FC5-462F-893F-20921489BEF0}">
      <dgm:prSet/>
      <dgm:spPr/>
      <dgm:t>
        <a:bodyPr/>
        <a:lstStyle/>
        <a:p>
          <a:endParaRPr lang="en-US"/>
        </a:p>
      </dgm:t>
    </dgm:pt>
    <dgm:pt modelId="{22BC3D48-6A11-4F0A-8B85-F0F443C5EEC9}">
      <dgm:prSet/>
      <dgm:spPr/>
      <dgm:t>
        <a:bodyPr/>
        <a:lstStyle/>
        <a:p>
          <a:pPr rtl="0"/>
          <a:r>
            <a:rPr lang="en-US" dirty="0"/>
            <a:t>﻿When treating the patients objectives of dentists must be clear ,to avoid any undesirable outcomes of treatment.</a:t>
          </a:r>
          <a:r>
            <a:rPr lang="en-US" dirty="0">
              <a:latin typeface="Calibri Light" panose="020F0302020204030204"/>
            </a:rPr>
            <a:t> </a:t>
          </a:r>
          <a:endParaRPr lang="en-US" dirty="0"/>
        </a:p>
      </dgm:t>
    </dgm:pt>
    <dgm:pt modelId="{708A7C1F-02B2-4440-927B-DF028A960CE6}" type="parTrans" cxnId="{EA4EA302-0877-47D8-BE22-E6B0371F3C75}">
      <dgm:prSet/>
      <dgm:spPr/>
      <dgm:t>
        <a:bodyPr/>
        <a:lstStyle/>
        <a:p>
          <a:endParaRPr lang="en-US"/>
        </a:p>
      </dgm:t>
    </dgm:pt>
    <dgm:pt modelId="{B3701246-9A68-417D-BE4E-A0DAC3378303}" type="sibTrans" cxnId="{EA4EA302-0877-47D8-BE22-E6B0371F3C75}">
      <dgm:prSet/>
      <dgm:spPr/>
      <dgm:t>
        <a:bodyPr/>
        <a:lstStyle/>
        <a:p>
          <a:endParaRPr lang="en-US"/>
        </a:p>
      </dgm:t>
    </dgm:pt>
    <dgm:pt modelId="{DB142BB8-7694-49F3-A221-80ECC3BEB300}">
      <dgm:prSet/>
      <dgm:spPr/>
      <dgm:t>
        <a:bodyPr/>
        <a:lstStyle/>
        <a:p>
          <a:r>
            <a:rPr lang="en-US" dirty="0"/>
            <a:t>﻿There is a need to increase awareness among dental practitioners about the role of iatrogenic factors in order to get successful outcome of any dental therapy, which unfortunately is ignored for a long time.</a:t>
          </a:r>
        </a:p>
      </dgm:t>
    </dgm:pt>
    <dgm:pt modelId="{E5612F1E-57EA-4D14-8D70-51F44EFBD44E}" type="parTrans" cxnId="{3D80B679-D90F-45C6-B58D-3A269244CAC0}">
      <dgm:prSet/>
      <dgm:spPr/>
      <dgm:t>
        <a:bodyPr/>
        <a:lstStyle/>
        <a:p>
          <a:endParaRPr lang="en-US"/>
        </a:p>
      </dgm:t>
    </dgm:pt>
    <dgm:pt modelId="{FE6D5E11-9B73-4ECA-A012-A54C0BEA39EE}" type="sibTrans" cxnId="{3D80B679-D90F-45C6-B58D-3A269244CAC0}">
      <dgm:prSet/>
      <dgm:spPr/>
      <dgm:t>
        <a:bodyPr/>
        <a:lstStyle/>
        <a:p>
          <a:endParaRPr lang="en-US"/>
        </a:p>
      </dgm:t>
    </dgm:pt>
    <dgm:pt modelId="{7FFF8C4C-1365-4F59-A105-2D53FADF7995}" type="pres">
      <dgm:prSet presAssocID="{1286DEBE-411D-417A-9C0B-93F44D3B7B92}" presName="linear" presStyleCnt="0">
        <dgm:presLayoutVars>
          <dgm:animLvl val="lvl"/>
          <dgm:resizeHandles val="exact"/>
        </dgm:presLayoutVars>
      </dgm:prSet>
      <dgm:spPr/>
      <dgm:t>
        <a:bodyPr/>
        <a:lstStyle/>
        <a:p>
          <a:endParaRPr lang="en-US"/>
        </a:p>
      </dgm:t>
    </dgm:pt>
    <dgm:pt modelId="{E5C26F68-513F-480D-B458-8360269797CF}" type="pres">
      <dgm:prSet presAssocID="{CED2DAA8-5512-4657-9F29-C7874CB5BCD0}" presName="parentText" presStyleLbl="node1" presStyleIdx="0" presStyleCnt="3">
        <dgm:presLayoutVars>
          <dgm:chMax val="0"/>
          <dgm:bulletEnabled val="1"/>
        </dgm:presLayoutVars>
      </dgm:prSet>
      <dgm:spPr/>
      <dgm:t>
        <a:bodyPr/>
        <a:lstStyle/>
        <a:p>
          <a:endParaRPr lang="en-US"/>
        </a:p>
      </dgm:t>
    </dgm:pt>
    <dgm:pt modelId="{2F3A5910-EF13-45C9-A002-AEACDE09F383}" type="pres">
      <dgm:prSet presAssocID="{F51B9598-31B8-4393-ABA5-FA00E151D303}" presName="spacer" presStyleCnt="0"/>
      <dgm:spPr/>
    </dgm:pt>
    <dgm:pt modelId="{A8C036CD-CA38-404B-9DCF-285B0187557A}" type="pres">
      <dgm:prSet presAssocID="{22BC3D48-6A11-4F0A-8B85-F0F443C5EEC9}" presName="parentText" presStyleLbl="node1" presStyleIdx="1" presStyleCnt="3">
        <dgm:presLayoutVars>
          <dgm:chMax val="0"/>
          <dgm:bulletEnabled val="1"/>
        </dgm:presLayoutVars>
      </dgm:prSet>
      <dgm:spPr/>
      <dgm:t>
        <a:bodyPr/>
        <a:lstStyle/>
        <a:p>
          <a:endParaRPr lang="en-US"/>
        </a:p>
      </dgm:t>
    </dgm:pt>
    <dgm:pt modelId="{7A89153C-4E10-4BDD-9F50-C2FBF03CD8CD}" type="pres">
      <dgm:prSet presAssocID="{B3701246-9A68-417D-BE4E-A0DAC3378303}" presName="spacer" presStyleCnt="0"/>
      <dgm:spPr/>
    </dgm:pt>
    <dgm:pt modelId="{B02A1996-A9AD-453C-BC41-5C4EE32AF799}" type="pres">
      <dgm:prSet presAssocID="{DB142BB8-7694-49F3-A221-80ECC3BEB300}" presName="parentText" presStyleLbl="node1" presStyleIdx="2" presStyleCnt="3">
        <dgm:presLayoutVars>
          <dgm:chMax val="0"/>
          <dgm:bulletEnabled val="1"/>
        </dgm:presLayoutVars>
      </dgm:prSet>
      <dgm:spPr/>
      <dgm:t>
        <a:bodyPr/>
        <a:lstStyle/>
        <a:p>
          <a:endParaRPr lang="en-US"/>
        </a:p>
      </dgm:t>
    </dgm:pt>
  </dgm:ptLst>
  <dgm:cxnLst>
    <dgm:cxn modelId="{D3112D12-F52B-4178-A9CF-80B5AD34309C}" type="presOf" srcId="{22BC3D48-6A11-4F0A-8B85-F0F443C5EEC9}" destId="{A8C036CD-CA38-404B-9DCF-285B0187557A}" srcOrd="0" destOrd="0" presId="urn:microsoft.com/office/officeart/2005/8/layout/vList2"/>
    <dgm:cxn modelId="{9628BB71-98D6-4EF9-831D-65C1599042DB}" type="presOf" srcId="{DB142BB8-7694-49F3-A221-80ECC3BEB300}" destId="{B02A1996-A9AD-453C-BC41-5C4EE32AF799}" srcOrd="0" destOrd="0" presId="urn:microsoft.com/office/officeart/2005/8/layout/vList2"/>
    <dgm:cxn modelId="{C283590B-8330-4319-89FD-2A9859C469D7}" type="presOf" srcId="{CED2DAA8-5512-4657-9F29-C7874CB5BCD0}" destId="{E5C26F68-513F-480D-B458-8360269797CF}" srcOrd="0" destOrd="0" presId="urn:microsoft.com/office/officeart/2005/8/layout/vList2"/>
    <dgm:cxn modelId="{EA4EA302-0877-47D8-BE22-E6B0371F3C75}" srcId="{1286DEBE-411D-417A-9C0B-93F44D3B7B92}" destId="{22BC3D48-6A11-4F0A-8B85-F0F443C5EEC9}" srcOrd="1" destOrd="0" parTransId="{708A7C1F-02B2-4440-927B-DF028A960CE6}" sibTransId="{B3701246-9A68-417D-BE4E-A0DAC3378303}"/>
    <dgm:cxn modelId="{2095FB19-83F6-425E-A8A7-0F9F6F336007}" type="presOf" srcId="{1286DEBE-411D-417A-9C0B-93F44D3B7B92}" destId="{7FFF8C4C-1365-4F59-A105-2D53FADF7995}" srcOrd="0" destOrd="0" presId="urn:microsoft.com/office/officeart/2005/8/layout/vList2"/>
    <dgm:cxn modelId="{3D80B679-D90F-45C6-B58D-3A269244CAC0}" srcId="{1286DEBE-411D-417A-9C0B-93F44D3B7B92}" destId="{DB142BB8-7694-49F3-A221-80ECC3BEB300}" srcOrd="2" destOrd="0" parTransId="{E5612F1E-57EA-4D14-8D70-51F44EFBD44E}" sibTransId="{FE6D5E11-9B73-4ECA-A012-A54C0BEA39EE}"/>
    <dgm:cxn modelId="{8E3E047D-7FC5-462F-893F-20921489BEF0}" srcId="{1286DEBE-411D-417A-9C0B-93F44D3B7B92}" destId="{CED2DAA8-5512-4657-9F29-C7874CB5BCD0}" srcOrd="0" destOrd="0" parTransId="{2B3B0A6D-0B3B-46A4-9B31-BF9603FF91DD}" sibTransId="{F51B9598-31B8-4393-ABA5-FA00E151D303}"/>
    <dgm:cxn modelId="{5D9E6701-4A4E-4D5D-8435-48D75FE429F0}" type="presParOf" srcId="{7FFF8C4C-1365-4F59-A105-2D53FADF7995}" destId="{E5C26F68-513F-480D-B458-8360269797CF}" srcOrd="0" destOrd="0" presId="urn:microsoft.com/office/officeart/2005/8/layout/vList2"/>
    <dgm:cxn modelId="{9614872E-2B66-45BE-A346-535C4B6584AB}" type="presParOf" srcId="{7FFF8C4C-1365-4F59-A105-2D53FADF7995}" destId="{2F3A5910-EF13-45C9-A002-AEACDE09F383}" srcOrd="1" destOrd="0" presId="urn:microsoft.com/office/officeart/2005/8/layout/vList2"/>
    <dgm:cxn modelId="{2E780DA9-D1BD-42E3-9EE6-4E7E84DC78E7}" type="presParOf" srcId="{7FFF8C4C-1365-4F59-A105-2D53FADF7995}" destId="{A8C036CD-CA38-404B-9DCF-285B0187557A}" srcOrd="2" destOrd="0" presId="urn:microsoft.com/office/officeart/2005/8/layout/vList2"/>
    <dgm:cxn modelId="{2FB1BE5F-60F5-4693-883A-ED4AA93190A5}" type="presParOf" srcId="{7FFF8C4C-1365-4F59-A105-2D53FADF7995}" destId="{7A89153C-4E10-4BDD-9F50-C2FBF03CD8CD}" srcOrd="3" destOrd="0" presId="urn:microsoft.com/office/officeart/2005/8/layout/vList2"/>
    <dgm:cxn modelId="{4381A70B-F894-4F1C-BE4F-7BB567A8D245}" type="presParOf" srcId="{7FFF8C4C-1365-4F59-A105-2D53FADF7995}" destId="{B02A1996-A9AD-453C-BC41-5C4EE32AF799}" srcOrd="4" destOrd="0" presId="urn:microsoft.com/office/officeart/2005/8/layout/vList2"/>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1A56A84-6C33-4752-8418-0B303734D7AE}"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0D1AA116-2112-4542-8A2D-71DA43825A82}">
      <dgm:prSet/>
      <dgm:spPr/>
      <dgm:t>
        <a:bodyPr/>
        <a:lstStyle/>
        <a:p>
          <a:r>
            <a:rPr lang="en-US"/>
            <a:t>Restorative materials are themselves not injurious to periodontal tissues . </a:t>
          </a:r>
        </a:p>
      </dgm:t>
    </dgm:pt>
    <dgm:pt modelId="{CA7FDA82-0242-4F8E-8665-FA6128E997A8}" type="parTrans" cxnId="{F88E93AB-A15C-4368-AAC1-C262935850D2}">
      <dgm:prSet/>
      <dgm:spPr/>
      <dgm:t>
        <a:bodyPr/>
        <a:lstStyle/>
        <a:p>
          <a:endParaRPr lang="en-US"/>
        </a:p>
      </dgm:t>
    </dgm:pt>
    <dgm:pt modelId="{52607834-C33E-464F-99D8-1C9C0DD85D6B}" type="sibTrans" cxnId="{F88E93AB-A15C-4368-AAC1-C262935850D2}">
      <dgm:prSet/>
      <dgm:spPr/>
      <dgm:t>
        <a:bodyPr/>
        <a:lstStyle/>
        <a:p>
          <a:endParaRPr lang="en-US"/>
        </a:p>
      </dgm:t>
    </dgm:pt>
    <dgm:pt modelId="{CBF1212C-96CA-4CEC-A49B-6669B597FC35}">
      <dgm:prSet/>
      <dgm:spPr/>
      <dgm:t>
        <a:bodyPr/>
        <a:lstStyle/>
        <a:p>
          <a:r>
            <a:rPr lang="en-US"/>
            <a:t>Plaque retention capacity of different materials is different </a:t>
          </a:r>
        </a:p>
      </dgm:t>
    </dgm:pt>
    <dgm:pt modelId="{F69C62BB-57FC-4912-AC3C-F9B640FBDFF7}" type="parTrans" cxnId="{52787B86-4FA8-4956-ABEE-F081661E2401}">
      <dgm:prSet/>
      <dgm:spPr/>
      <dgm:t>
        <a:bodyPr/>
        <a:lstStyle/>
        <a:p>
          <a:endParaRPr lang="en-US"/>
        </a:p>
      </dgm:t>
    </dgm:pt>
    <dgm:pt modelId="{013D4B2F-85A1-46CE-8EE1-51AD6073B947}" type="sibTrans" cxnId="{52787B86-4FA8-4956-ABEE-F081661E2401}">
      <dgm:prSet/>
      <dgm:spPr/>
      <dgm:t>
        <a:bodyPr/>
        <a:lstStyle/>
        <a:p>
          <a:endParaRPr lang="en-US"/>
        </a:p>
      </dgm:t>
    </dgm:pt>
    <dgm:pt modelId="{131F92D8-069E-4D0D-993B-4A2EE1861502}">
      <dgm:prSet/>
      <dgm:spPr/>
      <dgm:t>
        <a:bodyPr/>
        <a:lstStyle/>
        <a:p>
          <a:r>
            <a:rPr lang="en-US"/>
            <a:t>But yet can be controlled if restoration was well polished and accesible to oral hygiene </a:t>
          </a:r>
          <a:br>
            <a:rPr lang="en-US"/>
          </a:br>
          <a:endParaRPr lang="en-US"/>
        </a:p>
      </dgm:t>
    </dgm:pt>
    <dgm:pt modelId="{EFF4F51C-E355-442F-AB09-674ED3040EF5}" type="parTrans" cxnId="{9FB90E6F-B8BB-46D0-BC28-893EC2A765E2}">
      <dgm:prSet/>
      <dgm:spPr/>
      <dgm:t>
        <a:bodyPr/>
        <a:lstStyle/>
        <a:p>
          <a:endParaRPr lang="en-US"/>
        </a:p>
      </dgm:t>
    </dgm:pt>
    <dgm:pt modelId="{63274FAD-E3F8-486F-849B-A94CA8A7F30C}" type="sibTrans" cxnId="{9FB90E6F-B8BB-46D0-BC28-893EC2A765E2}">
      <dgm:prSet/>
      <dgm:spPr/>
      <dgm:t>
        <a:bodyPr/>
        <a:lstStyle/>
        <a:p>
          <a:endParaRPr lang="en-US"/>
        </a:p>
      </dgm:t>
    </dgm:pt>
    <dgm:pt modelId="{22E4A5C9-744A-4A98-BD79-7751680F87E2}" type="pres">
      <dgm:prSet presAssocID="{A1A56A84-6C33-4752-8418-0B303734D7AE}" presName="linear" presStyleCnt="0">
        <dgm:presLayoutVars>
          <dgm:animLvl val="lvl"/>
          <dgm:resizeHandles val="exact"/>
        </dgm:presLayoutVars>
      </dgm:prSet>
      <dgm:spPr/>
      <dgm:t>
        <a:bodyPr/>
        <a:lstStyle/>
        <a:p>
          <a:endParaRPr lang="en-US"/>
        </a:p>
      </dgm:t>
    </dgm:pt>
    <dgm:pt modelId="{BF2DEC56-0DEF-4965-9944-EC7D1AEC986F}" type="pres">
      <dgm:prSet presAssocID="{0D1AA116-2112-4542-8A2D-71DA43825A82}" presName="parentText" presStyleLbl="node1" presStyleIdx="0" presStyleCnt="3">
        <dgm:presLayoutVars>
          <dgm:chMax val="0"/>
          <dgm:bulletEnabled val="1"/>
        </dgm:presLayoutVars>
      </dgm:prSet>
      <dgm:spPr/>
      <dgm:t>
        <a:bodyPr/>
        <a:lstStyle/>
        <a:p>
          <a:endParaRPr lang="en-US"/>
        </a:p>
      </dgm:t>
    </dgm:pt>
    <dgm:pt modelId="{CC1980EA-7515-424E-AD25-938BC6397D6C}" type="pres">
      <dgm:prSet presAssocID="{52607834-C33E-464F-99D8-1C9C0DD85D6B}" presName="spacer" presStyleCnt="0"/>
      <dgm:spPr/>
    </dgm:pt>
    <dgm:pt modelId="{FF5E57EA-6F9B-4393-A112-A73A398E40B7}" type="pres">
      <dgm:prSet presAssocID="{CBF1212C-96CA-4CEC-A49B-6669B597FC35}" presName="parentText" presStyleLbl="node1" presStyleIdx="1" presStyleCnt="3">
        <dgm:presLayoutVars>
          <dgm:chMax val="0"/>
          <dgm:bulletEnabled val="1"/>
        </dgm:presLayoutVars>
      </dgm:prSet>
      <dgm:spPr/>
      <dgm:t>
        <a:bodyPr/>
        <a:lstStyle/>
        <a:p>
          <a:endParaRPr lang="en-US"/>
        </a:p>
      </dgm:t>
    </dgm:pt>
    <dgm:pt modelId="{C682CCC6-46E2-4904-A77A-EE213C199748}" type="pres">
      <dgm:prSet presAssocID="{013D4B2F-85A1-46CE-8EE1-51AD6073B947}" presName="spacer" presStyleCnt="0"/>
      <dgm:spPr/>
    </dgm:pt>
    <dgm:pt modelId="{0FC84E9A-4443-42E4-AEE7-0CCCB134F3FC}" type="pres">
      <dgm:prSet presAssocID="{131F92D8-069E-4D0D-993B-4A2EE1861502}" presName="parentText" presStyleLbl="node1" presStyleIdx="2" presStyleCnt="3">
        <dgm:presLayoutVars>
          <dgm:chMax val="0"/>
          <dgm:bulletEnabled val="1"/>
        </dgm:presLayoutVars>
      </dgm:prSet>
      <dgm:spPr/>
      <dgm:t>
        <a:bodyPr/>
        <a:lstStyle/>
        <a:p>
          <a:endParaRPr lang="en-US"/>
        </a:p>
      </dgm:t>
    </dgm:pt>
  </dgm:ptLst>
  <dgm:cxnLst>
    <dgm:cxn modelId="{52787B86-4FA8-4956-ABEE-F081661E2401}" srcId="{A1A56A84-6C33-4752-8418-0B303734D7AE}" destId="{CBF1212C-96CA-4CEC-A49B-6669B597FC35}" srcOrd="1" destOrd="0" parTransId="{F69C62BB-57FC-4912-AC3C-F9B640FBDFF7}" sibTransId="{013D4B2F-85A1-46CE-8EE1-51AD6073B947}"/>
    <dgm:cxn modelId="{DB4E22D2-36DC-4B3E-9727-E3B31F4A47B7}" type="presOf" srcId="{0D1AA116-2112-4542-8A2D-71DA43825A82}" destId="{BF2DEC56-0DEF-4965-9944-EC7D1AEC986F}" srcOrd="0" destOrd="0" presId="urn:microsoft.com/office/officeart/2005/8/layout/vList2"/>
    <dgm:cxn modelId="{F88E93AB-A15C-4368-AAC1-C262935850D2}" srcId="{A1A56A84-6C33-4752-8418-0B303734D7AE}" destId="{0D1AA116-2112-4542-8A2D-71DA43825A82}" srcOrd="0" destOrd="0" parTransId="{CA7FDA82-0242-4F8E-8665-FA6128E997A8}" sibTransId="{52607834-C33E-464F-99D8-1C9C0DD85D6B}"/>
    <dgm:cxn modelId="{01736E71-5371-4B0C-88BF-11057AAEC3CE}" type="presOf" srcId="{131F92D8-069E-4D0D-993B-4A2EE1861502}" destId="{0FC84E9A-4443-42E4-AEE7-0CCCB134F3FC}" srcOrd="0" destOrd="0" presId="urn:microsoft.com/office/officeart/2005/8/layout/vList2"/>
    <dgm:cxn modelId="{9FB90E6F-B8BB-46D0-BC28-893EC2A765E2}" srcId="{A1A56A84-6C33-4752-8418-0B303734D7AE}" destId="{131F92D8-069E-4D0D-993B-4A2EE1861502}" srcOrd="2" destOrd="0" parTransId="{EFF4F51C-E355-442F-AB09-674ED3040EF5}" sibTransId="{63274FAD-E3F8-486F-849B-A94CA8A7F30C}"/>
    <dgm:cxn modelId="{2029BB28-E7EC-4D65-87F0-21A0CFFA5B71}" type="presOf" srcId="{CBF1212C-96CA-4CEC-A49B-6669B597FC35}" destId="{FF5E57EA-6F9B-4393-A112-A73A398E40B7}" srcOrd="0" destOrd="0" presId="urn:microsoft.com/office/officeart/2005/8/layout/vList2"/>
    <dgm:cxn modelId="{7FFC4C63-59E3-4406-9076-C70B4D734AB3}" type="presOf" srcId="{A1A56A84-6C33-4752-8418-0B303734D7AE}" destId="{22E4A5C9-744A-4A98-BD79-7751680F87E2}" srcOrd="0" destOrd="0" presId="urn:microsoft.com/office/officeart/2005/8/layout/vList2"/>
    <dgm:cxn modelId="{A630A725-8345-4074-B2F3-B3F024D305AA}" type="presParOf" srcId="{22E4A5C9-744A-4A98-BD79-7751680F87E2}" destId="{BF2DEC56-0DEF-4965-9944-EC7D1AEC986F}" srcOrd="0" destOrd="0" presId="urn:microsoft.com/office/officeart/2005/8/layout/vList2"/>
    <dgm:cxn modelId="{8A223C31-583A-41D5-8246-C48A5F631865}" type="presParOf" srcId="{22E4A5C9-744A-4A98-BD79-7751680F87E2}" destId="{CC1980EA-7515-424E-AD25-938BC6397D6C}" srcOrd="1" destOrd="0" presId="urn:microsoft.com/office/officeart/2005/8/layout/vList2"/>
    <dgm:cxn modelId="{A9E1A665-D5D8-439C-853F-6757FA0344FF}" type="presParOf" srcId="{22E4A5C9-744A-4A98-BD79-7751680F87E2}" destId="{FF5E57EA-6F9B-4393-A112-A73A398E40B7}" srcOrd="2" destOrd="0" presId="urn:microsoft.com/office/officeart/2005/8/layout/vList2"/>
    <dgm:cxn modelId="{0D3D99D6-441D-40F0-903D-397EFBB82B33}" type="presParOf" srcId="{22E4A5C9-744A-4A98-BD79-7751680F87E2}" destId="{C682CCC6-46E2-4904-A77A-EE213C199748}" srcOrd="3" destOrd="0" presId="urn:microsoft.com/office/officeart/2005/8/layout/vList2"/>
    <dgm:cxn modelId="{5D16D0FE-F1D6-4160-B32F-3A1EB92AE210}" type="presParOf" srcId="{22E4A5C9-744A-4A98-BD79-7751680F87E2}" destId="{0FC84E9A-4443-42E4-AEE7-0CCCB134F3FC}" srcOrd="4" destOrd="0" presId="urn:microsoft.com/office/officeart/2005/8/layout/vList2"/>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5C48E1A6-4F2A-4EDA-81D4-1900A1F217C6}" type="doc">
      <dgm:prSet loTypeId="urn:microsoft.com/office/officeart/2008/layout/LinedList" loCatId="list" qsTypeId="urn:microsoft.com/office/officeart/2005/8/quickstyle/simple1" qsCatId="simple" csTypeId="urn:microsoft.com/office/officeart/2005/8/colors/colorful2" csCatId="colorful"/>
      <dgm:spPr/>
      <dgm:t>
        <a:bodyPr/>
        <a:lstStyle/>
        <a:p>
          <a:endParaRPr lang="en-US"/>
        </a:p>
      </dgm:t>
    </dgm:pt>
    <dgm:pt modelId="{EDC8EB89-B5A1-4F7D-8768-DDBCB0C0BE8B}">
      <dgm:prSet/>
      <dgm:spPr/>
      <dgm:t>
        <a:bodyPr/>
        <a:lstStyle/>
        <a:p>
          <a:r>
            <a:rPr lang="en-US" b="1"/>
            <a:t>F. Restorative procedures</a:t>
          </a:r>
          <a:r>
            <a:rPr lang="en-US"/>
            <a:t> </a:t>
          </a:r>
        </a:p>
      </dgm:t>
    </dgm:pt>
    <dgm:pt modelId="{CFDCED0C-054D-4D72-B7D0-12C0DD63AC91}" type="parTrans" cxnId="{1A5E6FD5-2AD4-4884-A9EB-71B85C6E372E}">
      <dgm:prSet/>
      <dgm:spPr/>
      <dgm:t>
        <a:bodyPr/>
        <a:lstStyle/>
        <a:p>
          <a:endParaRPr lang="en-US"/>
        </a:p>
      </dgm:t>
    </dgm:pt>
    <dgm:pt modelId="{8679733A-6AAF-4B5A-B8A1-684B2EDCF110}" type="sibTrans" cxnId="{1A5E6FD5-2AD4-4884-A9EB-71B85C6E372E}">
      <dgm:prSet/>
      <dgm:spPr/>
      <dgm:t>
        <a:bodyPr/>
        <a:lstStyle/>
        <a:p>
          <a:endParaRPr lang="en-US"/>
        </a:p>
      </dgm:t>
    </dgm:pt>
    <dgm:pt modelId="{8D8676EF-6184-49F2-A360-DD024DC61CAD}">
      <dgm:prSet/>
      <dgm:spPr/>
      <dgm:t>
        <a:bodyPr/>
        <a:lstStyle/>
        <a:p>
          <a:r>
            <a:rPr lang="en-US"/>
            <a:t>can also cause destruction of periodontium. </a:t>
          </a:r>
        </a:p>
      </dgm:t>
    </dgm:pt>
    <dgm:pt modelId="{FB359F79-6110-41B8-B3C9-69F4170D7043}" type="parTrans" cxnId="{792A83E3-3DFD-4447-91BB-6FEF3016BE57}">
      <dgm:prSet/>
      <dgm:spPr/>
      <dgm:t>
        <a:bodyPr/>
        <a:lstStyle/>
        <a:p>
          <a:endParaRPr lang="en-US"/>
        </a:p>
      </dgm:t>
    </dgm:pt>
    <dgm:pt modelId="{3E85B8CD-FB8F-48E4-B518-69255BABD56E}" type="sibTrans" cxnId="{792A83E3-3DFD-4447-91BB-6FEF3016BE57}">
      <dgm:prSet/>
      <dgm:spPr/>
      <dgm:t>
        <a:bodyPr/>
        <a:lstStyle/>
        <a:p>
          <a:endParaRPr lang="en-US"/>
        </a:p>
      </dgm:t>
    </dgm:pt>
    <dgm:pt modelId="{5C558E69-4838-4DB4-853C-130E24CF680E}">
      <dgm:prSet/>
      <dgm:spPr/>
      <dgm:t>
        <a:bodyPr/>
        <a:lstStyle/>
        <a:p>
          <a:r>
            <a:rPr lang="en-US"/>
            <a:t>The use of the rubber dam clamps, copper bands, matrix bands and disks can lacerate the gingiva, causes degrees </a:t>
          </a:r>
        </a:p>
      </dgm:t>
    </dgm:pt>
    <dgm:pt modelId="{653BE209-72A5-4C7D-A1B6-E834A5A0FB7C}" type="parTrans" cxnId="{D1182E3C-801D-4E5F-B51E-832CD4ACD71A}">
      <dgm:prSet/>
      <dgm:spPr/>
      <dgm:t>
        <a:bodyPr/>
        <a:lstStyle/>
        <a:p>
          <a:endParaRPr lang="en-US"/>
        </a:p>
      </dgm:t>
    </dgm:pt>
    <dgm:pt modelId="{F34CA23C-974F-4A12-A6CD-D8938042243A}" type="sibTrans" cxnId="{D1182E3C-801D-4E5F-B51E-832CD4ACD71A}">
      <dgm:prSet/>
      <dgm:spPr/>
      <dgm:t>
        <a:bodyPr/>
        <a:lstStyle/>
        <a:p>
          <a:endParaRPr lang="en-US"/>
        </a:p>
      </dgm:t>
    </dgm:pt>
    <dgm:pt modelId="{ECB339F9-2102-4EFB-92FE-2B6C573DCB4C}">
      <dgm:prSet/>
      <dgm:spPr/>
      <dgm:t>
        <a:bodyPr/>
        <a:lstStyle/>
        <a:p>
          <a:r>
            <a:rPr lang="en-US"/>
            <a:t>of gingival inflammation</a:t>
          </a:r>
        </a:p>
      </dgm:t>
    </dgm:pt>
    <dgm:pt modelId="{3B2E5710-B487-41F0-BCDA-CC0C86626A21}" type="parTrans" cxnId="{126FB94E-4FDF-44E0-8255-7F8C3C9E7F17}">
      <dgm:prSet/>
      <dgm:spPr/>
      <dgm:t>
        <a:bodyPr/>
        <a:lstStyle/>
        <a:p>
          <a:endParaRPr lang="en-US"/>
        </a:p>
      </dgm:t>
    </dgm:pt>
    <dgm:pt modelId="{9EF9D170-A17A-4AF7-B03E-B9166E81F7F6}" type="sibTrans" cxnId="{126FB94E-4FDF-44E0-8255-7F8C3C9E7F17}">
      <dgm:prSet/>
      <dgm:spPr/>
      <dgm:t>
        <a:bodyPr/>
        <a:lstStyle/>
        <a:p>
          <a:endParaRPr lang="en-US"/>
        </a:p>
      </dgm:t>
    </dgm:pt>
    <dgm:pt modelId="{793B94CB-2DAA-4DDD-8F8E-DEC2BA065924}" type="pres">
      <dgm:prSet presAssocID="{5C48E1A6-4F2A-4EDA-81D4-1900A1F217C6}" presName="vert0" presStyleCnt="0">
        <dgm:presLayoutVars>
          <dgm:dir/>
          <dgm:animOne val="branch"/>
          <dgm:animLvl val="lvl"/>
        </dgm:presLayoutVars>
      </dgm:prSet>
      <dgm:spPr/>
      <dgm:t>
        <a:bodyPr/>
        <a:lstStyle/>
        <a:p>
          <a:endParaRPr lang="en-US"/>
        </a:p>
      </dgm:t>
    </dgm:pt>
    <dgm:pt modelId="{B8DAE75C-8B01-435B-8A50-A38751043DCC}" type="pres">
      <dgm:prSet presAssocID="{EDC8EB89-B5A1-4F7D-8768-DDBCB0C0BE8B}" presName="thickLine" presStyleLbl="alignNode1" presStyleIdx="0" presStyleCnt="4"/>
      <dgm:spPr/>
    </dgm:pt>
    <dgm:pt modelId="{3E0DAA62-1E45-40BB-AEAD-5C5CE11FAE1B}" type="pres">
      <dgm:prSet presAssocID="{EDC8EB89-B5A1-4F7D-8768-DDBCB0C0BE8B}" presName="horz1" presStyleCnt="0"/>
      <dgm:spPr/>
    </dgm:pt>
    <dgm:pt modelId="{1FEF513C-805A-4668-8441-7DCA9418DE14}" type="pres">
      <dgm:prSet presAssocID="{EDC8EB89-B5A1-4F7D-8768-DDBCB0C0BE8B}" presName="tx1" presStyleLbl="revTx" presStyleIdx="0" presStyleCnt="4"/>
      <dgm:spPr/>
      <dgm:t>
        <a:bodyPr/>
        <a:lstStyle/>
        <a:p>
          <a:endParaRPr lang="en-US"/>
        </a:p>
      </dgm:t>
    </dgm:pt>
    <dgm:pt modelId="{57E9646C-4B05-44FC-860A-DEDF856C966B}" type="pres">
      <dgm:prSet presAssocID="{EDC8EB89-B5A1-4F7D-8768-DDBCB0C0BE8B}" presName="vert1" presStyleCnt="0"/>
      <dgm:spPr/>
    </dgm:pt>
    <dgm:pt modelId="{3C107B28-456B-4321-BBBC-81995344CAD9}" type="pres">
      <dgm:prSet presAssocID="{8D8676EF-6184-49F2-A360-DD024DC61CAD}" presName="thickLine" presStyleLbl="alignNode1" presStyleIdx="1" presStyleCnt="4"/>
      <dgm:spPr/>
    </dgm:pt>
    <dgm:pt modelId="{E0FD338A-6225-4A97-BD56-E3283CF2614D}" type="pres">
      <dgm:prSet presAssocID="{8D8676EF-6184-49F2-A360-DD024DC61CAD}" presName="horz1" presStyleCnt="0"/>
      <dgm:spPr/>
    </dgm:pt>
    <dgm:pt modelId="{87C1C22E-3070-495A-8F88-6CC1B8DED897}" type="pres">
      <dgm:prSet presAssocID="{8D8676EF-6184-49F2-A360-DD024DC61CAD}" presName="tx1" presStyleLbl="revTx" presStyleIdx="1" presStyleCnt="4"/>
      <dgm:spPr/>
      <dgm:t>
        <a:bodyPr/>
        <a:lstStyle/>
        <a:p>
          <a:endParaRPr lang="en-US"/>
        </a:p>
      </dgm:t>
    </dgm:pt>
    <dgm:pt modelId="{A46CB915-8E4E-4F92-AFCB-B2F9906B8D6D}" type="pres">
      <dgm:prSet presAssocID="{8D8676EF-6184-49F2-A360-DD024DC61CAD}" presName="vert1" presStyleCnt="0"/>
      <dgm:spPr/>
    </dgm:pt>
    <dgm:pt modelId="{AC204578-E1B4-43E2-ADCD-2A4A36F7A99B}" type="pres">
      <dgm:prSet presAssocID="{5C558E69-4838-4DB4-853C-130E24CF680E}" presName="thickLine" presStyleLbl="alignNode1" presStyleIdx="2" presStyleCnt="4"/>
      <dgm:spPr/>
    </dgm:pt>
    <dgm:pt modelId="{4D4DAA0C-1C3D-4A9E-BEDB-74A641787471}" type="pres">
      <dgm:prSet presAssocID="{5C558E69-4838-4DB4-853C-130E24CF680E}" presName="horz1" presStyleCnt="0"/>
      <dgm:spPr/>
    </dgm:pt>
    <dgm:pt modelId="{E3AFC89C-B2E5-44F5-A0F8-0AAF4CD6A12E}" type="pres">
      <dgm:prSet presAssocID="{5C558E69-4838-4DB4-853C-130E24CF680E}" presName="tx1" presStyleLbl="revTx" presStyleIdx="2" presStyleCnt="4"/>
      <dgm:spPr/>
      <dgm:t>
        <a:bodyPr/>
        <a:lstStyle/>
        <a:p>
          <a:endParaRPr lang="en-US"/>
        </a:p>
      </dgm:t>
    </dgm:pt>
    <dgm:pt modelId="{61B246EC-A6B0-448E-9E50-A7C27924B81E}" type="pres">
      <dgm:prSet presAssocID="{5C558E69-4838-4DB4-853C-130E24CF680E}" presName="vert1" presStyleCnt="0"/>
      <dgm:spPr/>
    </dgm:pt>
    <dgm:pt modelId="{631B5DB7-8430-4A22-9FB4-004654EEFBA4}" type="pres">
      <dgm:prSet presAssocID="{ECB339F9-2102-4EFB-92FE-2B6C573DCB4C}" presName="thickLine" presStyleLbl="alignNode1" presStyleIdx="3" presStyleCnt="4"/>
      <dgm:spPr/>
    </dgm:pt>
    <dgm:pt modelId="{B4930305-4181-4DE2-9617-5FB4483492C7}" type="pres">
      <dgm:prSet presAssocID="{ECB339F9-2102-4EFB-92FE-2B6C573DCB4C}" presName="horz1" presStyleCnt="0"/>
      <dgm:spPr/>
    </dgm:pt>
    <dgm:pt modelId="{C7B6127D-DD12-4ABE-9F14-7D8713ADCF5A}" type="pres">
      <dgm:prSet presAssocID="{ECB339F9-2102-4EFB-92FE-2B6C573DCB4C}" presName="tx1" presStyleLbl="revTx" presStyleIdx="3" presStyleCnt="4"/>
      <dgm:spPr/>
      <dgm:t>
        <a:bodyPr/>
        <a:lstStyle/>
        <a:p>
          <a:endParaRPr lang="en-US"/>
        </a:p>
      </dgm:t>
    </dgm:pt>
    <dgm:pt modelId="{E1DE4F6E-8F8F-4DE9-B5B6-FA6A6DACDEB8}" type="pres">
      <dgm:prSet presAssocID="{ECB339F9-2102-4EFB-92FE-2B6C573DCB4C}" presName="vert1" presStyleCnt="0"/>
      <dgm:spPr/>
    </dgm:pt>
  </dgm:ptLst>
  <dgm:cxnLst>
    <dgm:cxn modelId="{59997B25-7A18-4326-9EF9-BAC24E2A6E16}" type="presOf" srcId="{EDC8EB89-B5A1-4F7D-8768-DDBCB0C0BE8B}" destId="{1FEF513C-805A-4668-8441-7DCA9418DE14}" srcOrd="0" destOrd="0" presId="urn:microsoft.com/office/officeart/2008/layout/LinedList"/>
    <dgm:cxn modelId="{1A5E6FD5-2AD4-4884-A9EB-71B85C6E372E}" srcId="{5C48E1A6-4F2A-4EDA-81D4-1900A1F217C6}" destId="{EDC8EB89-B5A1-4F7D-8768-DDBCB0C0BE8B}" srcOrd="0" destOrd="0" parTransId="{CFDCED0C-054D-4D72-B7D0-12C0DD63AC91}" sibTransId="{8679733A-6AAF-4B5A-B8A1-684B2EDCF110}"/>
    <dgm:cxn modelId="{126FB94E-4FDF-44E0-8255-7F8C3C9E7F17}" srcId="{5C48E1A6-4F2A-4EDA-81D4-1900A1F217C6}" destId="{ECB339F9-2102-4EFB-92FE-2B6C573DCB4C}" srcOrd="3" destOrd="0" parTransId="{3B2E5710-B487-41F0-BCDA-CC0C86626A21}" sibTransId="{9EF9D170-A17A-4AF7-B03E-B9166E81F7F6}"/>
    <dgm:cxn modelId="{54D9D38E-D060-4210-BAA6-737BB30142CE}" type="presOf" srcId="{ECB339F9-2102-4EFB-92FE-2B6C573DCB4C}" destId="{C7B6127D-DD12-4ABE-9F14-7D8713ADCF5A}" srcOrd="0" destOrd="0" presId="urn:microsoft.com/office/officeart/2008/layout/LinedList"/>
    <dgm:cxn modelId="{D1182E3C-801D-4E5F-B51E-832CD4ACD71A}" srcId="{5C48E1A6-4F2A-4EDA-81D4-1900A1F217C6}" destId="{5C558E69-4838-4DB4-853C-130E24CF680E}" srcOrd="2" destOrd="0" parTransId="{653BE209-72A5-4C7D-A1B6-E834A5A0FB7C}" sibTransId="{F34CA23C-974F-4A12-A6CD-D8938042243A}"/>
    <dgm:cxn modelId="{792A83E3-3DFD-4447-91BB-6FEF3016BE57}" srcId="{5C48E1A6-4F2A-4EDA-81D4-1900A1F217C6}" destId="{8D8676EF-6184-49F2-A360-DD024DC61CAD}" srcOrd="1" destOrd="0" parTransId="{FB359F79-6110-41B8-B3C9-69F4170D7043}" sibTransId="{3E85B8CD-FB8F-48E4-B518-69255BABD56E}"/>
    <dgm:cxn modelId="{B3EE2B41-A10B-4818-9BBA-2ABCB2AEAEDB}" type="presOf" srcId="{5C558E69-4838-4DB4-853C-130E24CF680E}" destId="{E3AFC89C-B2E5-44F5-A0F8-0AAF4CD6A12E}" srcOrd="0" destOrd="0" presId="urn:microsoft.com/office/officeart/2008/layout/LinedList"/>
    <dgm:cxn modelId="{4E824CDC-1298-48B6-B6E3-9815E5C8A15A}" type="presOf" srcId="{5C48E1A6-4F2A-4EDA-81D4-1900A1F217C6}" destId="{793B94CB-2DAA-4DDD-8F8E-DEC2BA065924}" srcOrd="0" destOrd="0" presId="urn:microsoft.com/office/officeart/2008/layout/LinedList"/>
    <dgm:cxn modelId="{39ECA366-886F-4824-82A8-8910E3E8A472}" type="presOf" srcId="{8D8676EF-6184-49F2-A360-DD024DC61CAD}" destId="{87C1C22E-3070-495A-8F88-6CC1B8DED897}" srcOrd="0" destOrd="0" presId="urn:microsoft.com/office/officeart/2008/layout/LinedList"/>
    <dgm:cxn modelId="{148F5C66-E907-4B91-AA23-CCA071A1D736}" type="presParOf" srcId="{793B94CB-2DAA-4DDD-8F8E-DEC2BA065924}" destId="{B8DAE75C-8B01-435B-8A50-A38751043DCC}" srcOrd="0" destOrd="0" presId="urn:microsoft.com/office/officeart/2008/layout/LinedList"/>
    <dgm:cxn modelId="{5BFAFF7B-BEC5-427F-A43E-4121C40177F9}" type="presParOf" srcId="{793B94CB-2DAA-4DDD-8F8E-DEC2BA065924}" destId="{3E0DAA62-1E45-40BB-AEAD-5C5CE11FAE1B}" srcOrd="1" destOrd="0" presId="urn:microsoft.com/office/officeart/2008/layout/LinedList"/>
    <dgm:cxn modelId="{9DDC11CD-A687-46EF-9F90-AA53ECF93021}" type="presParOf" srcId="{3E0DAA62-1E45-40BB-AEAD-5C5CE11FAE1B}" destId="{1FEF513C-805A-4668-8441-7DCA9418DE14}" srcOrd="0" destOrd="0" presId="urn:microsoft.com/office/officeart/2008/layout/LinedList"/>
    <dgm:cxn modelId="{5B017BDE-ADA2-4AD9-AC8E-F55062546566}" type="presParOf" srcId="{3E0DAA62-1E45-40BB-AEAD-5C5CE11FAE1B}" destId="{57E9646C-4B05-44FC-860A-DEDF856C966B}" srcOrd="1" destOrd="0" presId="urn:microsoft.com/office/officeart/2008/layout/LinedList"/>
    <dgm:cxn modelId="{ED470541-D57B-452F-834F-364CF6523928}" type="presParOf" srcId="{793B94CB-2DAA-4DDD-8F8E-DEC2BA065924}" destId="{3C107B28-456B-4321-BBBC-81995344CAD9}" srcOrd="2" destOrd="0" presId="urn:microsoft.com/office/officeart/2008/layout/LinedList"/>
    <dgm:cxn modelId="{9C534350-467F-4A18-B7AC-2C3482B534A1}" type="presParOf" srcId="{793B94CB-2DAA-4DDD-8F8E-DEC2BA065924}" destId="{E0FD338A-6225-4A97-BD56-E3283CF2614D}" srcOrd="3" destOrd="0" presId="urn:microsoft.com/office/officeart/2008/layout/LinedList"/>
    <dgm:cxn modelId="{34F318DE-2662-4B64-ADBE-8E1381EA9168}" type="presParOf" srcId="{E0FD338A-6225-4A97-BD56-E3283CF2614D}" destId="{87C1C22E-3070-495A-8F88-6CC1B8DED897}" srcOrd="0" destOrd="0" presId="urn:microsoft.com/office/officeart/2008/layout/LinedList"/>
    <dgm:cxn modelId="{9B787EBE-0848-454B-841D-A53C7420E446}" type="presParOf" srcId="{E0FD338A-6225-4A97-BD56-E3283CF2614D}" destId="{A46CB915-8E4E-4F92-AFCB-B2F9906B8D6D}" srcOrd="1" destOrd="0" presId="urn:microsoft.com/office/officeart/2008/layout/LinedList"/>
    <dgm:cxn modelId="{524D91A6-F69B-4408-9BE5-54258589CD0E}" type="presParOf" srcId="{793B94CB-2DAA-4DDD-8F8E-DEC2BA065924}" destId="{AC204578-E1B4-43E2-ADCD-2A4A36F7A99B}" srcOrd="4" destOrd="0" presId="urn:microsoft.com/office/officeart/2008/layout/LinedList"/>
    <dgm:cxn modelId="{AB01D36A-EAC9-43DA-9C4F-7E0CFC1617EA}" type="presParOf" srcId="{793B94CB-2DAA-4DDD-8F8E-DEC2BA065924}" destId="{4D4DAA0C-1C3D-4A9E-BEDB-74A641787471}" srcOrd="5" destOrd="0" presId="urn:microsoft.com/office/officeart/2008/layout/LinedList"/>
    <dgm:cxn modelId="{7FBC2F43-AADF-4FCA-8EA0-112D3A7DFA50}" type="presParOf" srcId="{4D4DAA0C-1C3D-4A9E-BEDB-74A641787471}" destId="{E3AFC89C-B2E5-44F5-A0F8-0AAF4CD6A12E}" srcOrd="0" destOrd="0" presId="urn:microsoft.com/office/officeart/2008/layout/LinedList"/>
    <dgm:cxn modelId="{BF35DCC6-C9D1-4B89-83CB-14B8FFBF51AD}" type="presParOf" srcId="{4D4DAA0C-1C3D-4A9E-BEDB-74A641787471}" destId="{61B246EC-A6B0-448E-9E50-A7C27924B81E}" srcOrd="1" destOrd="0" presId="urn:microsoft.com/office/officeart/2008/layout/LinedList"/>
    <dgm:cxn modelId="{693DC03E-39D9-4318-8757-26F80A9B9342}" type="presParOf" srcId="{793B94CB-2DAA-4DDD-8F8E-DEC2BA065924}" destId="{631B5DB7-8430-4A22-9FB4-004654EEFBA4}" srcOrd="6" destOrd="0" presId="urn:microsoft.com/office/officeart/2008/layout/LinedList"/>
    <dgm:cxn modelId="{6B4B1D80-D57F-410B-AD06-7655D7C5757A}" type="presParOf" srcId="{793B94CB-2DAA-4DDD-8F8E-DEC2BA065924}" destId="{B4930305-4181-4DE2-9617-5FB4483492C7}" srcOrd="7" destOrd="0" presId="urn:microsoft.com/office/officeart/2008/layout/LinedList"/>
    <dgm:cxn modelId="{B9DE159D-0CCD-4EF7-BF57-D786F421AA69}" type="presParOf" srcId="{B4930305-4181-4DE2-9617-5FB4483492C7}" destId="{C7B6127D-DD12-4ABE-9F14-7D8713ADCF5A}" srcOrd="0" destOrd="0" presId="urn:microsoft.com/office/officeart/2008/layout/LinedList"/>
    <dgm:cxn modelId="{6D8E40B0-B744-4375-BA79-78E3F7B80684}" type="presParOf" srcId="{B4930305-4181-4DE2-9617-5FB4483492C7}" destId="{E1DE4F6E-8F8F-4DE9-B5B6-FA6A6DACDEB8}" srcOrd="1" destOrd="0" presId="urn:microsoft.com/office/officeart/2008/layout/LinedList"/>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463A82C9-2F9F-41C2-B7B0-6E45E7259FC1}" type="doc">
      <dgm:prSet loTypeId="urn:microsoft.com/office/officeart/2008/layout/LinedList" loCatId="list" qsTypeId="urn:microsoft.com/office/officeart/2005/8/quickstyle/simple1" qsCatId="simple" csTypeId="urn:microsoft.com/office/officeart/2005/8/colors/colorful2" csCatId="colorful"/>
      <dgm:spPr/>
      <dgm:t>
        <a:bodyPr/>
        <a:lstStyle/>
        <a:p>
          <a:endParaRPr lang="en-US"/>
        </a:p>
      </dgm:t>
    </dgm:pt>
    <dgm:pt modelId="{AF7F7EBF-8EA5-45A6-BE45-04A7CDD1CEAA}">
      <dgm:prSet/>
      <dgm:spPr/>
      <dgm:t>
        <a:bodyPr/>
        <a:lstStyle/>
        <a:p>
          <a:r>
            <a:rPr lang="en-US"/>
            <a:t>Orthodontic therapy may affect the periodontium by:</a:t>
          </a:r>
        </a:p>
      </dgm:t>
    </dgm:pt>
    <dgm:pt modelId="{1C0FEB5B-0B4B-4F0F-9C8C-4A2A237F8BB0}" type="parTrans" cxnId="{14048AA9-0B0D-4258-B3EE-71DE0E3DECF2}">
      <dgm:prSet/>
      <dgm:spPr/>
      <dgm:t>
        <a:bodyPr/>
        <a:lstStyle/>
        <a:p>
          <a:endParaRPr lang="en-US"/>
        </a:p>
      </dgm:t>
    </dgm:pt>
    <dgm:pt modelId="{674E9428-A712-4070-A553-317E349DC08A}" type="sibTrans" cxnId="{14048AA9-0B0D-4258-B3EE-71DE0E3DECF2}">
      <dgm:prSet/>
      <dgm:spPr/>
      <dgm:t>
        <a:bodyPr/>
        <a:lstStyle/>
        <a:p>
          <a:endParaRPr lang="en-US"/>
        </a:p>
      </dgm:t>
    </dgm:pt>
    <dgm:pt modelId="{3ED29116-7FDD-44FD-927F-BD983FE85DAD}">
      <dgm:prSet/>
      <dgm:spPr/>
      <dgm:t>
        <a:bodyPr/>
        <a:lstStyle/>
        <a:p>
          <a:r>
            <a:rPr lang="en-US"/>
            <a:t>a. Favoring plaque retention and also modifying the gingival ecosystem. </a:t>
          </a:r>
        </a:p>
      </dgm:t>
    </dgm:pt>
    <dgm:pt modelId="{05915190-B9A9-46DE-A7EF-EB3041770CBA}" type="parTrans" cxnId="{E1E38EB0-EB69-43BD-A962-58DB8A599DCB}">
      <dgm:prSet/>
      <dgm:spPr/>
      <dgm:t>
        <a:bodyPr/>
        <a:lstStyle/>
        <a:p>
          <a:endParaRPr lang="en-US"/>
        </a:p>
      </dgm:t>
    </dgm:pt>
    <dgm:pt modelId="{BA37BE4C-8C79-4752-A9A6-D388FE7D4001}" type="sibTrans" cxnId="{E1E38EB0-EB69-43BD-A962-58DB8A599DCB}">
      <dgm:prSet/>
      <dgm:spPr/>
      <dgm:t>
        <a:bodyPr/>
        <a:lstStyle/>
        <a:p>
          <a:endParaRPr lang="en-US"/>
        </a:p>
      </dgm:t>
    </dgm:pt>
    <dgm:pt modelId="{963FA478-1ECE-4460-A7EE-89BFEECF3A71}">
      <dgm:prSet/>
      <dgm:spPr/>
      <dgm:t>
        <a:bodyPr/>
        <a:lstStyle/>
        <a:p>
          <a:r>
            <a:rPr lang="en-US"/>
            <a:t>b. Directly injuring the gingiva as a result of over extended bands which may also lead to forceful detachment of gingiva from tooth causing gingival recession</a:t>
          </a:r>
        </a:p>
      </dgm:t>
    </dgm:pt>
    <dgm:pt modelId="{520BC489-5373-43E5-B9A8-DC03E5596933}" type="parTrans" cxnId="{C57F74E2-8F89-482D-B0AE-670F8B312853}">
      <dgm:prSet/>
      <dgm:spPr/>
      <dgm:t>
        <a:bodyPr/>
        <a:lstStyle/>
        <a:p>
          <a:endParaRPr lang="en-US"/>
        </a:p>
      </dgm:t>
    </dgm:pt>
    <dgm:pt modelId="{6870B094-6002-403A-A2C0-36F2A06CAAEE}" type="sibTrans" cxnId="{C57F74E2-8F89-482D-B0AE-670F8B312853}">
      <dgm:prSet/>
      <dgm:spPr/>
      <dgm:t>
        <a:bodyPr/>
        <a:lstStyle/>
        <a:p>
          <a:endParaRPr lang="en-US"/>
        </a:p>
      </dgm:t>
    </dgm:pt>
    <dgm:pt modelId="{34545DD5-262C-449C-8946-D1966A0CD0EC}">
      <dgm:prSet/>
      <dgm:spPr/>
      <dgm:t>
        <a:bodyPr/>
        <a:lstStyle/>
        <a:p>
          <a:r>
            <a:rPr lang="en-US"/>
            <a:t>. c. Creating excessive and/or unfavorable forces on the supporting tooth structures causes necrosis of the</a:t>
          </a:r>
        </a:p>
      </dgm:t>
    </dgm:pt>
    <dgm:pt modelId="{5D3145B0-B8C9-4E6D-BD70-102D8A0C3B00}" type="parTrans" cxnId="{E10227BD-6922-4C64-B669-8E1F58405A04}">
      <dgm:prSet/>
      <dgm:spPr/>
      <dgm:t>
        <a:bodyPr/>
        <a:lstStyle/>
        <a:p>
          <a:endParaRPr lang="en-US"/>
        </a:p>
      </dgm:t>
    </dgm:pt>
    <dgm:pt modelId="{861385EB-4B29-473C-914B-3151A0DB1653}" type="sibTrans" cxnId="{E10227BD-6922-4C64-B669-8E1F58405A04}">
      <dgm:prSet/>
      <dgm:spPr/>
      <dgm:t>
        <a:bodyPr/>
        <a:lstStyle/>
        <a:p>
          <a:endParaRPr lang="en-US"/>
        </a:p>
      </dgm:t>
    </dgm:pt>
    <dgm:pt modelId="{4A366844-F19A-46DC-85AF-2FF3C524A932}" type="pres">
      <dgm:prSet presAssocID="{463A82C9-2F9F-41C2-B7B0-6E45E7259FC1}" presName="vert0" presStyleCnt="0">
        <dgm:presLayoutVars>
          <dgm:dir/>
          <dgm:animOne val="branch"/>
          <dgm:animLvl val="lvl"/>
        </dgm:presLayoutVars>
      </dgm:prSet>
      <dgm:spPr/>
      <dgm:t>
        <a:bodyPr/>
        <a:lstStyle/>
        <a:p>
          <a:endParaRPr lang="en-US"/>
        </a:p>
      </dgm:t>
    </dgm:pt>
    <dgm:pt modelId="{C9B2BEBF-5084-46C8-921E-91EFCE9C79CF}" type="pres">
      <dgm:prSet presAssocID="{AF7F7EBF-8EA5-45A6-BE45-04A7CDD1CEAA}" presName="thickLine" presStyleLbl="alignNode1" presStyleIdx="0" presStyleCnt="4"/>
      <dgm:spPr/>
    </dgm:pt>
    <dgm:pt modelId="{26BA1CC6-BFB7-43CC-81DF-9735E93922C9}" type="pres">
      <dgm:prSet presAssocID="{AF7F7EBF-8EA5-45A6-BE45-04A7CDD1CEAA}" presName="horz1" presStyleCnt="0"/>
      <dgm:spPr/>
    </dgm:pt>
    <dgm:pt modelId="{1D8069BE-5389-4281-A952-06FCBD117F82}" type="pres">
      <dgm:prSet presAssocID="{AF7F7EBF-8EA5-45A6-BE45-04A7CDD1CEAA}" presName="tx1" presStyleLbl="revTx" presStyleIdx="0" presStyleCnt="4"/>
      <dgm:spPr/>
      <dgm:t>
        <a:bodyPr/>
        <a:lstStyle/>
        <a:p>
          <a:endParaRPr lang="en-US"/>
        </a:p>
      </dgm:t>
    </dgm:pt>
    <dgm:pt modelId="{F2C71249-2F11-43F5-BBDB-38A351A8EEFF}" type="pres">
      <dgm:prSet presAssocID="{AF7F7EBF-8EA5-45A6-BE45-04A7CDD1CEAA}" presName="vert1" presStyleCnt="0"/>
      <dgm:spPr/>
    </dgm:pt>
    <dgm:pt modelId="{1BA3A683-940B-4629-A442-8E7E383A877C}" type="pres">
      <dgm:prSet presAssocID="{3ED29116-7FDD-44FD-927F-BD983FE85DAD}" presName="thickLine" presStyleLbl="alignNode1" presStyleIdx="1" presStyleCnt="4"/>
      <dgm:spPr/>
    </dgm:pt>
    <dgm:pt modelId="{2AB17831-0CB4-48A5-A560-0A43FAAA6B40}" type="pres">
      <dgm:prSet presAssocID="{3ED29116-7FDD-44FD-927F-BD983FE85DAD}" presName="horz1" presStyleCnt="0"/>
      <dgm:spPr/>
    </dgm:pt>
    <dgm:pt modelId="{0FB25903-213F-42DF-BADC-2FD15DB241DA}" type="pres">
      <dgm:prSet presAssocID="{3ED29116-7FDD-44FD-927F-BD983FE85DAD}" presName="tx1" presStyleLbl="revTx" presStyleIdx="1" presStyleCnt="4"/>
      <dgm:spPr/>
      <dgm:t>
        <a:bodyPr/>
        <a:lstStyle/>
        <a:p>
          <a:endParaRPr lang="en-US"/>
        </a:p>
      </dgm:t>
    </dgm:pt>
    <dgm:pt modelId="{41713A78-E5AC-4735-95CA-47F98371CD94}" type="pres">
      <dgm:prSet presAssocID="{3ED29116-7FDD-44FD-927F-BD983FE85DAD}" presName="vert1" presStyleCnt="0"/>
      <dgm:spPr/>
    </dgm:pt>
    <dgm:pt modelId="{29FB7257-30F0-43D7-8C44-2F4D135B62CA}" type="pres">
      <dgm:prSet presAssocID="{963FA478-1ECE-4460-A7EE-89BFEECF3A71}" presName="thickLine" presStyleLbl="alignNode1" presStyleIdx="2" presStyleCnt="4"/>
      <dgm:spPr/>
    </dgm:pt>
    <dgm:pt modelId="{86A32172-D67F-4D08-B783-8A0259AAF919}" type="pres">
      <dgm:prSet presAssocID="{963FA478-1ECE-4460-A7EE-89BFEECF3A71}" presName="horz1" presStyleCnt="0"/>
      <dgm:spPr/>
    </dgm:pt>
    <dgm:pt modelId="{5301A738-CACB-4B6C-AAB3-5EA8ADA523F8}" type="pres">
      <dgm:prSet presAssocID="{963FA478-1ECE-4460-A7EE-89BFEECF3A71}" presName="tx1" presStyleLbl="revTx" presStyleIdx="2" presStyleCnt="4"/>
      <dgm:spPr/>
      <dgm:t>
        <a:bodyPr/>
        <a:lstStyle/>
        <a:p>
          <a:endParaRPr lang="en-US"/>
        </a:p>
      </dgm:t>
    </dgm:pt>
    <dgm:pt modelId="{138A7A7C-B909-44CA-8B1C-89EA636EE98E}" type="pres">
      <dgm:prSet presAssocID="{963FA478-1ECE-4460-A7EE-89BFEECF3A71}" presName="vert1" presStyleCnt="0"/>
      <dgm:spPr/>
    </dgm:pt>
    <dgm:pt modelId="{4B1FE8C5-E44C-49DA-A2C3-C61AD4394676}" type="pres">
      <dgm:prSet presAssocID="{34545DD5-262C-449C-8946-D1966A0CD0EC}" presName="thickLine" presStyleLbl="alignNode1" presStyleIdx="3" presStyleCnt="4"/>
      <dgm:spPr/>
    </dgm:pt>
    <dgm:pt modelId="{A5B60172-8BF4-4B23-A8C2-32DAE4C220C6}" type="pres">
      <dgm:prSet presAssocID="{34545DD5-262C-449C-8946-D1966A0CD0EC}" presName="horz1" presStyleCnt="0"/>
      <dgm:spPr/>
    </dgm:pt>
    <dgm:pt modelId="{81418829-54DC-45D5-8389-F3E04D9C5610}" type="pres">
      <dgm:prSet presAssocID="{34545DD5-262C-449C-8946-D1966A0CD0EC}" presName="tx1" presStyleLbl="revTx" presStyleIdx="3" presStyleCnt="4"/>
      <dgm:spPr/>
      <dgm:t>
        <a:bodyPr/>
        <a:lstStyle/>
        <a:p>
          <a:endParaRPr lang="en-US"/>
        </a:p>
      </dgm:t>
    </dgm:pt>
    <dgm:pt modelId="{F1B79546-6E55-47B3-A35A-EFE5D19FD1A9}" type="pres">
      <dgm:prSet presAssocID="{34545DD5-262C-449C-8946-D1966A0CD0EC}" presName="vert1" presStyleCnt="0"/>
      <dgm:spPr/>
    </dgm:pt>
  </dgm:ptLst>
  <dgm:cxnLst>
    <dgm:cxn modelId="{E1E38EB0-EB69-43BD-A962-58DB8A599DCB}" srcId="{463A82C9-2F9F-41C2-B7B0-6E45E7259FC1}" destId="{3ED29116-7FDD-44FD-927F-BD983FE85DAD}" srcOrd="1" destOrd="0" parTransId="{05915190-B9A9-46DE-A7EF-EB3041770CBA}" sibTransId="{BA37BE4C-8C79-4752-A9A6-D388FE7D4001}"/>
    <dgm:cxn modelId="{E10227BD-6922-4C64-B669-8E1F58405A04}" srcId="{463A82C9-2F9F-41C2-B7B0-6E45E7259FC1}" destId="{34545DD5-262C-449C-8946-D1966A0CD0EC}" srcOrd="3" destOrd="0" parTransId="{5D3145B0-B8C9-4E6D-BD70-102D8A0C3B00}" sibTransId="{861385EB-4B29-473C-914B-3151A0DB1653}"/>
    <dgm:cxn modelId="{14048AA9-0B0D-4258-B3EE-71DE0E3DECF2}" srcId="{463A82C9-2F9F-41C2-B7B0-6E45E7259FC1}" destId="{AF7F7EBF-8EA5-45A6-BE45-04A7CDD1CEAA}" srcOrd="0" destOrd="0" parTransId="{1C0FEB5B-0B4B-4F0F-9C8C-4A2A237F8BB0}" sibTransId="{674E9428-A712-4070-A553-317E349DC08A}"/>
    <dgm:cxn modelId="{5564809C-7767-467E-A472-E9C318BBD0AB}" type="presOf" srcId="{3ED29116-7FDD-44FD-927F-BD983FE85DAD}" destId="{0FB25903-213F-42DF-BADC-2FD15DB241DA}" srcOrd="0" destOrd="0" presId="urn:microsoft.com/office/officeart/2008/layout/LinedList"/>
    <dgm:cxn modelId="{9733970C-8C5C-490F-A964-5D3A605D19B8}" type="presOf" srcId="{463A82C9-2F9F-41C2-B7B0-6E45E7259FC1}" destId="{4A366844-F19A-46DC-85AF-2FF3C524A932}" srcOrd="0" destOrd="0" presId="urn:microsoft.com/office/officeart/2008/layout/LinedList"/>
    <dgm:cxn modelId="{AD442BBF-E26D-4B75-BA18-31535DA99CAE}" type="presOf" srcId="{AF7F7EBF-8EA5-45A6-BE45-04A7CDD1CEAA}" destId="{1D8069BE-5389-4281-A952-06FCBD117F82}" srcOrd="0" destOrd="0" presId="urn:microsoft.com/office/officeart/2008/layout/LinedList"/>
    <dgm:cxn modelId="{3B801343-F018-4591-8845-6FEA3985399C}" type="presOf" srcId="{34545DD5-262C-449C-8946-D1966A0CD0EC}" destId="{81418829-54DC-45D5-8389-F3E04D9C5610}" srcOrd="0" destOrd="0" presId="urn:microsoft.com/office/officeart/2008/layout/LinedList"/>
    <dgm:cxn modelId="{A84C5B5E-43B7-445F-8882-0B5074C4D0C7}" type="presOf" srcId="{963FA478-1ECE-4460-A7EE-89BFEECF3A71}" destId="{5301A738-CACB-4B6C-AAB3-5EA8ADA523F8}" srcOrd="0" destOrd="0" presId="urn:microsoft.com/office/officeart/2008/layout/LinedList"/>
    <dgm:cxn modelId="{C57F74E2-8F89-482D-B0AE-670F8B312853}" srcId="{463A82C9-2F9F-41C2-B7B0-6E45E7259FC1}" destId="{963FA478-1ECE-4460-A7EE-89BFEECF3A71}" srcOrd="2" destOrd="0" parTransId="{520BC489-5373-43E5-B9A8-DC03E5596933}" sibTransId="{6870B094-6002-403A-A2C0-36F2A06CAAEE}"/>
    <dgm:cxn modelId="{08FA54D4-C1D7-42BA-87E5-A90B925FB06E}" type="presParOf" srcId="{4A366844-F19A-46DC-85AF-2FF3C524A932}" destId="{C9B2BEBF-5084-46C8-921E-91EFCE9C79CF}" srcOrd="0" destOrd="0" presId="urn:microsoft.com/office/officeart/2008/layout/LinedList"/>
    <dgm:cxn modelId="{13895D4C-E03A-45AB-87A6-A0DAEAA26DBF}" type="presParOf" srcId="{4A366844-F19A-46DC-85AF-2FF3C524A932}" destId="{26BA1CC6-BFB7-43CC-81DF-9735E93922C9}" srcOrd="1" destOrd="0" presId="urn:microsoft.com/office/officeart/2008/layout/LinedList"/>
    <dgm:cxn modelId="{5AF5D026-44E7-41E3-B550-38839B0A79E1}" type="presParOf" srcId="{26BA1CC6-BFB7-43CC-81DF-9735E93922C9}" destId="{1D8069BE-5389-4281-A952-06FCBD117F82}" srcOrd="0" destOrd="0" presId="urn:microsoft.com/office/officeart/2008/layout/LinedList"/>
    <dgm:cxn modelId="{D9A3384C-FDDB-4539-A4E7-2D75FFCC0B9D}" type="presParOf" srcId="{26BA1CC6-BFB7-43CC-81DF-9735E93922C9}" destId="{F2C71249-2F11-43F5-BBDB-38A351A8EEFF}" srcOrd="1" destOrd="0" presId="urn:microsoft.com/office/officeart/2008/layout/LinedList"/>
    <dgm:cxn modelId="{8A549596-F099-4D5D-9A8A-6BF10A62DC17}" type="presParOf" srcId="{4A366844-F19A-46DC-85AF-2FF3C524A932}" destId="{1BA3A683-940B-4629-A442-8E7E383A877C}" srcOrd="2" destOrd="0" presId="urn:microsoft.com/office/officeart/2008/layout/LinedList"/>
    <dgm:cxn modelId="{5579A8E4-ADC7-4D6B-8B9F-FF45EE1E7F91}" type="presParOf" srcId="{4A366844-F19A-46DC-85AF-2FF3C524A932}" destId="{2AB17831-0CB4-48A5-A560-0A43FAAA6B40}" srcOrd="3" destOrd="0" presId="urn:microsoft.com/office/officeart/2008/layout/LinedList"/>
    <dgm:cxn modelId="{9A008BC4-6135-4B07-9953-EF8375F29AE0}" type="presParOf" srcId="{2AB17831-0CB4-48A5-A560-0A43FAAA6B40}" destId="{0FB25903-213F-42DF-BADC-2FD15DB241DA}" srcOrd="0" destOrd="0" presId="urn:microsoft.com/office/officeart/2008/layout/LinedList"/>
    <dgm:cxn modelId="{FCA5866B-3D84-44C9-9081-ECCCB87DB5E9}" type="presParOf" srcId="{2AB17831-0CB4-48A5-A560-0A43FAAA6B40}" destId="{41713A78-E5AC-4735-95CA-47F98371CD94}" srcOrd="1" destOrd="0" presId="urn:microsoft.com/office/officeart/2008/layout/LinedList"/>
    <dgm:cxn modelId="{9E26DCCF-0541-4F37-AD50-71294B2577B6}" type="presParOf" srcId="{4A366844-F19A-46DC-85AF-2FF3C524A932}" destId="{29FB7257-30F0-43D7-8C44-2F4D135B62CA}" srcOrd="4" destOrd="0" presId="urn:microsoft.com/office/officeart/2008/layout/LinedList"/>
    <dgm:cxn modelId="{CC3C5710-30AA-4D3D-B2AA-D25B07C7D5E1}" type="presParOf" srcId="{4A366844-F19A-46DC-85AF-2FF3C524A932}" destId="{86A32172-D67F-4D08-B783-8A0259AAF919}" srcOrd="5" destOrd="0" presId="urn:microsoft.com/office/officeart/2008/layout/LinedList"/>
    <dgm:cxn modelId="{F0B8F50A-9411-4B6F-A57E-2D330960D08E}" type="presParOf" srcId="{86A32172-D67F-4D08-B783-8A0259AAF919}" destId="{5301A738-CACB-4B6C-AAB3-5EA8ADA523F8}" srcOrd="0" destOrd="0" presId="urn:microsoft.com/office/officeart/2008/layout/LinedList"/>
    <dgm:cxn modelId="{D125FA18-479B-4777-87C5-7E9FB3C85DAD}" type="presParOf" srcId="{86A32172-D67F-4D08-B783-8A0259AAF919}" destId="{138A7A7C-B909-44CA-8B1C-89EA636EE98E}" srcOrd="1" destOrd="0" presId="urn:microsoft.com/office/officeart/2008/layout/LinedList"/>
    <dgm:cxn modelId="{67EB3198-C371-4D14-8FDA-D66578EDE6AE}" type="presParOf" srcId="{4A366844-F19A-46DC-85AF-2FF3C524A932}" destId="{4B1FE8C5-E44C-49DA-A2C3-C61AD4394676}" srcOrd="6" destOrd="0" presId="urn:microsoft.com/office/officeart/2008/layout/LinedList"/>
    <dgm:cxn modelId="{9CA37466-F2CC-47F8-A947-1AA2E020795F}" type="presParOf" srcId="{4A366844-F19A-46DC-85AF-2FF3C524A932}" destId="{A5B60172-8BF4-4B23-A8C2-32DAE4C220C6}" srcOrd="7" destOrd="0" presId="urn:microsoft.com/office/officeart/2008/layout/LinedList"/>
    <dgm:cxn modelId="{D2F52C4D-4BCA-4330-926F-979D7D88F546}" type="presParOf" srcId="{A5B60172-8BF4-4B23-A8C2-32DAE4C220C6}" destId="{81418829-54DC-45D5-8389-F3E04D9C5610}" srcOrd="0" destOrd="0" presId="urn:microsoft.com/office/officeart/2008/layout/LinedList"/>
    <dgm:cxn modelId="{0F9D82F7-73A6-4B7A-94CA-0251897C6242}" type="presParOf" srcId="{A5B60172-8BF4-4B23-A8C2-32DAE4C220C6}" destId="{F1B79546-6E55-47B3-A35A-EFE5D19FD1A9}" srcOrd="1" destOrd="0" presId="urn:microsoft.com/office/officeart/2008/layout/LinedList"/>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0C445392-D177-456C-897E-8E87417D8F85}" type="doc">
      <dgm:prSet loTypeId="urn:microsoft.com/office/officeart/2008/layout/LinedList" loCatId="list" qsTypeId="urn:microsoft.com/office/officeart/2005/8/quickstyle/simple1" qsCatId="simple" csTypeId="urn:microsoft.com/office/officeart/2005/8/colors/colorful2" csCatId="colorful"/>
      <dgm:spPr/>
      <dgm:t>
        <a:bodyPr/>
        <a:lstStyle/>
        <a:p>
          <a:endParaRPr lang="en-US"/>
        </a:p>
      </dgm:t>
    </dgm:pt>
    <dgm:pt modelId="{D65B43E2-37B7-49EC-A2F9-ED71E929F24A}">
      <dgm:prSet/>
      <dgm:spPr/>
      <dgm:t>
        <a:bodyPr/>
        <a:lstStyle/>
        <a:p>
          <a:r>
            <a:rPr lang="en-US" b="1"/>
            <a:t>Malocclusion </a:t>
          </a:r>
          <a:endParaRPr lang="en-US"/>
        </a:p>
      </dgm:t>
    </dgm:pt>
    <dgm:pt modelId="{8056A08C-4511-48C9-A58B-7A9661DDA831}" type="parTrans" cxnId="{4A7BCD90-74C4-4972-9FF7-AE5BE99AAA36}">
      <dgm:prSet/>
      <dgm:spPr/>
      <dgm:t>
        <a:bodyPr/>
        <a:lstStyle/>
        <a:p>
          <a:endParaRPr lang="en-US"/>
        </a:p>
      </dgm:t>
    </dgm:pt>
    <dgm:pt modelId="{56AFEFBF-D543-4831-9033-89CD543462B9}" type="sibTrans" cxnId="{4A7BCD90-74C4-4972-9FF7-AE5BE99AAA36}">
      <dgm:prSet/>
      <dgm:spPr/>
      <dgm:t>
        <a:bodyPr/>
        <a:lstStyle/>
        <a:p>
          <a:endParaRPr lang="en-US"/>
        </a:p>
      </dgm:t>
    </dgm:pt>
    <dgm:pt modelId="{1E6E65B6-3D7B-40F7-9B6D-23893F4AD039}">
      <dgm:prSet/>
      <dgm:spPr/>
      <dgm:t>
        <a:bodyPr/>
        <a:lstStyle/>
        <a:p>
          <a:r>
            <a:rPr lang="en-US"/>
            <a:t>malocclusion exerts varied effect on the etiology of gingivitis and periodontal diseases </a:t>
          </a:r>
        </a:p>
      </dgm:t>
    </dgm:pt>
    <dgm:pt modelId="{B2563D9C-D00E-4E09-8BCF-EEBC3C76A3CE}" type="parTrans" cxnId="{25AD3C3D-7EAA-40E4-BABD-8704226FBCEB}">
      <dgm:prSet/>
      <dgm:spPr/>
      <dgm:t>
        <a:bodyPr/>
        <a:lstStyle/>
        <a:p>
          <a:endParaRPr lang="en-US"/>
        </a:p>
      </dgm:t>
    </dgm:pt>
    <dgm:pt modelId="{FFB0963D-92AA-41B5-B0E4-9E599A1C8403}" type="sibTrans" cxnId="{25AD3C3D-7EAA-40E4-BABD-8704226FBCEB}">
      <dgm:prSet/>
      <dgm:spPr/>
      <dgm:t>
        <a:bodyPr/>
        <a:lstStyle/>
        <a:p>
          <a:endParaRPr lang="en-US"/>
        </a:p>
      </dgm:t>
    </dgm:pt>
    <dgm:pt modelId="{79605430-8717-4E34-87DD-6371E6A104A8}">
      <dgm:prSet/>
      <dgm:spPr/>
      <dgm:t>
        <a:bodyPr/>
        <a:lstStyle/>
        <a:p>
          <a:r>
            <a:rPr lang="en-US"/>
            <a:t>a. Irregular alignment of teeth: Makes plaque control difficult. </a:t>
          </a:r>
        </a:p>
      </dgm:t>
    </dgm:pt>
    <dgm:pt modelId="{745B3255-7D04-44C4-A985-6BC5D929D1FC}" type="parTrans" cxnId="{5663C690-A3C9-4CC6-9DAF-AF1C8672DEB7}">
      <dgm:prSet/>
      <dgm:spPr/>
      <dgm:t>
        <a:bodyPr/>
        <a:lstStyle/>
        <a:p>
          <a:endParaRPr lang="en-US"/>
        </a:p>
      </dgm:t>
    </dgm:pt>
    <dgm:pt modelId="{76BA4331-CAF1-478F-ACC5-5A95D694C807}" type="sibTrans" cxnId="{5663C690-A3C9-4CC6-9DAF-AF1C8672DEB7}">
      <dgm:prSet/>
      <dgm:spPr/>
      <dgm:t>
        <a:bodyPr/>
        <a:lstStyle/>
        <a:p>
          <a:endParaRPr lang="en-US"/>
        </a:p>
      </dgm:t>
    </dgm:pt>
    <dgm:pt modelId="{7627B6C8-ED7A-40FA-94C5-4C3E1336B8F3}">
      <dgm:prSet/>
      <dgm:spPr/>
      <dgm:t>
        <a:bodyPr/>
        <a:lstStyle/>
        <a:p>
          <a:r>
            <a:rPr lang="en-US"/>
            <a:t>b. Spacing between teeth: Same sequelae following loss of proximal contact can occur.</a:t>
          </a:r>
        </a:p>
      </dgm:t>
    </dgm:pt>
    <dgm:pt modelId="{13CB380A-72E5-4F47-BD0E-EC79CDEB8EE9}" type="parTrans" cxnId="{AF1EF3DD-9466-41A1-9551-BB94450CD615}">
      <dgm:prSet/>
      <dgm:spPr/>
      <dgm:t>
        <a:bodyPr/>
        <a:lstStyle/>
        <a:p>
          <a:endParaRPr lang="en-US"/>
        </a:p>
      </dgm:t>
    </dgm:pt>
    <dgm:pt modelId="{58804923-572E-49A8-806F-C39399841107}" type="sibTrans" cxnId="{AF1EF3DD-9466-41A1-9551-BB94450CD615}">
      <dgm:prSet/>
      <dgm:spPr/>
      <dgm:t>
        <a:bodyPr/>
        <a:lstStyle/>
        <a:p>
          <a:endParaRPr lang="en-US"/>
        </a:p>
      </dgm:t>
    </dgm:pt>
    <dgm:pt modelId="{C9347E1B-1E10-4282-945D-2374547ED23E}">
      <dgm:prSet/>
      <dgm:spPr/>
      <dgm:t>
        <a:bodyPr/>
        <a:lstStyle/>
        <a:p>
          <a:r>
            <a:rPr lang="en-US"/>
            <a:t>c. Facially-displaced teeth: Can lead to gingival recession</a:t>
          </a:r>
        </a:p>
      </dgm:t>
    </dgm:pt>
    <dgm:pt modelId="{C103CA89-42A8-4BF7-92A7-30ED7BF321E7}" type="parTrans" cxnId="{9FEF6169-58C6-4A23-A631-8419F70B3668}">
      <dgm:prSet/>
      <dgm:spPr/>
      <dgm:t>
        <a:bodyPr/>
        <a:lstStyle/>
        <a:p>
          <a:endParaRPr lang="en-US"/>
        </a:p>
      </dgm:t>
    </dgm:pt>
    <dgm:pt modelId="{709B8354-0DA6-4B64-9055-01BEA585C255}" type="sibTrans" cxnId="{9FEF6169-58C6-4A23-A631-8419F70B3668}">
      <dgm:prSet/>
      <dgm:spPr/>
      <dgm:t>
        <a:bodyPr/>
        <a:lstStyle/>
        <a:p>
          <a:endParaRPr lang="en-US"/>
        </a:p>
      </dgm:t>
    </dgm:pt>
    <dgm:pt modelId="{5A8CF6B6-4E7E-488A-A87A-D88EDAFA9738}">
      <dgm:prSet/>
      <dgm:spPr/>
      <dgm:t>
        <a:bodyPr/>
        <a:lstStyle/>
        <a:p>
          <a:r>
            <a:rPr lang="en-US"/>
            <a:t>. </a:t>
          </a:r>
        </a:p>
      </dgm:t>
    </dgm:pt>
    <dgm:pt modelId="{8CEA4442-CBA6-4A63-978D-0EA8F74372F7}" type="parTrans" cxnId="{4C57A450-3747-4E7A-A2F2-88F769AF0463}">
      <dgm:prSet/>
      <dgm:spPr/>
      <dgm:t>
        <a:bodyPr/>
        <a:lstStyle/>
        <a:p>
          <a:endParaRPr lang="en-US"/>
        </a:p>
      </dgm:t>
    </dgm:pt>
    <dgm:pt modelId="{4592F9E6-2298-4F84-98F3-2A159720A366}" type="sibTrans" cxnId="{4C57A450-3747-4E7A-A2F2-88F769AF0463}">
      <dgm:prSet/>
      <dgm:spPr/>
      <dgm:t>
        <a:bodyPr/>
        <a:lstStyle/>
        <a:p>
          <a:endParaRPr lang="en-US"/>
        </a:p>
      </dgm:t>
    </dgm:pt>
    <dgm:pt modelId="{7A0FA1EA-B96C-444D-9966-F3B6C4B658A2}" type="pres">
      <dgm:prSet presAssocID="{0C445392-D177-456C-897E-8E87417D8F85}" presName="vert0" presStyleCnt="0">
        <dgm:presLayoutVars>
          <dgm:dir/>
          <dgm:animOne val="branch"/>
          <dgm:animLvl val="lvl"/>
        </dgm:presLayoutVars>
      </dgm:prSet>
      <dgm:spPr/>
      <dgm:t>
        <a:bodyPr/>
        <a:lstStyle/>
        <a:p>
          <a:endParaRPr lang="en-US"/>
        </a:p>
      </dgm:t>
    </dgm:pt>
    <dgm:pt modelId="{9068CB2B-6B81-4C3E-8823-73C0F771E9D6}" type="pres">
      <dgm:prSet presAssocID="{D65B43E2-37B7-49EC-A2F9-ED71E929F24A}" presName="thickLine" presStyleLbl="alignNode1" presStyleIdx="0" presStyleCnt="6"/>
      <dgm:spPr/>
    </dgm:pt>
    <dgm:pt modelId="{DA9F3470-C1FE-4364-A6D8-379F8389AAE6}" type="pres">
      <dgm:prSet presAssocID="{D65B43E2-37B7-49EC-A2F9-ED71E929F24A}" presName="horz1" presStyleCnt="0"/>
      <dgm:spPr/>
    </dgm:pt>
    <dgm:pt modelId="{02873250-9ABB-41BC-93AE-1DF5C3512790}" type="pres">
      <dgm:prSet presAssocID="{D65B43E2-37B7-49EC-A2F9-ED71E929F24A}" presName="tx1" presStyleLbl="revTx" presStyleIdx="0" presStyleCnt="6"/>
      <dgm:spPr/>
      <dgm:t>
        <a:bodyPr/>
        <a:lstStyle/>
        <a:p>
          <a:endParaRPr lang="en-US"/>
        </a:p>
      </dgm:t>
    </dgm:pt>
    <dgm:pt modelId="{1BDED1AD-BAD3-487E-807E-CEB326F1CFCE}" type="pres">
      <dgm:prSet presAssocID="{D65B43E2-37B7-49EC-A2F9-ED71E929F24A}" presName="vert1" presStyleCnt="0"/>
      <dgm:spPr/>
    </dgm:pt>
    <dgm:pt modelId="{97751FC6-1614-4568-AB21-A1B24C643279}" type="pres">
      <dgm:prSet presAssocID="{1E6E65B6-3D7B-40F7-9B6D-23893F4AD039}" presName="thickLine" presStyleLbl="alignNode1" presStyleIdx="1" presStyleCnt="6"/>
      <dgm:spPr/>
    </dgm:pt>
    <dgm:pt modelId="{DE10B3FA-FFCD-4A2C-AB9F-67CA87EF82DD}" type="pres">
      <dgm:prSet presAssocID="{1E6E65B6-3D7B-40F7-9B6D-23893F4AD039}" presName="horz1" presStyleCnt="0"/>
      <dgm:spPr/>
    </dgm:pt>
    <dgm:pt modelId="{724301B6-7FEE-4773-8FD7-8483FD284D87}" type="pres">
      <dgm:prSet presAssocID="{1E6E65B6-3D7B-40F7-9B6D-23893F4AD039}" presName="tx1" presStyleLbl="revTx" presStyleIdx="1" presStyleCnt="6"/>
      <dgm:spPr/>
      <dgm:t>
        <a:bodyPr/>
        <a:lstStyle/>
        <a:p>
          <a:endParaRPr lang="en-US"/>
        </a:p>
      </dgm:t>
    </dgm:pt>
    <dgm:pt modelId="{2ED717A5-67D4-4A51-8522-42388B2FBE96}" type="pres">
      <dgm:prSet presAssocID="{1E6E65B6-3D7B-40F7-9B6D-23893F4AD039}" presName="vert1" presStyleCnt="0"/>
      <dgm:spPr/>
    </dgm:pt>
    <dgm:pt modelId="{B1825E20-E4A2-4F31-973F-F9DFB48731EA}" type="pres">
      <dgm:prSet presAssocID="{79605430-8717-4E34-87DD-6371E6A104A8}" presName="thickLine" presStyleLbl="alignNode1" presStyleIdx="2" presStyleCnt="6"/>
      <dgm:spPr/>
    </dgm:pt>
    <dgm:pt modelId="{037292BE-0C93-4967-ADFD-23FA61BED2DA}" type="pres">
      <dgm:prSet presAssocID="{79605430-8717-4E34-87DD-6371E6A104A8}" presName="horz1" presStyleCnt="0"/>
      <dgm:spPr/>
    </dgm:pt>
    <dgm:pt modelId="{2F31D25E-BF96-444E-B0BF-6B784D9AF2B2}" type="pres">
      <dgm:prSet presAssocID="{79605430-8717-4E34-87DD-6371E6A104A8}" presName="tx1" presStyleLbl="revTx" presStyleIdx="2" presStyleCnt="6"/>
      <dgm:spPr/>
      <dgm:t>
        <a:bodyPr/>
        <a:lstStyle/>
        <a:p>
          <a:endParaRPr lang="en-US"/>
        </a:p>
      </dgm:t>
    </dgm:pt>
    <dgm:pt modelId="{15FA15E9-5CE5-45C9-ABD9-3C2CBC1E1771}" type="pres">
      <dgm:prSet presAssocID="{79605430-8717-4E34-87DD-6371E6A104A8}" presName="vert1" presStyleCnt="0"/>
      <dgm:spPr/>
    </dgm:pt>
    <dgm:pt modelId="{45BBB6F2-BB41-4DC4-9E01-67B964F2136D}" type="pres">
      <dgm:prSet presAssocID="{7627B6C8-ED7A-40FA-94C5-4C3E1336B8F3}" presName="thickLine" presStyleLbl="alignNode1" presStyleIdx="3" presStyleCnt="6"/>
      <dgm:spPr/>
    </dgm:pt>
    <dgm:pt modelId="{6F99469B-4503-48BD-9DBE-E63DC7D16A26}" type="pres">
      <dgm:prSet presAssocID="{7627B6C8-ED7A-40FA-94C5-4C3E1336B8F3}" presName="horz1" presStyleCnt="0"/>
      <dgm:spPr/>
    </dgm:pt>
    <dgm:pt modelId="{C8C08141-8A6C-4E96-8773-323BB3069126}" type="pres">
      <dgm:prSet presAssocID="{7627B6C8-ED7A-40FA-94C5-4C3E1336B8F3}" presName="tx1" presStyleLbl="revTx" presStyleIdx="3" presStyleCnt="6"/>
      <dgm:spPr/>
      <dgm:t>
        <a:bodyPr/>
        <a:lstStyle/>
        <a:p>
          <a:endParaRPr lang="en-US"/>
        </a:p>
      </dgm:t>
    </dgm:pt>
    <dgm:pt modelId="{08AD3B90-9837-4935-A5F0-E1DCF592ECD2}" type="pres">
      <dgm:prSet presAssocID="{7627B6C8-ED7A-40FA-94C5-4C3E1336B8F3}" presName="vert1" presStyleCnt="0"/>
      <dgm:spPr/>
    </dgm:pt>
    <dgm:pt modelId="{48E1FF9E-0DDC-4609-B09A-069E50E63FC3}" type="pres">
      <dgm:prSet presAssocID="{C9347E1B-1E10-4282-945D-2374547ED23E}" presName="thickLine" presStyleLbl="alignNode1" presStyleIdx="4" presStyleCnt="6"/>
      <dgm:spPr/>
    </dgm:pt>
    <dgm:pt modelId="{C8B37130-48AE-4B5F-8CA1-D2125567953F}" type="pres">
      <dgm:prSet presAssocID="{C9347E1B-1E10-4282-945D-2374547ED23E}" presName="horz1" presStyleCnt="0"/>
      <dgm:spPr/>
    </dgm:pt>
    <dgm:pt modelId="{3B7B1560-1343-4253-A6AB-48B46A1FC761}" type="pres">
      <dgm:prSet presAssocID="{C9347E1B-1E10-4282-945D-2374547ED23E}" presName="tx1" presStyleLbl="revTx" presStyleIdx="4" presStyleCnt="6"/>
      <dgm:spPr/>
      <dgm:t>
        <a:bodyPr/>
        <a:lstStyle/>
        <a:p>
          <a:endParaRPr lang="en-US"/>
        </a:p>
      </dgm:t>
    </dgm:pt>
    <dgm:pt modelId="{FC8840F2-E9E4-40DC-AC09-0853AFD3F186}" type="pres">
      <dgm:prSet presAssocID="{C9347E1B-1E10-4282-945D-2374547ED23E}" presName="vert1" presStyleCnt="0"/>
      <dgm:spPr/>
    </dgm:pt>
    <dgm:pt modelId="{4723D1D2-1FD4-470C-99AB-21E263B4710D}" type="pres">
      <dgm:prSet presAssocID="{5A8CF6B6-4E7E-488A-A87A-D88EDAFA9738}" presName="thickLine" presStyleLbl="alignNode1" presStyleIdx="5" presStyleCnt="6"/>
      <dgm:spPr/>
    </dgm:pt>
    <dgm:pt modelId="{CB0D5D58-5F48-495D-9FC8-A659320AF54A}" type="pres">
      <dgm:prSet presAssocID="{5A8CF6B6-4E7E-488A-A87A-D88EDAFA9738}" presName="horz1" presStyleCnt="0"/>
      <dgm:spPr/>
    </dgm:pt>
    <dgm:pt modelId="{C2B3BA0D-B332-4645-8CCA-ACC721D07552}" type="pres">
      <dgm:prSet presAssocID="{5A8CF6B6-4E7E-488A-A87A-D88EDAFA9738}" presName="tx1" presStyleLbl="revTx" presStyleIdx="5" presStyleCnt="6"/>
      <dgm:spPr/>
      <dgm:t>
        <a:bodyPr/>
        <a:lstStyle/>
        <a:p>
          <a:endParaRPr lang="en-US"/>
        </a:p>
      </dgm:t>
    </dgm:pt>
    <dgm:pt modelId="{EDDA93D0-BC9F-418C-88FE-7FA0D8404915}" type="pres">
      <dgm:prSet presAssocID="{5A8CF6B6-4E7E-488A-A87A-D88EDAFA9738}" presName="vert1" presStyleCnt="0"/>
      <dgm:spPr/>
    </dgm:pt>
  </dgm:ptLst>
  <dgm:cxnLst>
    <dgm:cxn modelId="{09E4262F-B356-42B2-A2CB-6C9E2D81F29C}" type="presOf" srcId="{0C445392-D177-456C-897E-8E87417D8F85}" destId="{7A0FA1EA-B96C-444D-9966-F3B6C4B658A2}" srcOrd="0" destOrd="0" presId="urn:microsoft.com/office/officeart/2008/layout/LinedList"/>
    <dgm:cxn modelId="{F3F89D05-BD81-4840-9C68-409800C4520F}" type="presOf" srcId="{7627B6C8-ED7A-40FA-94C5-4C3E1336B8F3}" destId="{C8C08141-8A6C-4E96-8773-323BB3069126}" srcOrd="0" destOrd="0" presId="urn:microsoft.com/office/officeart/2008/layout/LinedList"/>
    <dgm:cxn modelId="{AF1EF3DD-9466-41A1-9551-BB94450CD615}" srcId="{0C445392-D177-456C-897E-8E87417D8F85}" destId="{7627B6C8-ED7A-40FA-94C5-4C3E1336B8F3}" srcOrd="3" destOrd="0" parTransId="{13CB380A-72E5-4F47-BD0E-EC79CDEB8EE9}" sibTransId="{58804923-572E-49A8-806F-C39399841107}"/>
    <dgm:cxn modelId="{D603195B-3B47-470D-A57A-4BC0F04DDC90}" type="presOf" srcId="{1E6E65B6-3D7B-40F7-9B6D-23893F4AD039}" destId="{724301B6-7FEE-4773-8FD7-8483FD284D87}" srcOrd="0" destOrd="0" presId="urn:microsoft.com/office/officeart/2008/layout/LinedList"/>
    <dgm:cxn modelId="{9FEF6169-58C6-4A23-A631-8419F70B3668}" srcId="{0C445392-D177-456C-897E-8E87417D8F85}" destId="{C9347E1B-1E10-4282-945D-2374547ED23E}" srcOrd="4" destOrd="0" parTransId="{C103CA89-42A8-4BF7-92A7-30ED7BF321E7}" sibTransId="{709B8354-0DA6-4B64-9055-01BEA585C255}"/>
    <dgm:cxn modelId="{AD1207AB-5638-43E6-82C4-FF289D17C95F}" type="presOf" srcId="{D65B43E2-37B7-49EC-A2F9-ED71E929F24A}" destId="{02873250-9ABB-41BC-93AE-1DF5C3512790}" srcOrd="0" destOrd="0" presId="urn:microsoft.com/office/officeart/2008/layout/LinedList"/>
    <dgm:cxn modelId="{CD587796-AFA4-456B-A451-8E9CE19E9F56}" type="presOf" srcId="{C9347E1B-1E10-4282-945D-2374547ED23E}" destId="{3B7B1560-1343-4253-A6AB-48B46A1FC761}" srcOrd="0" destOrd="0" presId="urn:microsoft.com/office/officeart/2008/layout/LinedList"/>
    <dgm:cxn modelId="{4A7BCD90-74C4-4972-9FF7-AE5BE99AAA36}" srcId="{0C445392-D177-456C-897E-8E87417D8F85}" destId="{D65B43E2-37B7-49EC-A2F9-ED71E929F24A}" srcOrd="0" destOrd="0" parTransId="{8056A08C-4511-48C9-A58B-7A9661DDA831}" sibTransId="{56AFEFBF-D543-4831-9033-89CD543462B9}"/>
    <dgm:cxn modelId="{25AD3C3D-7EAA-40E4-BABD-8704226FBCEB}" srcId="{0C445392-D177-456C-897E-8E87417D8F85}" destId="{1E6E65B6-3D7B-40F7-9B6D-23893F4AD039}" srcOrd="1" destOrd="0" parTransId="{B2563D9C-D00E-4E09-8BCF-EEBC3C76A3CE}" sibTransId="{FFB0963D-92AA-41B5-B0E4-9E599A1C8403}"/>
    <dgm:cxn modelId="{CAF9AB99-FCE1-4B59-86AB-2739454B468D}" type="presOf" srcId="{79605430-8717-4E34-87DD-6371E6A104A8}" destId="{2F31D25E-BF96-444E-B0BF-6B784D9AF2B2}" srcOrd="0" destOrd="0" presId="urn:microsoft.com/office/officeart/2008/layout/LinedList"/>
    <dgm:cxn modelId="{FC4D0A55-B667-4198-9D37-A59DE7E8FE47}" type="presOf" srcId="{5A8CF6B6-4E7E-488A-A87A-D88EDAFA9738}" destId="{C2B3BA0D-B332-4645-8CCA-ACC721D07552}" srcOrd="0" destOrd="0" presId="urn:microsoft.com/office/officeart/2008/layout/LinedList"/>
    <dgm:cxn modelId="{4C57A450-3747-4E7A-A2F2-88F769AF0463}" srcId="{0C445392-D177-456C-897E-8E87417D8F85}" destId="{5A8CF6B6-4E7E-488A-A87A-D88EDAFA9738}" srcOrd="5" destOrd="0" parTransId="{8CEA4442-CBA6-4A63-978D-0EA8F74372F7}" sibTransId="{4592F9E6-2298-4F84-98F3-2A159720A366}"/>
    <dgm:cxn modelId="{5663C690-A3C9-4CC6-9DAF-AF1C8672DEB7}" srcId="{0C445392-D177-456C-897E-8E87417D8F85}" destId="{79605430-8717-4E34-87DD-6371E6A104A8}" srcOrd="2" destOrd="0" parTransId="{745B3255-7D04-44C4-A985-6BC5D929D1FC}" sibTransId="{76BA4331-CAF1-478F-ACC5-5A95D694C807}"/>
    <dgm:cxn modelId="{41A46787-1E24-4902-9164-87A2F4415FA6}" type="presParOf" srcId="{7A0FA1EA-B96C-444D-9966-F3B6C4B658A2}" destId="{9068CB2B-6B81-4C3E-8823-73C0F771E9D6}" srcOrd="0" destOrd="0" presId="urn:microsoft.com/office/officeart/2008/layout/LinedList"/>
    <dgm:cxn modelId="{F4E9C621-F911-41F3-8F76-C89D8772687F}" type="presParOf" srcId="{7A0FA1EA-B96C-444D-9966-F3B6C4B658A2}" destId="{DA9F3470-C1FE-4364-A6D8-379F8389AAE6}" srcOrd="1" destOrd="0" presId="urn:microsoft.com/office/officeart/2008/layout/LinedList"/>
    <dgm:cxn modelId="{F83321BD-ECAB-45BA-9346-C1561CAB3423}" type="presParOf" srcId="{DA9F3470-C1FE-4364-A6D8-379F8389AAE6}" destId="{02873250-9ABB-41BC-93AE-1DF5C3512790}" srcOrd="0" destOrd="0" presId="urn:microsoft.com/office/officeart/2008/layout/LinedList"/>
    <dgm:cxn modelId="{3CA94C4C-BAF8-4B48-A933-05099FB9773E}" type="presParOf" srcId="{DA9F3470-C1FE-4364-A6D8-379F8389AAE6}" destId="{1BDED1AD-BAD3-487E-807E-CEB326F1CFCE}" srcOrd="1" destOrd="0" presId="urn:microsoft.com/office/officeart/2008/layout/LinedList"/>
    <dgm:cxn modelId="{DB6F5DD2-2910-4774-A04A-889A4B1E111F}" type="presParOf" srcId="{7A0FA1EA-B96C-444D-9966-F3B6C4B658A2}" destId="{97751FC6-1614-4568-AB21-A1B24C643279}" srcOrd="2" destOrd="0" presId="urn:microsoft.com/office/officeart/2008/layout/LinedList"/>
    <dgm:cxn modelId="{695F5AD4-5D46-4A0D-95B0-4BD1DB0226F6}" type="presParOf" srcId="{7A0FA1EA-B96C-444D-9966-F3B6C4B658A2}" destId="{DE10B3FA-FFCD-4A2C-AB9F-67CA87EF82DD}" srcOrd="3" destOrd="0" presId="urn:microsoft.com/office/officeart/2008/layout/LinedList"/>
    <dgm:cxn modelId="{58CD4B5A-BAAC-4B73-AFB3-78945FC8D3F6}" type="presParOf" srcId="{DE10B3FA-FFCD-4A2C-AB9F-67CA87EF82DD}" destId="{724301B6-7FEE-4773-8FD7-8483FD284D87}" srcOrd="0" destOrd="0" presId="urn:microsoft.com/office/officeart/2008/layout/LinedList"/>
    <dgm:cxn modelId="{47BFE273-AB35-4A8A-A6EE-4D8730011288}" type="presParOf" srcId="{DE10B3FA-FFCD-4A2C-AB9F-67CA87EF82DD}" destId="{2ED717A5-67D4-4A51-8522-42388B2FBE96}" srcOrd="1" destOrd="0" presId="urn:microsoft.com/office/officeart/2008/layout/LinedList"/>
    <dgm:cxn modelId="{E3688C62-1C89-4FED-A635-FF2D4E21CED0}" type="presParOf" srcId="{7A0FA1EA-B96C-444D-9966-F3B6C4B658A2}" destId="{B1825E20-E4A2-4F31-973F-F9DFB48731EA}" srcOrd="4" destOrd="0" presId="urn:microsoft.com/office/officeart/2008/layout/LinedList"/>
    <dgm:cxn modelId="{3823CE23-BAEF-4BC3-8812-53BEF11F3ACF}" type="presParOf" srcId="{7A0FA1EA-B96C-444D-9966-F3B6C4B658A2}" destId="{037292BE-0C93-4967-ADFD-23FA61BED2DA}" srcOrd="5" destOrd="0" presId="urn:microsoft.com/office/officeart/2008/layout/LinedList"/>
    <dgm:cxn modelId="{8D7FABEF-21EE-4644-AADF-3DE98CC65BA9}" type="presParOf" srcId="{037292BE-0C93-4967-ADFD-23FA61BED2DA}" destId="{2F31D25E-BF96-444E-B0BF-6B784D9AF2B2}" srcOrd="0" destOrd="0" presId="urn:microsoft.com/office/officeart/2008/layout/LinedList"/>
    <dgm:cxn modelId="{EACEFE8E-FAA3-4038-B602-9C17F3127A21}" type="presParOf" srcId="{037292BE-0C93-4967-ADFD-23FA61BED2DA}" destId="{15FA15E9-5CE5-45C9-ABD9-3C2CBC1E1771}" srcOrd="1" destOrd="0" presId="urn:microsoft.com/office/officeart/2008/layout/LinedList"/>
    <dgm:cxn modelId="{A1FC4324-2B07-495C-9C76-CF278F6107CA}" type="presParOf" srcId="{7A0FA1EA-B96C-444D-9966-F3B6C4B658A2}" destId="{45BBB6F2-BB41-4DC4-9E01-67B964F2136D}" srcOrd="6" destOrd="0" presId="urn:microsoft.com/office/officeart/2008/layout/LinedList"/>
    <dgm:cxn modelId="{D02CB294-5CBF-4B0F-900E-AA959B99C50C}" type="presParOf" srcId="{7A0FA1EA-B96C-444D-9966-F3B6C4B658A2}" destId="{6F99469B-4503-48BD-9DBE-E63DC7D16A26}" srcOrd="7" destOrd="0" presId="urn:microsoft.com/office/officeart/2008/layout/LinedList"/>
    <dgm:cxn modelId="{41DD9DA7-D58D-4B7A-83C9-649D7F364A19}" type="presParOf" srcId="{6F99469B-4503-48BD-9DBE-E63DC7D16A26}" destId="{C8C08141-8A6C-4E96-8773-323BB3069126}" srcOrd="0" destOrd="0" presId="urn:microsoft.com/office/officeart/2008/layout/LinedList"/>
    <dgm:cxn modelId="{60D5FA1A-AA2A-4826-8851-7FA7251B43D9}" type="presParOf" srcId="{6F99469B-4503-48BD-9DBE-E63DC7D16A26}" destId="{08AD3B90-9837-4935-A5F0-E1DCF592ECD2}" srcOrd="1" destOrd="0" presId="urn:microsoft.com/office/officeart/2008/layout/LinedList"/>
    <dgm:cxn modelId="{BCA0DE7F-25B4-4A9C-9B73-10B7FB06B083}" type="presParOf" srcId="{7A0FA1EA-B96C-444D-9966-F3B6C4B658A2}" destId="{48E1FF9E-0DDC-4609-B09A-069E50E63FC3}" srcOrd="8" destOrd="0" presId="urn:microsoft.com/office/officeart/2008/layout/LinedList"/>
    <dgm:cxn modelId="{ADD02EED-75D7-4A8A-9027-0DEFDA769403}" type="presParOf" srcId="{7A0FA1EA-B96C-444D-9966-F3B6C4B658A2}" destId="{C8B37130-48AE-4B5F-8CA1-D2125567953F}" srcOrd="9" destOrd="0" presId="urn:microsoft.com/office/officeart/2008/layout/LinedList"/>
    <dgm:cxn modelId="{D57CA7C3-6B2F-4FBB-88ED-89A67EE2784E}" type="presParOf" srcId="{C8B37130-48AE-4B5F-8CA1-D2125567953F}" destId="{3B7B1560-1343-4253-A6AB-48B46A1FC761}" srcOrd="0" destOrd="0" presId="urn:microsoft.com/office/officeart/2008/layout/LinedList"/>
    <dgm:cxn modelId="{07BAB501-E1A9-437E-8440-207813F3CB3B}" type="presParOf" srcId="{C8B37130-48AE-4B5F-8CA1-D2125567953F}" destId="{FC8840F2-E9E4-40DC-AC09-0853AFD3F186}" srcOrd="1" destOrd="0" presId="urn:microsoft.com/office/officeart/2008/layout/LinedList"/>
    <dgm:cxn modelId="{DFC756E2-7057-41C2-A14E-FF7E22D4ECA7}" type="presParOf" srcId="{7A0FA1EA-B96C-444D-9966-F3B6C4B658A2}" destId="{4723D1D2-1FD4-470C-99AB-21E263B4710D}" srcOrd="10" destOrd="0" presId="urn:microsoft.com/office/officeart/2008/layout/LinedList"/>
    <dgm:cxn modelId="{81A6A9D0-AE9F-4276-8187-49E90D2FE1EF}" type="presParOf" srcId="{7A0FA1EA-B96C-444D-9966-F3B6C4B658A2}" destId="{CB0D5D58-5F48-495D-9FC8-A659320AF54A}" srcOrd="11" destOrd="0" presId="urn:microsoft.com/office/officeart/2008/layout/LinedList"/>
    <dgm:cxn modelId="{DBA7BE6B-945E-4312-852F-DE7325396068}" type="presParOf" srcId="{CB0D5D58-5F48-495D-9FC8-A659320AF54A}" destId="{C2B3BA0D-B332-4645-8CCA-ACC721D07552}" srcOrd="0" destOrd="0" presId="urn:microsoft.com/office/officeart/2008/layout/LinedList"/>
    <dgm:cxn modelId="{9A621D41-6CDB-4E40-A941-1A10FB929B50}" type="presParOf" srcId="{CB0D5D58-5F48-495D-9FC8-A659320AF54A}" destId="{EDDA93D0-BC9F-418C-88FE-7FA0D8404915}" srcOrd="1" destOrd="0" presId="urn:microsoft.com/office/officeart/2008/layout/LinedList"/>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19DEB01C-0835-4DDD-8EE9-56EAD12F18C5}" type="doc">
      <dgm:prSet loTypeId="urn:microsoft.com/office/officeart/2008/layout/LinedList" loCatId="list" qsTypeId="urn:microsoft.com/office/officeart/2005/8/quickstyle/simple1" qsCatId="simple" csTypeId="urn:microsoft.com/office/officeart/2005/8/colors/accent1_2" csCatId="accent1"/>
      <dgm:spPr/>
      <dgm:t>
        <a:bodyPr/>
        <a:lstStyle/>
        <a:p>
          <a:endParaRPr lang="en-US"/>
        </a:p>
      </dgm:t>
    </dgm:pt>
    <dgm:pt modelId="{A23BF10B-5B99-4226-B5DD-966CBC9E62E6}">
      <dgm:prSet/>
      <dgm:spPr/>
      <dgm:t>
        <a:bodyPr/>
        <a:lstStyle/>
        <a:p>
          <a:r>
            <a:rPr lang="en-US" b="1"/>
            <a:t>2. tobacco use </a:t>
          </a:r>
          <a:endParaRPr lang="en-US"/>
        </a:p>
      </dgm:t>
    </dgm:pt>
    <dgm:pt modelId="{18D82348-4C87-492B-9E8E-0AE811AC8B6B}" type="parTrans" cxnId="{0319B752-8E9C-4F24-B627-B93BD900F306}">
      <dgm:prSet/>
      <dgm:spPr/>
      <dgm:t>
        <a:bodyPr/>
        <a:lstStyle/>
        <a:p>
          <a:endParaRPr lang="en-US"/>
        </a:p>
      </dgm:t>
    </dgm:pt>
    <dgm:pt modelId="{DE33E7C9-16BD-4F95-9A11-1C920AE08834}" type="sibTrans" cxnId="{0319B752-8E9C-4F24-B627-B93BD900F306}">
      <dgm:prSet/>
      <dgm:spPr/>
      <dgm:t>
        <a:bodyPr/>
        <a:lstStyle/>
        <a:p>
          <a:endParaRPr lang="en-US"/>
        </a:p>
      </dgm:t>
    </dgm:pt>
    <dgm:pt modelId="{59401BB0-D665-4A34-8D68-082144F6A748}">
      <dgm:prSet/>
      <dgm:spPr/>
      <dgm:t>
        <a:bodyPr/>
        <a:lstStyle/>
        <a:p>
          <a:r>
            <a:rPr lang="en-US"/>
            <a:t>The following oral changes may occur in the smokers:</a:t>
          </a:r>
        </a:p>
      </dgm:t>
    </dgm:pt>
    <dgm:pt modelId="{D41309EC-DE2F-4A19-910C-01CE485F6380}" type="parTrans" cxnId="{9716D768-CB99-4E18-8A25-70FD8998B207}">
      <dgm:prSet/>
      <dgm:spPr/>
      <dgm:t>
        <a:bodyPr/>
        <a:lstStyle/>
        <a:p>
          <a:endParaRPr lang="en-US"/>
        </a:p>
      </dgm:t>
    </dgm:pt>
    <dgm:pt modelId="{1BD1F54B-90CF-4D0E-AB4D-DF2E6B0DABD2}" type="sibTrans" cxnId="{9716D768-CB99-4E18-8A25-70FD8998B207}">
      <dgm:prSet/>
      <dgm:spPr/>
      <dgm:t>
        <a:bodyPr/>
        <a:lstStyle/>
        <a:p>
          <a:endParaRPr lang="en-US"/>
        </a:p>
      </dgm:t>
    </dgm:pt>
    <dgm:pt modelId="{C3B31E44-8AE7-46EF-967E-D122586E04CD}">
      <dgm:prSet/>
      <dgm:spPr/>
      <dgm:t>
        <a:bodyPr/>
        <a:lstStyle/>
        <a:p>
          <a:r>
            <a:rPr lang="en-US"/>
            <a:t>1 . Brownish, tar-like deposits and discoloration of tooth structure. </a:t>
          </a:r>
        </a:p>
      </dgm:t>
    </dgm:pt>
    <dgm:pt modelId="{BC17CF19-91BA-40F7-AC6D-02568787E5CF}" type="parTrans" cxnId="{477A5B17-6BC8-41B6-AAF9-711CA63852A4}">
      <dgm:prSet/>
      <dgm:spPr/>
      <dgm:t>
        <a:bodyPr/>
        <a:lstStyle/>
        <a:p>
          <a:endParaRPr lang="en-US"/>
        </a:p>
      </dgm:t>
    </dgm:pt>
    <dgm:pt modelId="{06576372-0982-47AB-860F-DBDE3369A9B0}" type="sibTrans" cxnId="{477A5B17-6BC8-41B6-AAF9-711CA63852A4}">
      <dgm:prSet/>
      <dgm:spPr/>
      <dgm:t>
        <a:bodyPr/>
        <a:lstStyle/>
        <a:p>
          <a:endParaRPr lang="en-US"/>
        </a:p>
      </dgm:t>
    </dgm:pt>
    <dgm:pt modelId="{C0640217-3908-481C-A394-274B4EF22906}">
      <dgm:prSet/>
      <dgm:spPr/>
      <dgm:t>
        <a:bodyPr/>
        <a:lstStyle/>
        <a:p>
          <a:r>
            <a:rPr lang="en-US"/>
            <a:t>2. Diffuse grayish discoloration and leukoplakia of the gingiva may occur</a:t>
          </a:r>
        </a:p>
      </dgm:t>
    </dgm:pt>
    <dgm:pt modelId="{BB6C7F72-6BC0-46D1-BBA6-3DFE875AD845}" type="parTrans" cxnId="{22D63A9B-1319-447B-917D-50F216951484}">
      <dgm:prSet/>
      <dgm:spPr/>
      <dgm:t>
        <a:bodyPr/>
        <a:lstStyle/>
        <a:p>
          <a:endParaRPr lang="en-US"/>
        </a:p>
      </dgm:t>
    </dgm:pt>
    <dgm:pt modelId="{1B62097C-A58E-48B6-AAA6-F5E6F660F220}" type="sibTrans" cxnId="{22D63A9B-1319-447B-917D-50F216951484}">
      <dgm:prSet/>
      <dgm:spPr/>
      <dgm:t>
        <a:bodyPr/>
        <a:lstStyle/>
        <a:p>
          <a:endParaRPr lang="en-US"/>
        </a:p>
      </dgm:t>
    </dgm:pt>
    <dgm:pt modelId="{A9710197-FDAD-402C-BA64-E3B7F127A400}" type="pres">
      <dgm:prSet presAssocID="{19DEB01C-0835-4DDD-8EE9-56EAD12F18C5}" presName="vert0" presStyleCnt="0">
        <dgm:presLayoutVars>
          <dgm:dir/>
          <dgm:animOne val="branch"/>
          <dgm:animLvl val="lvl"/>
        </dgm:presLayoutVars>
      </dgm:prSet>
      <dgm:spPr/>
      <dgm:t>
        <a:bodyPr/>
        <a:lstStyle/>
        <a:p>
          <a:endParaRPr lang="en-US"/>
        </a:p>
      </dgm:t>
    </dgm:pt>
    <dgm:pt modelId="{05F279C4-CA49-4C90-BB1B-517CF31CC3A6}" type="pres">
      <dgm:prSet presAssocID="{A23BF10B-5B99-4226-B5DD-966CBC9E62E6}" presName="thickLine" presStyleLbl="alignNode1" presStyleIdx="0" presStyleCnt="4"/>
      <dgm:spPr/>
    </dgm:pt>
    <dgm:pt modelId="{FCA52788-1FD2-4162-9BEF-BBC6726DF937}" type="pres">
      <dgm:prSet presAssocID="{A23BF10B-5B99-4226-B5DD-966CBC9E62E6}" presName="horz1" presStyleCnt="0"/>
      <dgm:spPr/>
    </dgm:pt>
    <dgm:pt modelId="{950D91F4-08CF-4BB2-9A3C-BC1587109922}" type="pres">
      <dgm:prSet presAssocID="{A23BF10B-5B99-4226-B5DD-966CBC9E62E6}" presName="tx1" presStyleLbl="revTx" presStyleIdx="0" presStyleCnt="4"/>
      <dgm:spPr/>
      <dgm:t>
        <a:bodyPr/>
        <a:lstStyle/>
        <a:p>
          <a:endParaRPr lang="en-US"/>
        </a:p>
      </dgm:t>
    </dgm:pt>
    <dgm:pt modelId="{ED690CBB-5FC3-4E78-A2A1-1844825DC78B}" type="pres">
      <dgm:prSet presAssocID="{A23BF10B-5B99-4226-B5DD-966CBC9E62E6}" presName="vert1" presStyleCnt="0"/>
      <dgm:spPr/>
    </dgm:pt>
    <dgm:pt modelId="{319A129E-7059-4EC1-8163-DA770926EA54}" type="pres">
      <dgm:prSet presAssocID="{59401BB0-D665-4A34-8D68-082144F6A748}" presName="thickLine" presStyleLbl="alignNode1" presStyleIdx="1" presStyleCnt="4"/>
      <dgm:spPr/>
    </dgm:pt>
    <dgm:pt modelId="{C8686AFC-00F5-400E-A9A2-0F3C0B0B40FF}" type="pres">
      <dgm:prSet presAssocID="{59401BB0-D665-4A34-8D68-082144F6A748}" presName="horz1" presStyleCnt="0"/>
      <dgm:spPr/>
    </dgm:pt>
    <dgm:pt modelId="{C4DF65A1-9CF6-47BC-A838-AB2463A97238}" type="pres">
      <dgm:prSet presAssocID="{59401BB0-D665-4A34-8D68-082144F6A748}" presName="tx1" presStyleLbl="revTx" presStyleIdx="1" presStyleCnt="4"/>
      <dgm:spPr/>
      <dgm:t>
        <a:bodyPr/>
        <a:lstStyle/>
        <a:p>
          <a:endParaRPr lang="en-US"/>
        </a:p>
      </dgm:t>
    </dgm:pt>
    <dgm:pt modelId="{41D180B9-842F-4136-B900-A39D30633105}" type="pres">
      <dgm:prSet presAssocID="{59401BB0-D665-4A34-8D68-082144F6A748}" presName="vert1" presStyleCnt="0"/>
      <dgm:spPr/>
    </dgm:pt>
    <dgm:pt modelId="{A1565158-CB49-4811-9128-E151252D5D19}" type="pres">
      <dgm:prSet presAssocID="{C3B31E44-8AE7-46EF-967E-D122586E04CD}" presName="thickLine" presStyleLbl="alignNode1" presStyleIdx="2" presStyleCnt="4"/>
      <dgm:spPr/>
    </dgm:pt>
    <dgm:pt modelId="{B32507C5-8EC6-48E1-B2D4-84937BEC899F}" type="pres">
      <dgm:prSet presAssocID="{C3B31E44-8AE7-46EF-967E-D122586E04CD}" presName="horz1" presStyleCnt="0"/>
      <dgm:spPr/>
    </dgm:pt>
    <dgm:pt modelId="{79823EA3-053C-44D0-A3A7-768533D0D726}" type="pres">
      <dgm:prSet presAssocID="{C3B31E44-8AE7-46EF-967E-D122586E04CD}" presName="tx1" presStyleLbl="revTx" presStyleIdx="2" presStyleCnt="4"/>
      <dgm:spPr/>
      <dgm:t>
        <a:bodyPr/>
        <a:lstStyle/>
        <a:p>
          <a:endParaRPr lang="en-US"/>
        </a:p>
      </dgm:t>
    </dgm:pt>
    <dgm:pt modelId="{27F99FA2-B087-430E-8197-B51E56DD7288}" type="pres">
      <dgm:prSet presAssocID="{C3B31E44-8AE7-46EF-967E-D122586E04CD}" presName="vert1" presStyleCnt="0"/>
      <dgm:spPr/>
    </dgm:pt>
    <dgm:pt modelId="{572FAEBC-D1C2-4FA1-A3B4-AB0A93EA528C}" type="pres">
      <dgm:prSet presAssocID="{C0640217-3908-481C-A394-274B4EF22906}" presName="thickLine" presStyleLbl="alignNode1" presStyleIdx="3" presStyleCnt="4"/>
      <dgm:spPr/>
    </dgm:pt>
    <dgm:pt modelId="{6F4CE60E-79D4-4B58-9F14-6DFD3DA6B46C}" type="pres">
      <dgm:prSet presAssocID="{C0640217-3908-481C-A394-274B4EF22906}" presName="horz1" presStyleCnt="0"/>
      <dgm:spPr/>
    </dgm:pt>
    <dgm:pt modelId="{5D60C29E-C923-4B94-8D89-D5305AE004A4}" type="pres">
      <dgm:prSet presAssocID="{C0640217-3908-481C-A394-274B4EF22906}" presName="tx1" presStyleLbl="revTx" presStyleIdx="3" presStyleCnt="4"/>
      <dgm:spPr/>
      <dgm:t>
        <a:bodyPr/>
        <a:lstStyle/>
        <a:p>
          <a:endParaRPr lang="en-US"/>
        </a:p>
      </dgm:t>
    </dgm:pt>
    <dgm:pt modelId="{55400918-9EC5-48B3-8524-B2425C371210}" type="pres">
      <dgm:prSet presAssocID="{C0640217-3908-481C-A394-274B4EF22906}" presName="vert1" presStyleCnt="0"/>
      <dgm:spPr/>
    </dgm:pt>
  </dgm:ptLst>
  <dgm:cxnLst>
    <dgm:cxn modelId="{31A53B81-A683-422E-9B86-7434F0AD6106}" type="presOf" srcId="{C0640217-3908-481C-A394-274B4EF22906}" destId="{5D60C29E-C923-4B94-8D89-D5305AE004A4}" srcOrd="0" destOrd="0" presId="urn:microsoft.com/office/officeart/2008/layout/LinedList"/>
    <dgm:cxn modelId="{9716D768-CB99-4E18-8A25-70FD8998B207}" srcId="{19DEB01C-0835-4DDD-8EE9-56EAD12F18C5}" destId="{59401BB0-D665-4A34-8D68-082144F6A748}" srcOrd="1" destOrd="0" parTransId="{D41309EC-DE2F-4A19-910C-01CE485F6380}" sibTransId="{1BD1F54B-90CF-4D0E-AB4D-DF2E6B0DABD2}"/>
    <dgm:cxn modelId="{27BDF45D-BA17-4412-9B36-E65AB48637FD}" type="presOf" srcId="{A23BF10B-5B99-4226-B5DD-966CBC9E62E6}" destId="{950D91F4-08CF-4BB2-9A3C-BC1587109922}" srcOrd="0" destOrd="0" presId="urn:microsoft.com/office/officeart/2008/layout/LinedList"/>
    <dgm:cxn modelId="{227C5BD8-1844-4F57-9E30-CE0431B9D3C0}" type="presOf" srcId="{19DEB01C-0835-4DDD-8EE9-56EAD12F18C5}" destId="{A9710197-FDAD-402C-BA64-E3B7F127A400}" srcOrd="0" destOrd="0" presId="urn:microsoft.com/office/officeart/2008/layout/LinedList"/>
    <dgm:cxn modelId="{0319B752-8E9C-4F24-B627-B93BD900F306}" srcId="{19DEB01C-0835-4DDD-8EE9-56EAD12F18C5}" destId="{A23BF10B-5B99-4226-B5DD-966CBC9E62E6}" srcOrd="0" destOrd="0" parTransId="{18D82348-4C87-492B-9E8E-0AE811AC8B6B}" sibTransId="{DE33E7C9-16BD-4F95-9A11-1C920AE08834}"/>
    <dgm:cxn modelId="{51C5FDDE-0DF5-4F02-8D46-65288973F4B3}" type="presOf" srcId="{C3B31E44-8AE7-46EF-967E-D122586E04CD}" destId="{79823EA3-053C-44D0-A3A7-768533D0D726}" srcOrd="0" destOrd="0" presId="urn:microsoft.com/office/officeart/2008/layout/LinedList"/>
    <dgm:cxn modelId="{AF83A6AD-42B1-4E91-A4A5-49153A3B332E}" type="presOf" srcId="{59401BB0-D665-4A34-8D68-082144F6A748}" destId="{C4DF65A1-9CF6-47BC-A838-AB2463A97238}" srcOrd="0" destOrd="0" presId="urn:microsoft.com/office/officeart/2008/layout/LinedList"/>
    <dgm:cxn modelId="{477A5B17-6BC8-41B6-AAF9-711CA63852A4}" srcId="{19DEB01C-0835-4DDD-8EE9-56EAD12F18C5}" destId="{C3B31E44-8AE7-46EF-967E-D122586E04CD}" srcOrd="2" destOrd="0" parTransId="{BC17CF19-91BA-40F7-AC6D-02568787E5CF}" sibTransId="{06576372-0982-47AB-860F-DBDE3369A9B0}"/>
    <dgm:cxn modelId="{22D63A9B-1319-447B-917D-50F216951484}" srcId="{19DEB01C-0835-4DDD-8EE9-56EAD12F18C5}" destId="{C0640217-3908-481C-A394-274B4EF22906}" srcOrd="3" destOrd="0" parTransId="{BB6C7F72-6BC0-46D1-BBA6-3DFE875AD845}" sibTransId="{1B62097C-A58E-48B6-AAA6-F5E6F660F220}"/>
    <dgm:cxn modelId="{B9ED8062-CDCA-45E7-A1DE-D02555284293}" type="presParOf" srcId="{A9710197-FDAD-402C-BA64-E3B7F127A400}" destId="{05F279C4-CA49-4C90-BB1B-517CF31CC3A6}" srcOrd="0" destOrd="0" presId="urn:microsoft.com/office/officeart/2008/layout/LinedList"/>
    <dgm:cxn modelId="{35A41E94-9715-443F-9568-9BB5712E5B59}" type="presParOf" srcId="{A9710197-FDAD-402C-BA64-E3B7F127A400}" destId="{FCA52788-1FD2-4162-9BEF-BBC6726DF937}" srcOrd="1" destOrd="0" presId="urn:microsoft.com/office/officeart/2008/layout/LinedList"/>
    <dgm:cxn modelId="{F8B51752-8750-42BB-A8A2-FC6E423EDFE2}" type="presParOf" srcId="{FCA52788-1FD2-4162-9BEF-BBC6726DF937}" destId="{950D91F4-08CF-4BB2-9A3C-BC1587109922}" srcOrd="0" destOrd="0" presId="urn:microsoft.com/office/officeart/2008/layout/LinedList"/>
    <dgm:cxn modelId="{51327641-F973-4379-98A4-278EFA4F78F2}" type="presParOf" srcId="{FCA52788-1FD2-4162-9BEF-BBC6726DF937}" destId="{ED690CBB-5FC3-4E78-A2A1-1844825DC78B}" srcOrd="1" destOrd="0" presId="urn:microsoft.com/office/officeart/2008/layout/LinedList"/>
    <dgm:cxn modelId="{F55F9A04-47AD-4D4F-96D5-2471D77AB5C3}" type="presParOf" srcId="{A9710197-FDAD-402C-BA64-E3B7F127A400}" destId="{319A129E-7059-4EC1-8163-DA770926EA54}" srcOrd="2" destOrd="0" presId="urn:microsoft.com/office/officeart/2008/layout/LinedList"/>
    <dgm:cxn modelId="{7B3B0042-A43C-4B87-922C-E51B0CB1AE5C}" type="presParOf" srcId="{A9710197-FDAD-402C-BA64-E3B7F127A400}" destId="{C8686AFC-00F5-400E-A9A2-0F3C0B0B40FF}" srcOrd="3" destOrd="0" presId="urn:microsoft.com/office/officeart/2008/layout/LinedList"/>
    <dgm:cxn modelId="{FBDCFBCC-4B51-48A2-97F4-C8BEE07E0BF1}" type="presParOf" srcId="{C8686AFC-00F5-400E-A9A2-0F3C0B0B40FF}" destId="{C4DF65A1-9CF6-47BC-A838-AB2463A97238}" srcOrd="0" destOrd="0" presId="urn:microsoft.com/office/officeart/2008/layout/LinedList"/>
    <dgm:cxn modelId="{117E04F2-8C1C-41E2-8CB2-EF397F84E6A4}" type="presParOf" srcId="{C8686AFC-00F5-400E-A9A2-0F3C0B0B40FF}" destId="{41D180B9-842F-4136-B900-A39D30633105}" srcOrd="1" destOrd="0" presId="urn:microsoft.com/office/officeart/2008/layout/LinedList"/>
    <dgm:cxn modelId="{1036FC26-2964-4F78-83FD-02BF7AD21809}" type="presParOf" srcId="{A9710197-FDAD-402C-BA64-E3B7F127A400}" destId="{A1565158-CB49-4811-9128-E151252D5D19}" srcOrd="4" destOrd="0" presId="urn:microsoft.com/office/officeart/2008/layout/LinedList"/>
    <dgm:cxn modelId="{545952C6-18C8-42AA-9154-1C1935692F11}" type="presParOf" srcId="{A9710197-FDAD-402C-BA64-E3B7F127A400}" destId="{B32507C5-8EC6-48E1-B2D4-84937BEC899F}" srcOrd="5" destOrd="0" presId="urn:microsoft.com/office/officeart/2008/layout/LinedList"/>
    <dgm:cxn modelId="{093AE500-B681-4339-8A48-18E7FF30CFAF}" type="presParOf" srcId="{B32507C5-8EC6-48E1-B2D4-84937BEC899F}" destId="{79823EA3-053C-44D0-A3A7-768533D0D726}" srcOrd="0" destOrd="0" presId="urn:microsoft.com/office/officeart/2008/layout/LinedList"/>
    <dgm:cxn modelId="{B1DBF923-4AE5-4DF2-82F1-0D7EF365870D}" type="presParOf" srcId="{B32507C5-8EC6-48E1-B2D4-84937BEC899F}" destId="{27F99FA2-B087-430E-8197-B51E56DD7288}" srcOrd="1" destOrd="0" presId="urn:microsoft.com/office/officeart/2008/layout/LinedList"/>
    <dgm:cxn modelId="{1655442D-B2E5-43B2-AF40-7B46B559404A}" type="presParOf" srcId="{A9710197-FDAD-402C-BA64-E3B7F127A400}" destId="{572FAEBC-D1C2-4FA1-A3B4-AB0A93EA528C}" srcOrd="6" destOrd="0" presId="urn:microsoft.com/office/officeart/2008/layout/LinedList"/>
    <dgm:cxn modelId="{766AA061-AE0D-451F-90F6-66770687EBBD}" type="presParOf" srcId="{A9710197-FDAD-402C-BA64-E3B7F127A400}" destId="{6F4CE60E-79D4-4B58-9F14-6DFD3DA6B46C}" srcOrd="7" destOrd="0" presId="urn:microsoft.com/office/officeart/2008/layout/LinedList"/>
    <dgm:cxn modelId="{C39C50CB-A2D6-48D1-B266-D24646A1BD8C}" type="presParOf" srcId="{6F4CE60E-79D4-4B58-9F14-6DFD3DA6B46C}" destId="{5D60C29E-C923-4B94-8D89-D5305AE004A4}" srcOrd="0" destOrd="0" presId="urn:microsoft.com/office/officeart/2008/layout/LinedList"/>
    <dgm:cxn modelId="{F5EEFC44-0BC6-4D41-891C-CFF0B93102BA}" type="presParOf" srcId="{6F4CE60E-79D4-4B58-9F14-6DFD3DA6B46C}" destId="{55400918-9EC5-48B3-8524-B2425C371210}" srcOrd="1" destOrd="0" presId="urn:microsoft.com/office/officeart/2008/layout/LinedList"/>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C423F9DB-C868-4DFF-A4D7-AB614084C1EF}" type="doc">
      <dgm:prSet loTypeId="urn:microsoft.com/office/officeart/2008/layout/LinedList" loCatId="list" qsTypeId="urn:microsoft.com/office/officeart/2005/8/quickstyle/simple1" qsCatId="simple" csTypeId="urn:microsoft.com/office/officeart/2005/8/colors/accent1_2" csCatId="accent1"/>
      <dgm:spPr/>
      <dgm:t>
        <a:bodyPr/>
        <a:lstStyle/>
        <a:p>
          <a:endParaRPr lang="en-US"/>
        </a:p>
      </dgm:t>
    </dgm:pt>
    <dgm:pt modelId="{70ACD6BB-EA87-4128-A791-BD917E50AD02}">
      <dgm:prSet/>
      <dgm:spPr/>
      <dgm:t>
        <a:bodyPr/>
        <a:lstStyle/>
        <a:p>
          <a:r>
            <a:rPr lang="en-US"/>
            <a:t>3. “Smokers palate” (nicotinic stomatitis), and a diffuse erythema or by a wrinkled, “cobble stone” surface, may occur </a:t>
          </a:r>
        </a:p>
      </dgm:t>
    </dgm:pt>
    <dgm:pt modelId="{D32D87E3-BE79-4FBF-B425-66EF1858F529}" type="parTrans" cxnId="{3C0CAC8C-312E-46E4-AACB-0503F43F02AE}">
      <dgm:prSet/>
      <dgm:spPr/>
      <dgm:t>
        <a:bodyPr/>
        <a:lstStyle/>
        <a:p>
          <a:endParaRPr lang="en-US"/>
        </a:p>
      </dgm:t>
    </dgm:pt>
    <dgm:pt modelId="{DC9395F0-5547-4154-A6D1-BFD4FF3C3B99}" type="sibTrans" cxnId="{3C0CAC8C-312E-46E4-AACB-0503F43F02AE}">
      <dgm:prSet/>
      <dgm:spPr/>
      <dgm:t>
        <a:bodyPr/>
        <a:lstStyle/>
        <a:p>
          <a:endParaRPr lang="en-US"/>
        </a:p>
      </dgm:t>
    </dgm:pt>
    <dgm:pt modelId="{1E71F57D-CEBF-4B8B-91DC-197E1F59C492}">
      <dgm:prSet/>
      <dgm:spPr/>
      <dgm:t>
        <a:bodyPr/>
        <a:lstStyle/>
        <a:p>
          <a:r>
            <a:rPr lang="en-US"/>
            <a:t>. 4. Predisposition to acute necrotizing ulcerative gingivitis.</a:t>
          </a:r>
        </a:p>
      </dgm:t>
    </dgm:pt>
    <dgm:pt modelId="{5BABE07C-F8F5-40C9-B091-0D8E4C710F57}" type="parTrans" cxnId="{8756AC1E-8401-44B8-BC40-35E567CD251F}">
      <dgm:prSet/>
      <dgm:spPr/>
      <dgm:t>
        <a:bodyPr/>
        <a:lstStyle/>
        <a:p>
          <a:endParaRPr lang="en-US"/>
        </a:p>
      </dgm:t>
    </dgm:pt>
    <dgm:pt modelId="{AF910130-4A0C-4126-BC74-96F06538B6CC}" type="sibTrans" cxnId="{8756AC1E-8401-44B8-BC40-35E567CD251F}">
      <dgm:prSet/>
      <dgm:spPr/>
      <dgm:t>
        <a:bodyPr/>
        <a:lstStyle/>
        <a:p>
          <a:endParaRPr lang="en-US"/>
        </a:p>
      </dgm:t>
    </dgm:pt>
    <dgm:pt modelId="{5EFF8BB0-48CB-4806-B7C1-218885141C82}">
      <dgm:prSet/>
      <dgm:spPr/>
      <dgm:t>
        <a:bodyPr/>
        <a:lstStyle/>
        <a:p>
          <a:r>
            <a:rPr lang="en-US"/>
            <a:t>5. Delayed postsurgical healing.</a:t>
          </a:r>
        </a:p>
      </dgm:t>
    </dgm:pt>
    <dgm:pt modelId="{BDFF7FAC-57D4-4FE0-8ED7-AD813B60B346}" type="parTrans" cxnId="{1FFBD1EC-BCD0-4B44-A3A3-E64454EAC1E2}">
      <dgm:prSet/>
      <dgm:spPr/>
      <dgm:t>
        <a:bodyPr/>
        <a:lstStyle/>
        <a:p>
          <a:endParaRPr lang="en-US"/>
        </a:p>
      </dgm:t>
    </dgm:pt>
    <dgm:pt modelId="{418CC1DD-B4BF-4D78-BEBB-A6535A06790C}" type="sibTrans" cxnId="{1FFBD1EC-BCD0-4B44-A3A3-E64454EAC1E2}">
      <dgm:prSet/>
      <dgm:spPr/>
      <dgm:t>
        <a:bodyPr/>
        <a:lstStyle/>
        <a:p>
          <a:endParaRPr lang="en-US"/>
        </a:p>
      </dgm:t>
    </dgm:pt>
    <dgm:pt modelId="{CA8C9BE5-51B0-41C9-AF65-7ECB899AB219}">
      <dgm:prSet/>
      <dgm:spPr/>
      <dgm:t>
        <a:bodyPr/>
        <a:lstStyle/>
        <a:p>
          <a:r>
            <a:rPr lang="en-US"/>
            <a:t>6. Marked increase in gingival crevicular fluid flow.</a:t>
          </a:r>
        </a:p>
      </dgm:t>
    </dgm:pt>
    <dgm:pt modelId="{A616F577-7402-48EA-9D4D-39392EB4AAD6}" type="parTrans" cxnId="{3D52F14F-4329-4BAA-9102-19FD1D08EC89}">
      <dgm:prSet/>
      <dgm:spPr/>
      <dgm:t>
        <a:bodyPr/>
        <a:lstStyle/>
        <a:p>
          <a:endParaRPr lang="en-US"/>
        </a:p>
      </dgm:t>
    </dgm:pt>
    <dgm:pt modelId="{AF042E85-86B1-4C0D-9A1C-5E1521503FE1}" type="sibTrans" cxnId="{3D52F14F-4329-4BAA-9102-19FD1D08EC89}">
      <dgm:prSet/>
      <dgm:spPr/>
      <dgm:t>
        <a:bodyPr/>
        <a:lstStyle/>
        <a:p>
          <a:endParaRPr lang="en-US"/>
        </a:p>
      </dgm:t>
    </dgm:pt>
    <dgm:pt modelId="{F406B52B-625B-4350-B51E-FD061A480E85}" type="pres">
      <dgm:prSet presAssocID="{C423F9DB-C868-4DFF-A4D7-AB614084C1EF}" presName="vert0" presStyleCnt="0">
        <dgm:presLayoutVars>
          <dgm:dir/>
          <dgm:animOne val="branch"/>
          <dgm:animLvl val="lvl"/>
        </dgm:presLayoutVars>
      </dgm:prSet>
      <dgm:spPr/>
      <dgm:t>
        <a:bodyPr/>
        <a:lstStyle/>
        <a:p>
          <a:endParaRPr lang="en-US"/>
        </a:p>
      </dgm:t>
    </dgm:pt>
    <dgm:pt modelId="{DBB2A4D4-E0AE-49E2-B960-CECECBF8C4AD}" type="pres">
      <dgm:prSet presAssocID="{70ACD6BB-EA87-4128-A791-BD917E50AD02}" presName="thickLine" presStyleLbl="alignNode1" presStyleIdx="0" presStyleCnt="4"/>
      <dgm:spPr/>
    </dgm:pt>
    <dgm:pt modelId="{3E706462-C890-4E56-80CF-629E7566A187}" type="pres">
      <dgm:prSet presAssocID="{70ACD6BB-EA87-4128-A791-BD917E50AD02}" presName="horz1" presStyleCnt="0"/>
      <dgm:spPr/>
    </dgm:pt>
    <dgm:pt modelId="{12B4FD12-2BFB-432B-A0C1-A991676F7B45}" type="pres">
      <dgm:prSet presAssocID="{70ACD6BB-EA87-4128-A791-BD917E50AD02}" presName="tx1" presStyleLbl="revTx" presStyleIdx="0" presStyleCnt="4"/>
      <dgm:spPr/>
      <dgm:t>
        <a:bodyPr/>
        <a:lstStyle/>
        <a:p>
          <a:endParaRPr lang="en-US"/>
        </a:p>
      </dgm:t>
    </dgm:pt>
    <dgm:pt modelId="{A7E6CF36-CAA5-4CFB-B0E1-26E6836EDDFB}" type="pres">
      <dgm:prSet presAssocID="{70ACD6BB-EA87-4128-A791-BD917E50AD02}" presName="vert1" presStyleCnt="0"/>
      <dgm:spPr/>
    </dgm:pt>
    <dgm:pt modelId="{8D3039BE-0C26-43A9-89AF-746A9DFBE413}" type="pres">
      <dgm:prSet presAssocID="{1E71F57D-CEBF-4B8B-91DC-197E1F59C492}" presName="thickLine" presStyleLbl="alignNode1" presStyleIdx="1" presStyleCnt="4"/>
      <dgm:spPr/>
    </dgm:pt>
    <dgm:pt modelId="{9C64FCC3-5932-4737-93F8-9370B3FFEE5D}" type="pres">
      <dgm:prSet presAssocID="{1E71F57D-CEBF-4B8B-91DC-197E1F59C492}" presName="horz1" presStyleCnt="0"/>
      <dgm:spPr/>
    </dgm:pt>
    <dgm:pt modelId="{610C401D-B6F5-4223-B889-FB01A873F8D5}" type="pres">
      <dgm:prSet presAssocID="{1E71F57D-CEBF-4B8B-91DC-197E1F59C492}" presName="tx1" presStyleLbl="revTx" presStyleIdx="1" presStyleCnt="4"/>
      <dgm:spPr/>
      <dgm:t>
        <a:bodyPr/>
        <a:lstStyle/>
        <a:p>
          <a:endParaRPr lang="en-US"/>
        </a:p>
      </dgm:t>
    </dgm:pt>
    <dgm:pt modelId="{4077A445-0403-4921-B039-113D045C41CB}" type="pres">
      <dgm:prSet presAssocID="{1E71F57D-CEBF-4B8B-91DC-197E1F59C492}" presName="vert1" presStyleCnt="0"/>
      <dgm:spPr/>
    </dgm:pt>
    <dgm:pt modelId="{E51D0A7B-AC08-497E-8017-CEFD5FCC30A5}" type="pres">
      <dgm:prSet presAssocID="{5EFF8BB0-48CB-4806-B7C1-218885141C82}" presName="thickLine" presStyleLbl="alignNode1" presStyleIdx="2" presStyleCnt="4"/>
      <dgm:spPr/>
    </dgm:pt>
    <dgm:pt modelId="{A0A99C66-561F-46C5-9B16-B408E4DEB09D}" type="pres">
      <dgm:prSet presAssocID="{5EFF8BB0-48CB-4806-B7C1-218885141C82}" presName="horz1" presStyleCnt="0"/>
      <dgm:spPr/>
    </dgm:pt>
    <dgm:pt modelId="{DCF42703-E273-4BA6-ABAA-61C738A376DF}" type="pres">
      <dgm:prSet presAssocID="{5EFF8BB0-48CB-4806-B7C1-218885141C82}" presName="tx1" presStyleLbl="revTx" presStyleIdx="2" presStyleCnt="4"/>
      <dgm:spPr/>
      <dgm:t>
        <a:bodyPr/>
        <a:lstStyle/>
        <a:p>
          <a:endParaRPr lang="en-US"/>
        </a:p>
      </dgm:t>
    </dgm:pt>
    <dgm:pt modelId="{B1EBCCB7-88A3-4D04-9810-CBAACEBEB8D3}" type="pres">
      <dgm:prSet presAssocID="{5EFF8BB0-48CB-4806-B7C1-218885141C82}" presName="vert1" presStyleCnt="0"/>
      <dgm:spPr/>
    </dgm:pt>
    <dgm:pt modelId="{67E28F3C-EC9B-467C-B896-873A539CE73B}" type="pres">
      <dgm:prSet presAssocID="{CA8C9BE5-51B0-41C9-AF65-7ECB899AB219}" presName="thickLine" presStyleLbl="alignNode1" presStyleIdx="3" presStyleCnt="4"/>
      <dgm:spPr/>
    </dgm:pt>
    <dgm:pt modelId="{E8FB75F6-AE1C-4183-934D-AE4AD2060D41}" type="pres">
      <dgm:prSet presAssocID="{CA8C9BE5-51B0-41C9-AF65-7ECB899AB219}" presName="horz1" presStyleCnt="0"/>
      <dgm:spPr/>
    </dgm:pt>
    <dgm:pt modelId="{AEDB43CC-6BC2-4EC6-92AE-3334F266252E}" type="pres">
      <dgm:prSet presAssocID="{CA8C9BE5-51B0-41C9-AF65-7ECB899AB219}" presName="tx1" presStyleLbl="revTx" presStyleIdx="3" presStyleCnt="4"/>
      <dgm:spPr/>
      <dgm:t>
        <a:bodyPr/>
        <a:lstStyle/>
        <a:p>
          <a:endParaRPr lang="en-US"/>
        </a:p>
      </dgm:t>
    </dgm:pt>
    <dgm:pt modelId="{32E98F82-42C5-4B9C-A0B0-D1546DF997E3}" type="pres">
      <dgm:prSet presAssocID="{CA8C9BE5-51B0-41C9-AF65-7ECB899AB219}" presName="vert1" presStyleCnt="0"/>
      <dgm:spPr/>
    </dgm:pt>
  </dgm:ptLst>
  <dgm:cxnLst>
    <dgm:cxn modelId="{1FFBD1EC-BCD0-4B44-A3A3-E64454EAC1E2}" srcId="{C423F9DB-C868-4DFF-A4D7-AB614084C1EF}" destId="{5EFF8BB0-48CB-4806-B7C1-218885141C82}" srcOrd="2" destOrd="0" parTransId="{BDFF7FAC-57D4-4FE0-8ED7-AD813B60B346}" sibTransId="{418CC1DD-B4BF-4D78-BEBB-A6535A06790C}"/>
    <dgm:cxn modelId="{DD9986CB-08FB-4A8D-BF5B-FB0A859C0D5B}" type="presOf" srcId="{CA8C9BE5-51B0-41C9-AF65-7ECB899AB219}" destId="{AEDB43CC-6BC2-4EC6-92AE-3334F266252E}" srcOrd="0" destOrd="0" presId="urn:microsoft.com/office/officeart/2008/layout/LinedList"/>
    <dgm:cxn modelId="{3C0CAC8C-312E-46E4-AACB-0503F43F02AE}" srcId="{C423F9DB-C868-4DFF-A4D7-AB614084C1EF}" destId="{70ACD6BB-EA87-4128-A791-BD917E50AD02}" srcOrd="0" destOrd="0" parTransId="{D32D87E3-BE79-4FBF-B425-66EF1858F529}" sibTransId="{DC9395F0-5547-4154-A6D1-BFD4FF3C3B99}"/>
    <dgm:cxn modelId="{9E34CB55-EA12-43E1-8966-E3C71386C9A4}" type="presOf" srcId="{70ACD6BB-EA87-4128-A791-BD917E50AD02}" destId="{12B4FD12-2BFB-432B-A0C1-A991676F7B45}" srcOrd="0" destOrd="0" presId="urn:microsoft.com/office/officeart/2008/layout/LinedList"/>
    <dgm:cxn modelId="{8756AC1E-8401-44B8-BC40-35E567CD251F}" srcId="{C423F9DB-C868-4DFF-A4D7-AB614084C1EF}" destId="{1E71F57D-CEBF-4B8B-91DC-197E1F59C492}" srcOrd="1" destOrd="0" parTransId="{5BABE07C-F8F5-40C9-B091-0D8E4C710F57}" sibTransId="{AF910130-4A0C-4126-BC74-96F06538B6CC}"/>
    <dgm:cxn modelId="{3D52F14F-4329-4BAA-9102-19FD1D08EC89}" srcId="{C423F9DB-C868-4DFF-A4D7-AB614084C1EF}" destId="{CA8C9BE5-51B0-41C9-AF65-7ECB899AB219}" srcOrd="3" destOrd="0" parTransId="{A616F577-7402-48EA-9D4D-39392EB4AAD6}" sibTransId="{AF042E85-86B1-4C0D-9A1C-5E1521503FE1}"/>
    <dgm:cxn modelId="{7B00FFDB-4EF3-4EB0-96E5-E4A387359C0B}" type="presOf" srcId="{5EFF8BB0-48CB-4806-B7C1-218885141C82}" destId="{DCF42703-E273-4BA6-ABAA-61C738A376DF}" srcOrd="0" destOrd="0" presId="urn:microsoft.com/office/officeart/2008/layout/LinedList"/>
    <dgm:cxn modelId="{3D3D820E-045F-4F1B-BC80-2A5212B0B537}" type="presOf" srcId="{C423F9DB-C868-4DFF-A4D7-AB614084C1EF}" destId="{F406B52B-625B-4350-B51E-FD061A480E85}" srcOrd="0" destOrd="0" presId="urn:microsoft.com/office/officeart/2008/layout/LinedList"/>
    <dgm:cxn modelId="{EC9DC6DD-29A8-4DA6-A475-BF739EFF890D}" type="presOf" srcId="{1E71F57D-CEBF-4B8B-91DC-197E1F59C492}" destId="{610C401D-B6F5-4223-B889-FB01A873F8D5}" srcOrd="0" destOrd="0" presId="urn:microsoft.com/office/officeart/2008/layout/LinedList"/>
    <dgm:cxn modelId="{534A1425-CDFB-4A56-8337-3CD8B0984AD3}" type="presParOf" srcId="{F406B52B-625B-4350-B51E-FD061A480E85}" destId="{DBB2A4D4-E0AE-49E2-B960-CECECBF8C4AD}" srcOrd="0" destOrd="0" presId="urn:microsoft.com/office/officeart/2008/layout/LinedList"/>
    <dgm:cxn modelId="{C6201B06-DBB1-4FD0-8A53-C452EEB056A1}" type="presParOf" srcId="{F406B52B-625B-4350-B51E-FD061A480E85}" destId="{3E706462-C890-4E56-80CF-629E7566A187}" srcOrd="1" destOrd="0" presId="urn:microsoft.com/office/officeart/2008/layout/LinedList"/>
    <dgm:cxn modelId="{A736E901-D297-433D-A36C-39BD58958071}" type="presParOf" srcId="{3E706462-C890-4E56-80CF-629E7566A187}" destId="{12B4FD12-2BFB-432B-A0C1-A991676F7B45}" srcOrd="0" destOrd="0" presId="urn:microsoft.com/office/officeart/2008/layout/LinedList"/>
    <dgm:cxn modelId="{0478C5E2-11FB-4BDB-BA77-377C214A2B63}" type="presParOf" srcId="{3E706462-C890-4E56-80CF-629E7566A187}" destId="{A7E6CF36-CAA5-4CFB-B0E1-26E6836EDDFB}" srcOrd="1" destOrd="0" presId="urn:microsoft.com/office/officeart/2008/layout/LinedList"/>
    <dgm:cxn modelId="{21DA4E91-EEA6-452B-BD6A-57F04CDE10D5}" type="presParOf" srcId="{F406B52B-625B-4350-B51E-FD061A480E85}" destId="{8D3039BE-0C26-43A9-89AF-746A9DFBE413}" srcOrd="2" destOrd="0" presId="urn:microsoft.com/office/officeart/2008/layout/LinedList"/>
    <dgm:cxn modelId="{8A3EFC8F-CAA3-4449-9B8A-19BDEFE32B41}" type="presParOf" srcId="{F406B52B-625B-4350-B51E-FD061A480E85}" destId="{9C64FCC3-5932-4737-93F8-9370B3FFEE5D}" srcOrd="3" destOrd="0" presId="urn:microsoft.com/office/officeart/2008/layout/LinedList"/>
    <dgm:cxn modelId="{EC7C234E-97C1-4747-9371-16E31232B81A}" type="presParOf" srcId="{9C64FCC3-5932-4737-93F8-9370B3FFEE5D}" destId="{610C401D-B6F5-4223-B889-FB01A873F8D5}" srcOrd="0" destOrd="0" presId="urn:microsoft.com/office/officeart/2008/layout/LinedList"/>
    <dgm:cxn modelId="{366CE750-5813-4389-8976-9EF3ED048D88}" type="presParOf" srcId="{9C64FCC3-5932-4737-93F8-9370B3FFEE5D}" destId="{4077A445-0403-4921-B039-113D045C41CB}" srcOrd="1" destOrd="0" presId="urn:microsoft.com/office/officeart/2008/layout/LinedList"/>
    <dgm:cxn modelId="{3F149477-3C3A-4565-A5AA-F8830980EFF5}" type="presParOf" srcId="{F406B52B-625B-4350-B51E-FD061A480E85}" destId="{E51D0A7B-AC08-497E-8017-CEFD5FCC30A5}" srcOrd="4" destOrd="0" presId="urn:microsoft.com/office/officeart/2008/layout/LinedList"/>
    <dgm:cxn modelId="{FC04E6BE-CCD5-45AE-A990-3C51DD55DF5E}" type="presParOf" srcId="{F406B52B-625B-4350-B51E-FD061A480E85}" destId="{A0A99C66-561F-46C5-9B16-B408E4DEB09D}" srcOrd="5" destOrd="0" presId="urn:microsoft.com/office/officeart/2008/layout/LinedList"/>
    <dgm:cxn modelId="{B7884314-C47D-4B36-91E0-0250D344D2A8}" type="presParOf" srcId="{A0A99C66-561F-46C5-9B16-B408E4DEB09D}" destId="{DCF42703-E273-4BA6-ABAA-61C738A376DF}" srcOrd="0" destOrd="0" presId="urn:microsoft.com/office/officeart/2008/layout/LinedList"/>
    <dgm:cxn modelId="{2EFA176E-ED10-4D44-912E-F29B24DBC1D3}" type="presParOf" srcId="{A0A99C66-561F-46C5-9B16-B408E4DEB09D}" destId="{B1EBCCB7-88A3-4D04-9810-CBAACEBEB8D3}" srcOrd="1" destOrd="0" presId="urn:microsoft.com/office/officeart/2008/layout/LinedList"/>
    <dgm:cxn modelId="{8480E29E-8794-41A3-A061-83747545D247}" type="presParOf" srcId="{F406B52B-625B-4350-B51E-FD061A480E85}" destId="{67E28F3C-EC9B-467C-B896-873A539CE73B}" srcOrd="6" destOrd="0" presId="urn:microsoft.com/office/officeart/2008/layout/LinedList"/>
    <dgm:cxn modelId="{AFA3C1FA-A9F7-4790-9E0F-0E9F272176EB}" type="presParOf" srcId="{F406B52B-625B-4350-B51E-FD061A480E85}" destId="{E8FB75F6-AE1C-4183-934D-AE4AD2060D41}" srcOrd="7" destOrd="0" presId="urn:microsoft.com/office/officeart/2008/layout/LinedList"/>
    <dgm:cxn modelId="{2071F27F-7F98-4B6E-AE95-092BF0AF28C4}" type="presParOf" srcId="{E8FB75F6-AE1C-4183-934D-AE4AD2060D41}" destId="{AEDB43CC-6BC2-4EC6-92AE-3334F266252E}" srcOrd="0" destOrd="0" presId="urn:microsoft.com/office/officeart/2008/layout/LinedList"/>
    <dgm:cxn modelId="{A5E9493C-F38C-4B52-83D7-7117EB132EBF}" type="presParOf" srcId="{E8FB75F6-AE1C-4183-934D-AE4AD2060D41}" destId="{32E98F82-42C5-4B9C-A0B0-D1546DF997E3}" srcOrd="1" destOrd="0" presId="urn:microsoft.com/office/officeart/2008/layout/LinedList"/>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0DA9D4-0A35-408B-A85C-327E6DD97A4B}"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DAB66183-D6DB-4486-80C7-A81CF974E899}">
      <dgm:prSet/>
      <dgm:spPr/>
      <dgm:t>
        <a:bodyPr/>
        <a:lstStyle/>
        <a:p>
          <a:r>
            <a:rPr lang="en-US"/>
            <a:t>Tongue thrusting ﻿﻿is often associated with an anterior open bite.</a:t>
          </a:r>
        </a:p>
      </dgm:t>
    </dgm:pt>
    <dgm:pt modelId="{69A6D17C-ED46-476E-A895-0F97F13B459A}" type="parTrans" cxnId="{C41000ED-B303-41BC-B6A0-8801B4D5BFC9}">
      <dgm:prSet/>
      <dgm:spPr/>
      <dgm:t>
        <a:bodyPr/>
        <a:lstStyle/>
        <a:p>
          <a:endParaRPr lang="en-US"/>
        </a:p>
      </dgm:t>
    </dgm:pt>
    <dgm:pt modelId="{E3720C1D-3C2D-4D3A-AC2B-91D0E42375C7}" type="sibTrans" cxnId="{C41000ED-B303-41BC-B6A0-8801B4D5BFC9}">
      <dgm:prSet/>
      <dgm:spPr/>
      <dgm:t>
        <a:bodyPr/>
        <a:lstStyle/>
        <a:p>
          <a:endParaRPr lang="en-US"/>
        </a:p>
      </dgm:t>
    </dgm:pt>
    <dgm:pt modelId="{AFE05E0B-00BA-4C0C-BB9B-96A46DCC08FF}">
      <dgm:prSet/>
      <dgm:spPr/>
      <dgm:t>
        <a:bodyPr/>
        <a:lstStyle/>
        <a:p>
          <a:r>
            <a:rPr lang="en-US"/>
            <a:t>During swallowing the tongue is thrust forward against the teeth instead of being placed against the palate. ﻿﻿</a:t>
          </a:r>
        </a:p>
      </dgm:t>
    </dgm:pt>
    <dgm:pt modelId="{55CCBF1D-D296-4EE1-9F59-898F40FE6A65}" type="parTrans" cxnId="{FE5E2D63-6C0F-441A-811B-C472EF749520}">
      <dgm:prSet/>
      <dgm:spPr/>
      <dgm:t>
        <a:bodyPr/>
        <a:lstStyle/>
        <a:p>
          <a:endParaRPr lang="en-US"/>
        </a:p>
      </dgm:t>
    </dgm:pt>
    <dgm:pt modelId="{5BA322C5-4751-4413-AEE8-10F086992252}" type="sibTrans" cxnId="{FE5E2D63-6C0F-441A-811B-C472EF749520}">
      <dgm:prSet/>
      <dgm:spPr/>
      <dgm:t>
        <a:bodyPr/>
        <a:lstStyle/>
        <a:p>
          <a:endParaRPr lang="en-US"/>
        </a:p>
      </dgm:t>
    </dgm:pt>
    <dgm:pt modelId="{BADC5A32-D832-4595-80B1-EF80A2103C92}">
      <dgm:prSet/>
      <dgm:spPr/>
      <dgm:t>
        <a:bodyPr/>
        <a:lstStyle/>
        <a:p>
          <a:r>
            <a:rPr lang="en-US"/>
            <a:t>when the amount of pressure against the teeth is great, it can lead to tooth mobility and cause increased spacing of the anterior teeth. ﻿﻿</a:t>
          </a:r>
        </a:p>
      </dgm:t>
    </dgm:pt>
    <dgm:pt modelId="{E3B2F62A-E18F-4868-89C9-AEF6C210A4D2}" type="parTrans" cxnId="{C657BE61-96A6-41C4-A054-2146D9115CC4}">
      <dgm:prSet/>
      <dgm:spPr/>
      <dgm:t>
        <a:bodyPr/>
        <a:lstStyle/>
        <a:p>
          <a:endParaRPr lang="en-US"/>
        </a:p>
      </dgm:t>
    </dgm:pt>
    <dgm:pt modelId="{BA24FDAE-8A23-4908-B999-0F4D11006C05}" type="sibTrans" cxnId="{C657BE61-96A6-41C4-A054-2146D9115CC4}">
      <dgm:prSet/>
      <dgm:spPr/>
      <dgm:t>
        <a:bodyPr/>
        <a:lstStyle/>
        <a:p>
          <a:endParaRPr lang="en-US"/>
        </a:p>
      </dgm:t>
    </dgm:pt>
    <dgm:pt modelId="{9EE1F27D-201C-4EB0-8013-7C33A8CE8EF3}" type="pres">
      <dgm:prSet presAssocID="{8E0DA9D4-0A35-408B-A85C-327E6DD97A4B}" presName="linear" presStyleCnt="0">
        <dgm:presLayoutVars>
          <dgm:animLvl val="lvl"/>
          <dgm:resizeHandles val="exact"/>
        </dgm:presLayoutVars>
      </dgm:prSet>
      <dgm:spPr/>
      <dgm:t>
        <a:bodyPr/>
        <a:lstStyle/>
        <a:p>
          <a:endParaRPr lang="en-US"/>
        </a:p>
      </dgm:t>
    </dgm:pt>
    <dgm:pt modelId="{066E2FE7-EAD8-49A2-AD41-98A02019C1C2}" type="pres">
      <dgm:prSet presAssocID="{DAB66183-D6DB-4486-80C7-A81CF974E899}" presName="parentText" presStyleLbl="node1" presStyleIdx="0" presStyleCnt="3">
        <dgm:presLayoutVars>
          <dgm:chMax val="0"/>
          <dgm:bulletEnabled val="1"/>
        </dgm:presLayoutVars>
      </dgm:prSet>
      <dgm:spPr/>
      <dgm:t>
        <a:bodyPr/>
        <a:lstStyle/>
        <a:p>
          <a:endParaRPr lang="en-US"/>
        </a:p>
      </dgm:t>
    </dgm:pt>
    <dgm:pt modelId="{CEAB75DF-BBAF-4118-A573-651EB9859EBC}" type="pres">
      <dgm:prSet presAssocID="{E3720C1D-3C2D-4D3A-AC2B-91D0E42375C7}" presName="spacer" presStyleCnt="0"/>
      <dgm:spPr/>
    </dgm:pt>
    <dgm:pt modelId="{670A975C-0EC7-4A1C-B941-8BD096618DF4}" type="pres">
      <dgm:prSet presAssocID="{AFE05E0B-00BA-4C0C-BB9B-96A46DCC08FF}" presName="parentText" presStyleLbl="node1" presStyleIdx="1" presStyleCnt="3">
        <dgm:presLayoutVars>
          <dgm:chMax val="0"/>
          <dgm:bulletEnabled val="1"/>
        </dgm:presLayoutVars>
      </dgm:prSet>
      <dgm:spPr/>
      <dgm:t>
        <a:bodyPr/>
        <a:lstStyle/>
        <a:p>
          <a:endParaRPr lang="en-US"/>
        </a:p>
      </dgm:t>
    </dgm:pt>
    <dgm:pt modelId="{F9B6ACF2-C04B-480C-B857-FA1E64D3FD2C}" type="pres">
      <dgm:prSet presAssocID="{5BA322C5-4751-4413-AEE8-10F086992252}" presName="spacer" presStyleCnt="0"/>
      <dgm:spPr/>
    </dgm:pt>
    <dgm:pt modelId="{99457A5F-8E44-41DD-8973-A04E760A6CC7}" type="pres">
      <dgm:prSet presAssocID="{BADC5A32-D832-4595-80B1-EF80A2103C92}" presName="parentText" presStyleLbl="node1" presStyleIdx="2" presStyleCnt="3">
        <dgm:presLayoutVars>
          <dgm:chMax val="0"/>
          <dgm:bulletEnabled val="1"/>
        </dgm:presLayoutVars>
      </dgm:prSet>
      <dgm:spPr/>
      <dgm:t>
        <a:bodyPr/>
        <a:lstStyle/>
        <a:p>
          <a:endParaRPr lang="en-US"/>
        </a:p>
      </dgm:t>
    </dgm:pt>
  </dgm:ptLst>
  <dgm:cxnLst>
    <dgm:cxn modelId="{FE5E2D63-6C0F-441A-811B-C472EF749520}" srcId="{8E0DA9D4-0A35-408B-A85C-327E6DD97A4B}" destId="{AFE05E0B-00BA-4C0C-BB9B-96A46DCC08FF}" srcOrd="1" destOrd="0" parTransId="{55CCBF1D-D296-4EE1-9F59-898F40FE6A65}" sibTransId="{5BA322C5-4751-4413-AEE8-10F086992252}"/>
    <dgm:cxn modelId="{13A248BB-C1BB-4B78-8C88-2ADE7E53E497}" type="presOf" srcId="{AFE05E0B-00BA-4C0C-BB9B-96A46DCC08FF}" destId="{670A975C-0EC7-4A1C-B941-8BD096618DF4}" srcOrd="0" destOrd="0" presId="urn:microsoft.com/office/officeart/2005/8/layout/vList2"/>
    <dgm:cxn modelId="{7B7A838C-67EB-436F-8717-E7862959202F}" type="presOf" srcId="{8E0DA9D4-0A35-408B-A85C-327E6DD97A4B}" destId="{9EE1F27D-201C-4EB0-8013-7C33A8CE8EF3}" srcOrd="0" destOrd="0" presId="urn:microsoft.com/office/officeart/2005/8/layout/vList2"/>
    <dgm:cxn modelId="{C657BE61-96A6-41C4-A054-2146D9115CC4}" srcId="{8E0DA9D4-0A35-408B-A85C-327E6DD97A4B}" destId="{BADC5A32-D832-4595-80B1-EF80A2103C92}" srcOrd="2" destOrd="0" parTransId="{E3B2F62A-E18F-4868-89C9-AEF6C210A4D2}" sibTransId="{BA24FDAE-8A23-4908-B999-0F4D11006C05}"/>
    <dgm:cxn modelId="{7FDE55AF-E035-42BE-B8A1-AED2D39963E2}" type="presOf" srcId="{DAB66183-D6DB-4486-80C7-A81CF974E899}" destId="{066E2FE7-EAD8-49A2-AD41-98A02019C1C2}" srcOrd="0" destOrd="0" presId="urn:microsoft.com/office/officeart/2005/8/layout/vList2"/>
    <dgm:cxn modelId="{C41000ED-B303-41BC-B6A0-8801B4D5BFC9}" srcId="{8E0DA9D4-0A35-408B-A85C-327E6DD97A4B}" destId="{DAB66183-D6DB-4486-80C7-A81CF974E899}" srcOrd="0" destOrd="0" parTransId="{69A6D17C-ED46-476E-A895-0F97F13B459A}" sibTransId="{E3720C1D-3C2D-4D3A-AC2B-91D0E42375C7}"/>
    <dgm:cxn modelId="{A4A4FEE3-6719-4825-8EFA-383ED78BF58B}" type="presOf" srcId="{BADC5A32-D832-4595-80B1-EF80A2103C92}" destId="{99457A5F-8E44-41DD-8973-A04E760A6CC7}" srcOrd="0" destOrd="0" presId="urn:microsoft.com/office/officeart/2005/8/layout/vList2"/>
    <dgm:cxn modelId="{FD69A6CB-15F5-4E3D-B5EC-05E183922FD7}" type="presParOf" srcId="{9EE1F27D-201C-4EB0-8013-7C33A8CE8EF3}" destId="{066E2FE7-EAD8-49A2-AD41-98A02019C1C2}" srcOrd="0" destOrd="0" presId="urn:microsoft.com/office/officeart/2005/8/layout/vList2"/>
    <dgm:cxn modelId="{4FDF89C5-06F1-4F8C-B155-EA78F77F20C3}" type="presParOf" srcId="{9EE1F27D-201C-4EB0-8013-7C33A8CE8EF3}" destId="{CEAB75DF-BBAF-4118-A573-651EB9859EBC}" srcOrd="1" destOrd="0" presId="urn:microsoft.com/office/officeart/2005/8/layout/vList2"/>
    <dgm:cxn modelId="{D025916C-2D86-48E2-95BB-FA58BFBB6C5D}" type="presParOf" srcId="{9EE1F27D-201C-4EB0-8013-7C33A8CE8EF3}" destId="{670A975C-0EC7-4A1C-B941-8BD096618DF4}" srcOrd="2" destOrd="0" presId="urn:microsoft.com/office/officeart/2005/8/layout/vList2"/>
    <dgm:cxn modelId="{C2D621B1-7078-47FD-B2C0-16830045B875}" type="presParOf" srcId="{9EE1F27D-201C-4EB0-8013-7C33A8CE8EF3}" destId="{F9B6ACF2-C04B-480C-B857-FA1E64D3FD2C}" srcOrd="3" destOrd="0" presId="urn:microsoft.com/office/officeart/2005/8/layout/vList2"/>
    <dgm:cxn modelId="{3761BD74-C4AD-4E70-A105-0CC35BECDB3D}" type="presParOf" srcId="{9EE1F27D-201C-4EB0-8013-7C33A8CE8EF3}" destId="{99457A5F-8E44-41DD-8973-A04E760A6CC7}" srcOrd="4" destOrd="0" presId="urn:microsoft.com/office/officeart/2005/8/layout/vList2"/>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63B345F-C839-4E5B-ABE9-118CCE6B5915}"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6ECA570B-230A-4D22-BBDF-4DE586213AAD}">
      <dgm:prSet/>
      <dgm:spPr/>
      <dgm:t>
        <a:bodyPr/>
        <a:lstStyle/>
        <a:p>
          <a:r>
            <a:rPr lang="en-US" b="1"/>
            <a:t>Chemical irritation</a:t>
          </a:r>
          <a:r>
            <a:rPr lang="en-US"/>
            <a:t>: </a:t>
          </a:r>
        </a:p>
      </dgm:t>
    </dgm:pt>
    <dgm:pt modelId="{9ACCE07F-D62D-4D33-93B1-1F8964A42F44}" type="parTrans" cxnId="{191B05BE-76EC-49AC-874D-764F1F106690}">
      <dgm:prSet/>
      <dgm:spPr/>
      <dgm:t>
        <a:bodyPr/>
        <a:lstStyle/>
        <a:p>
          <a:endParaRPr lang="en-US"/>
        </a:p>
      </dgm:t>
    </dgm:pt>
    <dgm:pt modelId="{27F5F19F-D1AA-41ED-82BE-2B263B1BAB61}" type="sibTrans" cxnId="{191B05BE-76EC-49AC-874D-764F1F106690}">
      <dgm:prSet/>
      <dgm:spPr/>
      <dgm:t>
        <a:bodyPr/>
        <a:lstStyle/>
        <a:p>
          <a:endParaRPr lang="en-US"/>
        </a:p>
      </dgm:t>
    </dgm:pt>
    <dgm:pt modelId="{0F0F5226-1596-442B-B027-00F74D6D4BE9}">
      <dgm:prSet/>
      <dgm:spPr/>
      <dgm:t>
        <a:bodyPr/>
        <a:lstStyle/>
        <a:p>
          <a:r>
            <a:rPr lang="en-US"/>
            <a:t>Acute gingival inflammation may be caused by chemical irritation.</a:t>
          </a:r>
        </a:p>
      </dgm:t>
    </dgm:pt>
    <dgm:pt modelId="{FA1DA49C-0A1C-48FB-B64B-743FBF1E1E2B}" type="parTrans" cxnId="{C101A5D7-FDF3-4CCA-851C-E3667D85D033}">
      <dgm:prSet/>
      <dgm:spPr/>
      <dgm:t>
        <a:bodyPr/>
        <a:lstStyle/>
        <a:p>
          <a:endParaRPr lang="en-US"/>
        </a:p>
      </dgm:t>
    </dgm:pt>
    <dgm:pt modelId="{DA9BBC74-FFB0-4050-9894-BECDDE1955E0}" type="sibTrans" cxnId="{C101A5D7-FDF3-4CCA-851C-E3667D85D033}">
      <dgm:prSet/>
      <dgm:spPr/>
      <dgm:t>
        <a:bodyPr/>
        <a:lstStyle/>
        <a:p>
          <a:endParaRPr lang="en-US"/>
        </a:p>
      </dgm:t>
    </dgm:pt>
    <dgm:pt modelId="{0573625B-489A-483C-9724-8A396674E524}">
      <dgm:prSet/>
      <dgm:spPr/>
      <dgm:t>
        <a:bodyPr/>
        <a:lstStyle/>
        <a:p>
          <a:r>
            <a:rPr lang="en-US"/>
            <a:t>The gingival changes range from simple erythema to painful vesicle formation and ulceration. </a:t>
          </a:r>
        </a:p>
      </dgm:t>
    </dgm:pt>
    <dgm:pt modelId="{777FB459-C678-4CA0-B4C7-51EF6666594D}" type="parTrans" cxnId="{D8E05B5C-415D-403A-ADF5-D3ADB68CD4BE}">
      <dgm:prSet/>
      <dgm:spPr/>
      <dgm:t>
        <a:bodyPr/>
        <a:lstStyle/>
        <a:p>
          <a:endParaRPr lang="en-US"/>
        </a:p>
      </dgm:t>
    </dgm:pt>
    <dgm:pt modelId="{709E8F6D-BB7E-4431-8895-B47C05EA3610}" type="sibTrans" cxnId="{D8E05B5C-415D-403A-ADF5-D3ADB68CD4BE}">
      <dgm:prSet/>
      <dgm:spPr/>
      <dgm:t>
        <a:bodyPr/>
        <a:lstStyle/>
        <a:p>
          <a:endParaRPr lang="en-US"/>
        </a:p>
      </dgm:t>
    </dgm:pt>
    <dgm:pt modelId="{B5832BF0-25B4-4F2D-A24F-46E1B3D1E272}">
      <dgm:prSet/>
      <dgm:spPr/>
      <dgm:t>
        <a:bodyPr/>
        <a:lstStyle/>
        <a:p>
          <a:r>
            <a:rPr lang="en-US"/>
            <a:t>The substances include, strong mouthwashes, dentifrices or denture materials, application of aspirin tablet to alleviate toothache. </a:t>
          </a:r>
        </a:p>
      </dgm:t>
    </dgm:pt>
    <dgm:pt modelId="{25EBB4D8-0EF7-4FEE-8BDB-069C10EAE8BD}" type="parTrans" cxnId="{B007404D-BB11-4A9D-8011-CC6C4D6D60FC}">
      <dgm:prSet/>
      <dgm:spPr/>
      <dgm:t>
        <a:bodyPr/>
        <a:lstStyle/>
        <a:p>
          <a:endParaRPr lang="en-US"/>
        </a:p>
      </dgm:t>
    </dgm:pt>
    <dgm:pt modelId="{E15BC3FB-54EA-48A8-B520-DDB46576AE03}" type="sibTrans" cxnId="{B007404D-BB11-4A9D-8011-CC6C4D6D60FC}">
      <dgm:prSet/>
      <dgm:spPr/>
      <dgm:t>
        <a:bodyPr/>
        <a:lstStyle/>
        <a:p>
          <a:endParaRPr lang="en-US"/>
        </a:p>
      </dgm:t>
    </dgm:pt>
    <dgm:pt modelId="{366F7B13-2CC0-4EAD-8138-32EC31B00A38}" type="pres">
      <dgm:prSet presAssocID="{863B345F-C839-4E5B-ABE9-118CCE6B5915}" presName="linear" presStyleCnt="0">
        <dgm:presLayoutVars>
          <dgm:animLvl val="lvl"/>
          <dgm:resizeHandles val="exact"/>
        </dgm:presLayoutVars>
      </dgm:prSet>
      <dgm:spPr/>
      <dgm:t>
        <a:bodyPr/>
        <a:lstStyle/>
        <a:p>
          <a:endParaRPr lang="en-US"/>
        </a:p>
      </dgm:t>
    </dgm:pt>
    <dgm:pt modelId="{B5966B57-1BDC-4D70-8BF4-A203CEFE774B}" type="pres">
      <dgm:prSet presAssocID="{6ECA570B-230A-4D22-BBDF-4DE586213AAD}" presName="parentText" presStyleLbl="node1" presStyleIdx="0" presStyleCnt="4">
        <dgm:presLayoutVars>
          <dgm:chMax val="0"/>
          <dgm:bulletEnabled val="1"/>
        </dgm:presLayoutVars>
      </dgm:prSet>
      <dgm:spPr/>
      <dgm:t>
        <a:bodyPr/>
        <a:lstStyle/>
        <a:p>
          <a:endParaRPr lang="en-US"/>
        </a:p>
      </dgm:t>
    </dgm:pt>
    <dgm:pt modelId="{FE26DC5C-E66A-41CE-80CD-2A51D735F631}" type="pres">
      <dgm:prSet presAssocID="{27F5F19F-D1AA-41ED-82BE-2B263B1BAB61}" presName="spacer" presStyleCnt="0"/>
      <dgm:spPr/>
    </dgm:pt>
    <dgm:pt modelId="{FDF83F30-3B30-4214-AE30-4711CCD60776}" type="pres">
      <dgm:prSet presAssocID="{0F0F5226-1596-442B-B027-00F74D6D4BE9}" presName="parentText" presStyleLbl="node1" presStyleIdx="1" presStyleCnt="4">
        <dgm:presLayoutVars>
          <dgm:chMax val="0"/>
          <dgm:bulletEnabled val="1"/>
        </dgm:presLayoutVars>
      </dgm:prSet>
      <dgm:spPr/>
      <dgm:t>
        <a:bodyPr/>
        <a:lstStyle/>
        <a:p>
          <a:endParaRPr lang="en-US"/>
        </a:p>
      </dgm:t>
    </dgm:pt>
    <dgm:pt modelId="{CA348A7A-FF16-429F-9597-02E7D92C2083}" type="pres">
      <dgm:prSet presAssocID="{DA9BBC74-FFB0-4050-9894-BECDDE1955E0}" presName="spacer" presStyleCnt="0"/>
      <dgm:spPr/>
    </dgm:pt>
    <dgm:pt modelId="{AFF09066-0638-4DF4-BBEA-C1D49561F3DB}" type="pres">
      <dgm:prSet presAssocID="{0573625B-489A-483C-9724-8A396674E524}" presName="parentText" presStyleLbl="node1" presStyleIdx="2" presStyleCnt="4">
        <dgm:presLayoutVars>
          <dgm:chMax val="0"/>
          <dgm:bulletEnabled val="1"/>
        </dgm:presLayoutVars>
      </dgm:prSet>
      <dgm:spPr/>
      <dgm:t>
        <a:bodyPr/>
        <a:lstStyle/>
        <a:p>
          <a:endParaRPr lang="en-US"/>
        </a:p>
      </dgm:t>
    </dgm:pt>
    <dgm:pt modelId="{70BA6901-59C2-463F-A673-ACAD16BC4CF0}" type="pres">
      <dgm:prSet presAssocID="{709E8F6D-BB7E-4431-8895-B47C05EA3610}" presName="spacer" presStyleCnt="0"/>
      <dgm:spPr/>
    </dgm:pt>
    <dgm:pt modelId="{276900E9-1208-4C29-941A-8B3293C90EA3}" type="pres">
      <dgm:prSet presAssocID="{B5832BF0-25B4-4F2D-A24F-46E1B3D1E272}" presName="parentText" presStyleLbl="node1" presStyleIdx="3" presStyleCnt="4">
        <dgm:presLayoutVars>
          <dgm:chMax val="0"/>
          <dgm:bulletEnabled val="1"/>
        </dgm:presLayoutVars>
      </dgm:prSet>
      <dgm:spPr/>
      <dgm:t>
        <a:bodyPr/>
        <a:lstStyle/>
        <a:p>
          <a:endParaRPr lang="en-US"/>
        </a:p>
      </dgm:t>
    </dgm:pt>
  </dgm:ptLst>
  <dgm:cxnLst>
    <dgm:cxn modelId="{B007404D-BB11-4A9D-8011-CC6C4D6D60FC}" srcId="{863B345F-C839-4E5B-ABE9-118CCE6B5915}" destId="{B5832BF0-25B4-4F2D-A24F-46E1B3D1E272}" srcOrd="3" destOrd="0" parTransId="{25EBB4D8-0EF7-4FEE-8BDB-069C10EAE8BD}" sibTransId="{E15BC3FB-54EA-48A8-B520-DDB46576AE03}"/>
    <dgm:cxn modelId="{D8E05B5C-415D-403A-ADF5-D3ADB68CD4BE}" srcId="{863B345F-C839-4E5B-ABE9-118CCE6B5915}" destId="{0573625B-489A-483C-9724-8A396674E524}" srcOrd="2" destOrd="0" parTransId="{777FB459-C678-4CA0-B4C7-51EF6666594D}" sibTransId="{709E8F6D-BB7E-4431-8895-B47C05EA3610}"/>
    <dgm:cxn modelId="{C77624B6-FA54-45D8-8869-65D54D07B688}" type="presOf" srcId="{6ECA570B-230A-4D22-BBDF-4DE586213AAD}" destId="{B5966B57-1BDC-4D70-8BF4-A203CEFE774B}" srcOrd="0" destOrd="0" presId="urn:microsoft.com/office/officeart/2005/8/layout/vList2"/>
    <dgm:cxn modelId="{879C97EB-B152-4BF4-AB5E-8252C6839E5E}" type="presOf" srcId="{0F0F5226-1596-442B-B027-00F74D6D4BE9}" destId="{FDF83F30-3B30-4214-AE30-4711CCD60776}" srcOrd="0" destOrd="0" presId="urn:microsoft.com/office/officeart/2005/8/layout/vList2"/>
    <dgm:cxn modelId="{3BFF3B85-FC7B-470F-B22C-FC22F54709FD}" type="presOf" srcId="{863B345F-C839-4E5B-ABE9-118CCE6B5915}" destId="{366F7B13-2CC0-4EAD-8138-32EC31B00A38}" srcOrd="0" destOrd="0" presId="urn:microsoft.com/office/officeart/2005/8/layout/vList2"/>
    <dgm:cxn modelId="{1E5560F2-B12C-418F-8D4C-44E5A554910A}" type="presOf" srcId="{0573625B-489A-483C-9724-8A396674E524}" destId="{AFF09066-0638-4DF4-BBEA-C1D49561F3DB}" srcOrd="0" destOrd="0" presId="urn:microsoft.com/office/officeart/2005/8/layout/vList2"/>
    <dgm:cxn modelId="{191B05BE-76EC-49AC-874D-764F1F106690}" srcId="{863B345F-C839-4E5B-ABE9-118CCE6B5915}" destId="{6ECA570B-230A-4D22-BBDF-4DE586213AAD}" srcOrd="0" destOrd="0" parTransId="{9ACCE07F-D62D-4D33-93B1-1F8964A42F44}" sibTransId="{27F5F19F-D1AA-41ED-82BE-2B263B1BAB61}"/>
    <dgm:cxn modelId="{C101A5D7-FDF3-4CCA-851C-E3667D85D033}" srcId="{863B345F-C839-4E5B-ABE9-118CCE6B5915}" destId="{0F0F5226-1596-442B-B027-00F74D6D4BE9}" srcOrd="1" destOrd="0" parTransId="{FA1DA49C-0A1C-48FB-B64B-743FBF1E1E2B}" sibTransId="{DA9BBC74-FFB0-4050-9894-BECDDE1955E0}"/>
    <dgm:cxn modelId="{8C164BEA-18F4-4A87-AD75-505DA4A507CF}" type="presOf" srcId="{B5832BF0-25B4-4F2D-A24F-46E1B3D1E272}" destId="{276900E9-1208-4C29-941A-8B3293C90EA3}" srcOrd="0" destOrd="0" presId="urn:microsoft.com/office/officeart/2005/8/layout/vList2"/>
    <dgm:cxn modelId="{C1607CE7-63D3-4335-92C6-55A508CFF7B8}" type="presParOf" srcId="{366F7B13-2CC0-4EAD-8138-32EC31B00A38}" destId="{B5966B57-1BDC-4D70-8BF4-A203CEFE774B}" srcOrd="0" destOrd="0" presId="urn:microsoft.com/office/officeart/2005/8/layout/vList2"/>
    <dgm:cxn modelId="{E433FF56-D0E6-48B8-9E5E-2CB8370D7147}" type="presParOf" srcId="{366F7B13-2CC0-4EAD-8138-32EC31B00A38}" destId="{FE26DC5C-E66A-41CE-80CD-2A51D735F631}" srcOrd="1" destOrd="0" presId="urn:microsoft.com/office/officeart/2005/8/layout/vList2"/>
    <dgm:cxn modelId="{2755AE6C-A424-488F-85A5-9A67D521B6CB}" type="presParOf" srcId="{366F7B13-2CC0-4EAD-8138-32EC31B00A38}" destId="{FDF83F30-3B30-4214-AE30-4711CCD60776}" srcOrd="2" destOrd="0" presId="urn:microsoft.com/office/officeart/2005/8/layout/vList2"/>
    <dgm:cxn modelId="{CA49A3D8-E6F2-4573-82EC-FC741D3AAFB6}" type="presParOf" srcId="{366F7B13-2CC0-4EAD-8138-32EC31B00A38}" destId="{CA348A7A-FF16-429F-9597-02E7D92C2083}" srcOrd="3" destOrd="0" presId="urn:microsoft.com/office/officeart/2005/8/layout/vList2"/>
    <dgm:cxn modelId="{B891C7E2-2BED-47D2-919E-CE61AB353C70}" type="presParOf" srcId="{366F7B13-2CC0-4EAD-8138-32EC31B00A38}" destId="{AFF09066-0638-4DF4-BBEA-C1D49561F3DB}" srcOrd="4" destOrd="0" presId="urn:microsoft.com/office/officeart/2005/8/layout/vList2"/>
    <dgm:cxn modelId="{A217D6FF-A889-4835-8872-3184F3B7A099}" type="presParOf" srcId="{366F7B13-2CC0-4EAD-8138-32EC31B00A38}" destId="{70BA6901-59C2-463F-A673-ACAD16BC4CF0}" srcOrd="5" destOrd="0" presId="urn:microsoft.com/office/officeart/2005/8/layout/vList2"/>
    <dgm:cxn modelId="{0124F53D-A50F-4F76-9572-378F3071C513}" type="presParOf" srcId="{366F7B13-2CC0-4EAD-8138-32EC31B00A38}" destId="{276900E9-1208-4C29-941A-8B3293C90EA3}" srcOrd="6" destOrd="0" presId="urn:microsoft.com/office/officeart/2005/8/layout/vList2"/>
  </dgm:cxnLst>
  <dgm:bg/>
  <dgm:whole/>
  <dgm:extLst>
    <a:ext uri="http://schemas.microsoft.com/office/drawing/2008/diagram">
      <dsp:dataModelExt xmlns:dsp="http://schemas.microsoft.com/office/drawing/2008/diagram" xmlns="" relId="rId6" minVer="http://schemas.openxmlformats.org/drawingml/2006/diagram"/>
    </a:ext>
  </dgm:extLst>
</dgm:dataModel>
</file>

<file path=ppt/diagrams/drawing1.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10.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11.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12.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13.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14.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2.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3.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4.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5.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6.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7.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8.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drawing9.xml><?xml version="1.0" encoding="utf-8"?>
<dsp:drawing xmlns:dgm="http://schemas.openxmlformats.org/drawingml/2006/diagram" xmlns:a="http://schemas.openxmlformats.org/drawingml/2006/main" xmlns:dsp="http://schemas.microsoft.com/office/drawing/2008/diagram">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12.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1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5.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6.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7.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8.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846CE7D5-CF57-46EF-B807-FDD0502418D4}" type="datetimeFigureOut">
              <a:rPr lang="en-US" smtClean="0"/>
              <a:pPr/>
              <a:t>24-08-2023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238538789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pPr/>
              <a:t>24-08-2023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220290545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pPr/>
              <a:t>24-08-2023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347944565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846CE7D5-CF57-46EF-B807-FDD0502418D4}" type="datetimeFigureOut">
              <a:rPr lang="en-US" smtClean="0"/>
              <a:pPr/>
              <a:t>24-08-2023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9491384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6CE7D5-CF57-46EF-B807-FDD0502418D4}" type="datetimeFigureOut">
              <a:rPr lang="en-US" smtClean="0"/>
              <a:pPr/>
              <a:t>24-08-2023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259152452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846CE7D5-CF57-46EF-B807-FDD0502418D4}" type="datetimeFigureOut">
              <a:rPr lang="en-US" smtClean="0"/>
              <a:pPr/>
              <a:t>24-08-2023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12030920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846CE7D5-CF57-46EF-B807-FDD0502418D4}" type="datetimeFigureOut">
              <a:rPr lang="en-US" smtClean="0"/>
              <a:pPr/>
              <a:t>24-08-2023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373317233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846CE7D5-CF57-46EF-B807-FDD0502418D4}" type="datetimeFigureOut">
              <a:rPr lang="en-US" smtClean="0"/>
              <a:pPr/>
              <a:t>24-08-2023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321031255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6CE7D5-CF57-46EF-B807-FDD0502418D4}" type="datetimeFigureOut">
              <a:rPr lang="en-US" smtClean="0"/>
              <a:pPr/>
              <a:t>24-08-2023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31463889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pPr/>
              <a:t>24-08-2023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31718414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846CE7D5-CF57-46EF-B807-FDD0502418D4}" type="datetimeFigureOut">
              <a:rPr lang="en-US" smtClean="0"/>
              <a:pPr/>
              <a:t>24-08-2023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171895827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6CE7D5-CF57-46EF-B807-FDD0502418D4}" type="datetimeFigureOut">
              <a:rPr lang="en-US" smtClean="0"/>
              <a:pPr/>
              <a:t>24-08-2023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30EA680-D336-4FF7-8B7A-9848BB0A1C32}" type="slidenum">
              <a:rPr lang="en-US" smtClean="0"/>
              <a:pPr/>
              <a:t>‹#›</a:t>
            </a:fld>
            <a:endParaRPr lang="en-US"/>
          </a:p>
        </p:txBody>
      </p:sp>
    </p:spTree>
    <p:extLst>
      <p:ext uri="{BB962C8B-B14F-4D97-AF65-F5344CB8AC3E}">
        <p14:creationId xmlns:p14="http://schemas.microsoft.com/office/powerpoint/2010/main" xmlns="" val="2460954070"/>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15.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1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19.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22.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27.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2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33.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2.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3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2.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2.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2.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38.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2.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39.xml.rels><?xml version="1.0" encoding="UTF-8" standalone="yes"?>
<Relationships xmlns="http://schemas.openxmlformats.org/package/2006/relationships"><Relationship Id="rId3" Type="http://schemas.openxmlformats.org/officeDocument/2006/relationships/image" Target="../media/image16.svg"/><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1" name="Rectangle 7">
            <a:extLst>
              <a:ext uri="{FF2B5EF4-FFF2-40B4-BE49-F238E27FC236}">
                <a16:creationId xmlns:a16="http://schemas.microsoft.com/office/drawing/2014/main" xmlns="" id="{934F1179-B481-4F9E-BCA3-AFB972070F8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ight Triangle 9">
            <a:extLst>
              <a:ext uri="{FF2B5EF4-FFF2-40B4-BE49-F238E27FC236}">
                <a16:creationId xmlns:a16="http://schemas.microsoft.com/office/drawing/2014/main" xmlns="" id="{827DC2C4-B485-428A-BF4A-472D2967F47F}"/>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Rectangle 11">
            <a:extLst>
              <a:ext uri="{FF2B5EF4-FFF2-40B4-BE49-F238E27FC236}">
                <a16:creationId xmlns:a16="http://schemas.microsoft.com/office/drawing/2014/main" xmlns="" id="{EE04B5EB-F158-4507-90DD-BD23620C7CC9}"/>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ctrTitle"/>
          </p:nvPr>
        </p:nvSpPr>
        <p:spPr>
          <a:xfrm>
            <a:off x="1285241" y="1008993"/>
            <a:ext cx="9231410" cy="3542045"/>
          </a:xfrm>
        </p:spPr>
        <p:txBody>
          <a:bodyPr anchor="b">
            <a:normAutofit/>
          </a:bodyPr>
          <a:lstStyle/>
          <a:p>
            <a:pPr algn="l"/>
            <a:r>
              <a:rPr lang="en-US" sz="11500">
                <a:cs typeface="Calibri Light"/>
              </a:rPr>
              <a:t>IATROGENIC FACTORS </a:t>
            </a:r>
            <a:endParaRPr lang="en-US" sz="11500"/>
          </a:p>
        </p:txBody>
      </p:sp>
      <p:sp>
        <p:nvSpPr>
          <p:cNvPr id="3" name="Subtitle 2"/>
          <p:cNvSpPr>
            <a:spLocks noGrp="1"/>
          </p:cNvSpPr>
          <p:nvPr>
            <p:ph type="subTitle" idx="1"/>
          </p:nvPr>
        </p:nvSpPr>
        <p:spPr>
          <a:xfrm>
            <a:off x="1285241" y="4582814"/>
            <a:ext cx="7132335" cy="1312657"/>
          </a:xfrm>
        </p:spPr>
        <p:txBody>
          <a:bodyPr anchor="t">
            <a:normAutofit/>
          </a:bodyPr>
          <a:lstStyle/>
          <a:p>
            <a:pPr algn="l"/>
            <a:endParaRPr lang="en-US"/>
          </a:p>
        </p:txBody>
      </p:sp>
    </p:spTree>
    <p:extLst>
      <p:ext uri="{BB962C8B-B14F-4D97-AF65-F5344CB8AC3E}">
        <p14:creationId xmlns:p14="http://schemas.microsoft.com/office/powerpoint/2010/main" xmlns=""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Rectangle 8">
            <a:extLst>
              <a:ext uri="{FF2B5EF4-FFF2-40B4-BE49-F238E27FC236}">
                <a16:creationId xmlns:a16="http://schemas.microsoft.com/office/drawing/2014/main" xmlns="" id="{4038CB10-1F5C-4D54-9DF7-12586DE5B00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27546" y="321732"/>
            <a:ext cx="7058307" cy="1964266"/>
          </a:xfrm>
          <a:prstGeom prst="rect">
            <a:avLst/>
          </a:prstGeom>
          <a:solidFill>
            <a:srgbClr val="9A52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xmlns="" id="{1141F3FD-5264-2328-320F-C861F948E6A5}"/>
              </a:ext>
            </a:extLst>
          </p:cNvPr>
          <p:cNvSpPr>
            <a:spLocks noGrp="1"/>
          </p:cNvSpPr>
          <p:nvPr>
            <p:ph type="title"/>
          </p:nvPr>
        </p:nvSpPr>
        <p:spPr>
          <a:xfrm>
            <a:off x="524256" y="516804"/>
            <a:ext cx="6594189" cy="1625210"/>
          </a:xfrm>
        </p:spPr>
        <p:txBody>
          <a:bodyPr>
            <a:normAutofit/>
          </a:bodyPr>
          <a:lstStyle/>
          <a:p>
            <a:r>
              <a:rPr lang="en-US" sz="2400">
                <a:solidFill>
                  <a:srgbClr val="FFFFFF"/>
                </a:solidFill>
                <a:cs typeface="Calibri Light"/>
              </a:rPr>
              <a:t/>
            </a:r>
            <a:br>
              <a:rPr lang="en-US" sz="2400">
                <a:solidFill>
                  <a:srgbClr val="FFFFFF"/>
                </a:solidFill>
                <a:cs typeface="Calibri Light"/>
              </a:rPr>
            </a:br>
            <a:r>
              <a:rPr lang="en-US" sz="2400">
                <a:solidFill>
                  <a:srgbClr val="FFFFFF"/>
                </a:solidFill>
                <a:cs typeface="Calibri Light"/>
              </a:rPr>
              <a:t>B.Contacts and contours</a:t>
            </a:r>
            <a:br>
              <a:rPr lang="en-US" sz="2400">
                <a:solidFill>
                  <a:srgbClr val="FFFFFF"/>
                </a:solidFill>
                <a:cs typeface="Calibri Light"/>
              </a:rPr>
            </a:br>
            <a:r>
              <a:rPr lang="en-US" sz="2400">
                <a:solidFill>
                  <a:srgbClr val="FFFFFF"/>
                </a:solidFill>
                <a:cs typeface="Calibri Light"/>
              </a:rPr>
              <a:t/>
            </a:r>
            <a:br>
              <a:rPr lang="en-US" sz="2400">
                <a:solidFill>
                  <a:srgbClr val="FFFFFF"/>
                </a:solidFill>
                <a:cs typeface="Calibri Light"/>
              </a:rPr>
            </a:br>
            <a:r>
              <a:rPr lang="en-US" sz="2400" b="1">
                <a:solidFill>
                  <a:srgbClr val="FFFFFF"/>
                </a:solidFill>
                <a:cs typeface="Calibri Light"/>
              </a:rPr>
              <a:t>OCCLUSAL CONTOURS</a:t>
            </a:r>
            <a:r>
              <a:rPr lang="en-US" sz="2400">
                <a:solidFill>
                  <a:srgbClr val="FFFFFF"/>
                </a:solidFill>
                <a:cs typeface="Calibri Light"/>
              </a:rPr>
              <a:t> </a:t>
            </a:r>
            <a:endParaRPr lang="en-US" sz="2400">
              <a:solidFill>
                <a:srgbClr val="FFFFFF"/>
              </a:solidFill>
            </a:endParaRPr>
          </a:p>
        </p:txBody>
      </p:sp>
      <p:sp>
        <p:nvSpPr>
          <p:cNvPr id="17" name="Rectangle 10">
            <a:extLst>
              <a:ext uri="{FF2B5EF4-FFF2-40B4-BE49-F238E27FC236}">
                <a16:creationId xmlns:a16="http://schemas.microsoft.com/office/drawing/2014/main" xmlns="" id="{36D30126-6314-4A93-B27E-5C66CF78192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29184" y="2432305"/>
            <a:ext cx="7056669" cy="4102852"/>
          </a:xfrm>
          <a:prstGeom prst="rect">
            <a:avLst/>
          </a:prstGeom>
          <a:solidFill>
            <a:srgbClr val="7F7F7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4" descr="Text&#10;&#10;Description automatically generated">
            <a:extLst>
              <a:ext uri="{FF2B5EF4-FFF2-40B4-BE49-F238E27FC236}">
                <a16:creationId xmlns:a16="http://schemas.microsoft.com/office/drawing/2014/main" xmlns="" id="{01E1AA77-92E5-F08A-3812-9EF7EDC37FD9}"/>
              </a:ext>
            </a:extLst>
          </p:cNvPr>
          <p:cNvPicPr>
            <a:picLocks noChangeAspect="1"/>
          </p:cNvPicPr>
          <p:nvPr/>
        </p:nvPicPr>
        <p:blipFill>
          <a:blip r:embed="rId2" cstate="print"/>
          <a:stretch>
            <a:fillRect/>
          </a:stretch>
        </p:blipFill>
        <p:spPr>
          <a:xfrm>
            <a:off x="566744" y="3611892"/>
            <a:ext cx="6579910" cy="1743676"/>
          </a:xfrm>
          <a:prstGeom prst="rect">
            <a:avLst/>
          </a:prstGeom>
        </p:spPr>
      </p:pic>
      <p:sp>
        <p:nvSpPr>
          <p:cNvPr id="18" name="Rectangle 12">
            <a:extLst>
              <a:ext uri="{FF2B5EF4-FFF2-40B4-BE49-F238E27FC236}">
                <a16:creationId xmlns:a16="http://schemas.microsoft.com/office/drawing/2014/main" xmlns="" id="{73ED6512-6858-4552-B699-9A97FE9A4EA2}"/>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7534655" y="321732"/>
            <a:ext cx="4335613" cy="6214534"/>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xmlns="" id="{B6BE4755-00E3-ECE4-E866-72049A8D5120}"/>
              </a:ext>
            </a:extLst>
          </p:cNvPr>
          <p:cNvSpPr>
            <a:spLocks noGrp="1"/>
          </p:cNvSpPr>
          <p:nvPr>
            <p:ph idx="1"/>
          </p:nvPr>
        </p:nvSpPr>
        <p:spPr>
          <a:xfrm>
            <a:off x="8029319" y="917725"/>
            <a:ext cx="3424739" cy="4852362"/>
          </a:xfrm>
        </p:spPr>
        <p:txBody>
          <a:bodyPr vert="horz" lIns="91440" tIns="45720" rIns="91440" bIns="45720" rtlCol="0" anchor="ctr">
            <a:normAutofit/>
          </a:bodyPr>
          <a:lstStyle/>
          <a:p>
            <a:r>
              <a:rPr lang="en-US" sz="2000">
                <a:solidFill>
                  <a:srgbClr val="FFFFFF"/>
                </a:solidFill>
                <a:cs typeface="Calibri"/>
              </a:rPr>
              <a:t>Inappropriate occlusal contours leads to - </a:t>
            </a:r>
          </a:p>
          <a:p>
            <a:r>
              <a:rPr lang="en-US" sz="2000">
                <a:solidFill>
                  <a:srgbClr val="FFFFFF"/>
                </a:solidFill>
                <a:cs typeface="Calibri"/>
              </a:rPr>
              <a:t>Food impaction </a:t>
            </a:r>
          </a:p>
          <a:p>
            <a:r>
              <a:rPr lang="en-US" sz="2000">
                <a:solidFill>
                  <a:srgbClr val="FFFFFF"/>
                </a:solidFill>
                <a:cs typeface="Calibri"/>
              </a:rPr>
              <a:t>Plaque retention </a:t>
            </a:r>
          </a:p>
          <a:p>
            <a:endParaRPr lang="en-US" sz="2000">
              <a:solidFill>
                <a:srgbClr val="FFFFFF"/>
              </a:solidFill>
              <a:cs typeface="Calibri"/>
            </a:endParaRPr>
          </a:p>
          <a:p>
            <a:endParaRPr lang="en-US" sz="2000">
              <a:solidFill>
                <a:srgbClr val="FFFFFF"/>
              </a:solidFill>
              <a:cs typeface="Calibri"/>
            </a:endParaRPr>
          </a:p>
        </p:txBody>
      </p:sp>
    </p:spTree>
    <p:extLst>
      <p:ext uri="{BB962C8B-B14F-4D97-AF65-F5344CB8AC3E}">
        <p14:creationId xmlns:p14="http://schemas.microsoft.com/office/powerpoint/2010/main" xmlns="" val="225191935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081EA652-8C6A-4E69-BEB9-17080947455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xmlns="" id="{5298780A-33B9-4EA2-8F67-DE68AD62841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xmlns="" id="{7F488E8B-4E1E-4402-8935-D4E6C02615C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ED66B15E-C3D8-0743-0687-70FC2740DC49}"/>
              </a:ext>
            </a:extLst>
          </p:cNvPr>
          <p:cNvSpPr>
            <a:spLocks noGrp="1"/>
          </p:cNvSpPr>
          <p:nvPr>
            <p:ph type="title"/>
          </p:nvPr>
        </p:nvSpPr>
        <p:spPr>
          <a:xfrm>
            <a:off x="1285240" y="1050595"/>
            <a:ext cx="8074815" cy="1618489"/>
          </a:xfrm>
        </p:spPr>
        <p:txBody>
          <a:bodyPr anchor="ctr">
            <a:normAutofit/>
          </a:bodyPr>
          <a:lstStyle/>
          <a:p>
            <a:pPr marL="285750" indent="-285750">
              <a:spcBef>
                <a:spcPts val="1000"/>
              </a:spcBef>
              <a:buFont typeface="Arial"/>
              <a:buChar char="•"/>
            </a:pPr>
            <a:r>
              <a:rPr lang="en-US" sz="4500" b="1">
                <a:latin typeface="Calibri"/>
                <a:cs typeface="Calibri"/>
              </a:rPr>
              <a:t>Contour of restorations/artificial crowns</a:t>
            </a:r>
            <a:endParaRPr lang="en-US" sz="4500">
              <a:ea typeface="+mj-lt"/>
              <a:cs typeface="+mj-lt"/>
            </a:endParaRPr>
          </a:p>
          <a:p>
            <a:endParaRPr lang="en-US" sz="4500">
              <a:cs typeface="Calibri Light"/>
            </a:endParaRPr>
          </a:p>
        </p:txBody>
      </p:sp>
      <p:sp>
        <p:nvSpPr>
          <p:cNvPr id="3" name="Content Placeholder 2">
            <a:extLst>
              <a:ext uri="{FF2B5EF4-FFF2-40B4-BE49-F238E27FC236}">
                <a16:creationId xmlns:a16="http://schemas.microsoft.com/office/drawing/2014/main" xmlns="" id="{F997B405-E327-CDDE-4466-43FEE3DB939E}"/>
              </a:ext>
            </a:extLst>
          </p:cNvPr>
          <p:cNvSpPr>
            <a:spLocks noGrp="1"/>
          </p:cNvSpPr>
          <p:nvPr>
            <p:ph idx="1"/>
          </p:nvPr>
        </p:nvSpPr>
        <p:spPr>
          <a:xfrm>
            <a:off x="1285240" y="2969469"/>
            <a:ext cx="8074815" cy="2800395"/>
          </a:xfrm>
        </p:spPr>
        <p:txBody>
          <a:bodyPr vert="horz" lIns="91440" tIns="45720" rIns="91440" bIns="45720" rtlCol="0" anchor="t">
            <a:normAutofit/>
          </a:bodyPr>
          <a:lstStyle/>
          <a:p>
            <a:pPr marL="0" indent="0">
              <a:buNone/>
            </a:pPr>
            <a:endParaRPr lang="en-US" sz="2400" b="1">
              <a:ea typeface="+mn-lt"/>
              <a:cs typeface="+mn-lt"/>
            </a:endParaRPr>
          </a:p>
          <a:p>
            <a:r>
              <a:rPr lang="en-US" sz="2400">
                <a:ea typeface="+mn-lt"/>
                <a:cs typeface="+mn-lt"/>
              </a:rPr>
              <a:t>: Overcontoured or improperly-contoured restorations tend to accumulate plaque and possibly prevent the selfcleansing mechanisms of the adjacent cheek, lips and teeth </a:t>
            </a:r>
          </a:p>
          <a:p>
            <a:r>
              <a:rPr lang="en-US" sz="2400">
                <a:ea typeface="+mn-lt"/>
                <a:cs typeface="+mn-lt"/>
              </a:rPr>
              <a:t>Proper contours of the artificial crown are necessary for maintaining gingival health.</a:t>
            </a:r>
            <a:endParaRPr lang="en-US" sz="2400">
              <a:cs typeface="Calibri"/>
            </a:endParaRPr>
          </a:p>
        </p:txBody>
      </p:sp>
    </p:spTree>
    <p:extLst>
      <p:ext uri="{BB962C8B-B14F-4D97-AF65-F5344CB8AC3E}">
        <p14:creationId xmlns:p14="http://schemas.microsoft.com/office/powerpoint/2010/main" xmlns="" val="11057806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xmlns="" id="{85AF3A57-DF25-A7EE-D02B-CDB78CF18759}"/>
              </a:ext>
            </a:extLst>
          </p:cNvPr>
          <p:cNvSpPr>
            <a:spLocks noGrp="1"/>
          </p:cNvSpPr>
          <p:nvPr>
            <p:ph idx="1"/>
          </p:nvPr>
        </p:nvSpPr>
        <p:spPr>
          <a:xfrm>
            <a:off x="838200" y="879694"/>
            <a:ext cx="10515600" cy="5297269"/>
          </a:xfrm>
        </p:spPr>
        <p:txBody>
          <a:bodyPr vert="horz" lIns="91440" tIns="45720" rIns="91440" bIns="45720" rtlCol="0" anchor="t">
            <a:normAutofit/>
          </a:bodyPr>
          <a:lstStyle/>
          <a:p>
            <a:pPr marL="0" indent="0">
              <a:buNone/>
            </a:pPr>
            <a:r>
              <a:rPr lang="en-US" sz="3600" b="1" dirty="0">
                <a:ea typeface="+mn-lt"/>
                <a:cs typeface="+mn-lt"/>
              </a:rPr>
              <a:t>C. Occlusion</a:t>
            </a:r>
            <a:r>
              <a:rPr lang="en-US" dirty="0">
                <a:ea typeface="+mn-lt"/>
                <a:cs typeface="+mn-lt"/>
              </a:rPr>
              <a:t>:</a:t>
            </a:r>
            <a:endParaRPr lang="en-US" dirty="0">
              <a:cs typeface="Calibri" panose="020F0502020204030204"/>
            </a:endParaRPr>
          </a:p>
          <a:p>
            <a:r>
              <a:rPr lang="en-US" dirty="0">
                <a:ea typeface="+mn-lt"/>
                <a:cs typeface="+mn-lt"/>
              </a:rPr>
              <a:t> Poorly-constructed restoration will cause occlusal disharmonies that may be injurious to the supporting normal periodontal tissues, called “primary trauma from the occlusion”. </a:t>
            </a:r>
            <a:endParaRPr lang="en-US"/>
          </a:p>
          <a:p>
            <a:r>
              <a:rPr lang="en-US" dirty="0">
                <a:ea typeface="+mn-lt"/>
                <a:cs typeface="+mn-lt"/>
              </a:rPr>
              <a:t> examples are: </a:t>
            </a:r>
            <a:r>
              <a:rPr lang="en-US" dirty="0" err="1">
                <a:ea typeface="+mn-lt"/>
                <a:cs typeface="+mn-lt"/>
              </a:rPr>
              <a:t>i</a:t>
            </a:r>
            <a:r>
              <a:rPr lang="en-US" dirty="0">
                <a:ea typeface="+mn-lt"/>
                <a:cs typeface="+mn-lt"/>
              </a:rPr>
              <a:t>. Insertion of a “high filling”</a:t>
            </a:r>
          </a:p>
          <a:p>
            <a:r>
              <a:rPr lang="en-US" dirty="0">
                <a:ea typeface="+mn-lt"/>
                <a:cs typeface="+mn-lt"/>
              </a:rPr>
              <a:t>. ii. Insertion of a prosthesis, replacement that creates excessive forces on abutment.</a:t>
            </a:r>
          </a:p>
          <a:p>
            <a:r>
              <a:rPr lang="en-US" dirty="0">
                <a:ea typeface="+mn-lt"/>
                <a:cs typeface="+mn-lt"/>
              </a:rPr>
              <a:t> iii. The drifting movement or extrusion of the teeth into spaces created by unreplaced missing teeth </a:t>
            </a:r>
          </a:p>
          <a:p>
            <a:r>
              <a:rPr lang="en-US" dirty="0">
                <a:ea typeface="+mn-lt"/>
                <a:cs typeface="+mn-lt"/>
              </a:rPr>
              <a:t> iv. The orthodontic movement of teeth into functionally unacceptable positions.</a:t>
            </a:r>
            <a:endParaRPr lang="en-US">
              <a:cs typeface="Calibri"/>
            </a:endParaRPr>
          </a:p>
        </p:txBody>
      </p:sp>
    </p:spTree>
    <p:extLst>
      <p:ext uri="{BB962C8B-B14F-4D97-AF65-F5344CB8AC3E}">
        <p14:creationId xmlns:p14="http://schemas.microsoft.com/office/powerpoint/2010/main" xmlns="" val="161751848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xmlns="" id="{AB8C311F-7253-4AED-9701-7FC0708C41C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xmlns=""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xmlns="" id="{E2384209-CB15-4CDF-9D31-C44FD9A3F20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flipH="1">
            <a:off x="2666617" y="-2666188"/>
            <a:ext cx="6858000" cy="12191233"/>
          </a:xfrm>
          <a:prstGeom prst="rect">
            <a:avLst/>
          </a:prstGeom>
          <a:gradFill>
            <a:gsLst>
              <a:gs pos="8000">
                <a:schemeClr val="accent1"/>
              </a:gs>
              <a:gs pos="100000">
                <a:schemeClr val="accent1">
                  <a:lumMod val="50000"/>
                </a:schemeClr>
              </a:gs>
            </a:gsLst>
            <a:lin ang="12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xmlns="" id="{2633B3B5-CC90-43F0-8714-D31D1F3F0209}"/>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0800000" flipH="1">
            <a:off x="-2311" y="0"/>
            <a:ext cx="9070846" cy="6857572"/>
          </a:xfrm>
          <a:prstGeom prst="rect">
            <a:avLst/>
          </a:prstGeom>
          <a:gradFill>
            <a:gsLst>
              <a:gs pos="8000">
                <a:srgbClr val="000000">
                  <a:alpha val="52000"/>
                </a:srgbClr>
              </a:gs>
              <a:gs pos="100000">
                <a:schemeClr val="accent1"/>
              </a:gs>
            </a:gsLst>
            <a:lin ang="4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xmlns="" id="{A8D57A06-A426-446D-B02C-A2DC6B62E45E}"/>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flipH="1">
            <a:off x="3649491" y="-1685840"/>
            <a:ext cx="4894564" cy="12193546"/>
          </a:xfrm>
          <a:prstGeom prst="rect">
            <a:avLst/>
          </a:prstGeom>
          <a:gradFill>
            <a:gsLst>
              <a:gs pos="0">
                <a:schemeClr val="accent5">
                  <a:lumMod val="60000"/>
                  <a:lumOff val="40000"/>
                  <a:alpha val="0"/>
                </a:schemeClr>
              </a:gs>
              <a:gs pos="100000">
                <a:srgbClr val="000000">
                  <a:alpha val="46000"/>
                </a:srgbClr>
              </a:gs>
            </a:gsLst>
            <a:lin ang="1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4" descr="A picture containing text, food&#10;&#10;Description automatically generated">
            <a:extLst>
              <a:ext uri="{FF2B5EF4-FFF2-40B4-BE49-F238E27FC236}">
                <a16:creationId xmlns:a16="http://schemas.microsoft.com/office/drawing/2014/main" xmlns="" id="{BDBD0184-0D40-1E57-A03C-BD83853E632A}"/>
              </a:ext>
            </a:extLst>
          </p:cNvPr>
          <p:cNvPicPr>
            <a:picLocks noGrp="1" noChangeAspect="1"/>
          </p:cNvPicPr>
          <p:nvPr>
            <p:ph idx="1"/>
          </p:nvPr>
        </p:nvPicPr>
        <p:blipFill rotWithShape="1">
          <a:blip r:embed="rId2" cstate="print"/>
          <a:srcRect b="29730"/>
          <a:stretch/>
        </p:blipFill>
        <p:spPr>
          <a:xfrm>
            <a:off x="457200" y="457200"/>
            <a:ext cx="11277600" cy="5943600"/>
          </a:xfrm>
          <a:prstGeom prst="rect">
            <a:avLst/>
          </a:prstGeom>
        </p:spPr>
      </p:pic>
    </p:spTree>
    <p:extLst>
      <p:ext uri="{BB962C8B-B14F-4D97-AF65-F5344CB8AC3E}">
        <p14:creationId xmlns:p14="http://schemas.microsoft.com/office/powerpoint/2010/main" xmlns="" val="336740234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CB49665F-0298-4449-8D2D-209989CB9EE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xmlns="" id="{A71EEC14-174A-46FA-B046-47475045713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xmlns="" id="{EEB6CB95-E653-4C6C-AE51-62FD848E8D5B}"/>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5889" y="-2"/>
            <a:ext cx="3468234" cy="6858000"/>
            <a:chOff x="651279" y="598259"/>
            <a:chExt cx="10889442" cy="5680742"/>
          </a:xfrm>
        </p:grpSpPr>
        <p:sp>
          <p:nvSpPr>
            <p:cNvPr id="14" name="Color">
              <a:extLst>
                <a:ext uri="{FF2B5EF4-FFF2-40B4-BE49-F238E27FC236}">
                  <a16:creationId xmlns:a16="http://schemas.microsoft.com/office/drawing/2014/main" xmlns="" id="{BDD3CB8E-ABA7-4F37-BB2C-64FFD19813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xmlns="" id="{C2CA788A-B2FD-494C-BED0-83E31F6DFF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xmlns=""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xmlns=""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519047D4-FE54-C6DC-E20A-1EF3B3C7FFF5}"/>
              </a:ext>
            </a:extLst>
          </p:cNvPr>
          <p:cNvSpPr>
            <a:spLocks noGrp="1"/>
          </p:cNvSpPr>
          <p:nvPr>
            <p:ph type="title"/>
          </p:nvPr>
        </p:nvSpPr>
        <p:spPr>
          <a:xfrm rot="16200000">
            <a:off x="-1325880" y="1947672"/>
            <a:ext cx="5961888" cy="2788920"/>
          </a:xfrm>
        </p:spPr>
        <p:txBody>
          <a:bodyPr anchor="ctr">
            <a:normAutofit/>
          </a:bodyPr>
          <a:lstStyle/>
          <a:p>
            <a:endParaRPr lang="en-US" sz="4800">
              <a:solidFill>
                <a:schemeClr val="bg1"/>
              </a:solidFill>
            </a:endParaRPr>
          </a:p>
        </p:txBody>
      </p:sp>
      <p:graphicFrame>
        <p:nvGraphicFramePr>
          <p:cNvPr id="5" name="Content Placeholder 2">
            <a:extLst>
              <a:ext uri="{FF2B5EF4-FFF2-40B4-BE49-F238E27FC236}">
                <a16:creationId xmlns:a16="http://schemas.microsoft.com/office/drawing/2014/main" xmlns="" id="{E4DE0C49-A053-19A3-B31E-9DDF784B721C}"/>
              </a:ext>
            </a:extLst>
          </p:cNvPr>
          <p:cNvGraphicFramePr>
            <a:graphicFrameLocks noGrp="1"/>
          </p:cNvGraphicFramePr>
          <p:nvPr>
            <p:ph idx="1"/>
            <p:extLst>
              <p:ext uri="{D42A27DB-BD31-4B8C-83A1-F6EECF244321}">
                <p14:modId xmlns:p14="http://schemas.microsoft.com/office/powerpoint/2010/main" xmlns="" val="2103833103"/>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70036936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CB49665F-0298-4449-8D2D-209989CB9EE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xmlns="" id="{A71EEC14-174A-46FA-B046-47475045713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xmlns="" id="{EEB6CB95-E653-4C6C-AE51-62FD848E8D5B}"/>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5889" y="-2"/>
            <a:ext cx="3468234" cy="6858000"/>
            <a:chOff x="651279" y="598259"/>
            <a:chExt cx="10889442" cy="5680742"/>
          </a:xfrm>
        </p:grpSpPr>
        <p:sp>
          <p:nvSpPr>
            <p:cNvPr id="14" name="Color">
              <a:extLst>
                <a:ext uri="{FF2B5EF4-FFF2-40B4-BE49-F238E27FC236}">
                  <a16:creationId xmlns:a16="http://schemas.microsoft.com/office/drawing/2014/main" xmlns="" id="{BDD3CB8E-ABA7-4F37-BB2C-64FFD19813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xmlns="" id="{C2CA788A-B2FD-494C-BED0-83E31F6DFF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xmlns=""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xmlns=""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CCACE5D7-EA8D-A57F-26D6-6CEC8A26938C}"/>
              </a:ext>
            </a:extLst>
          </p:cNvPr>
          <p:cNvSpPr>
            <a:spLocks noGrp="1"/>
          </p:cNvSpPr>
          <p:nvPr>
            <p:ph type="title"/>
          </p:nvPr>
        </p:nvSpPr>
        <p:spPr>
          <a:xfrm rot="16200000">
            <a:off x="-1325880" y="1947672"/>
            <a:ext cx="5961888" cy="2788920"/>
          </a:xfrm>
        </p:spPr>
        <p:txBody>
          <a:bodyPr anchor="ctr">
            <a:normAutofit/>
          </a:bodyPr>
          <a:lstStyle/>
          <a:p>
            <a:r>
              <a:rPr lang="en-US" sz="4800">
                <a:solidFill>
                  <a:schemeClr val="bg1"/>
                </a:solidFill>
              </a:rPr>
              <a:t/>
            </a:r>
            <a:br>
              <a:rPr lang="en-US" sz="4800">
                <a:solidFill>
                  <a:schemeClr val="bg1"/>
                </a:solidFill>
              </a:rPr>
            </a:br>
            <a:endParaRPr lang="en-US" sz="4800">
              <a:solidFill>
                <a:schemeClr val="bg1"/>
              </a:solidFill>
            </a:endParaRPr>
          </a:p>
        </p:txBody>
      </p:sp>
      <p:graphicFrame>
        <p:nvGraphicFramePr>
          <p:cNvPr id="5" name="Content Placeholder 2">
            <a:extLst>
              <a:ext uri="{FF2B5EF4-FFF2-40B4-BE49-F238E27FC236}">
                <a16:creationId xmlns:a16="http://schemas.microsoft.com/office/drawing/2014/main" xmlns="" id="{3ACC70BC-EACC-520A-5735-589E5A54EB8D}"/>
              </a:ext>
            </a:extLst>
          </p:cNvPr>
          <p:cNvGraphicFramePr>
            <a:graphicFrameLocks noGrp="1"/>
          </p:cNvGraphicFramePr>
          <p:nvPr>
            <p:ph idx="1"/>
            <p:extLst>
              <p:ext uri="{D42A27DB-BD31-4B8C-83A1-F6EECF244321}">
                <p14:modId xmlns:p14="http://schemas.microsoft.com/office/powerpoint/2010/main" xmlns="" val="408980213"/>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93896833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D389172-F989-4C3D-817D-5167C2388A2A}"/>
              </a:ext>
            </a:extLst>
          </p:cNvPr>
          <p:cNvSpPr>
            <a:spLocks noGrp="1"/>
          </p:cNvSpPr>
          <p:nvPr>
            <p:ph type="title"/>
          </p:nvPr>
        </p:nvSpPr>
        <p:spPr/>
        <p:txBody>
          <a:bodyPr/>
          <a:lstStyle/>
          <a:p>
            <a:endParaRPr lang="en-US"/>
          </a:p>
        </p:txBody>
      </p:sp>
      <p:pic>
        <p:nvPicPr>
          <p:cNvPr id="4" name="Picture 4" descr="Diagram&#10;&#10;Description automatically generated">
            <a:extLst>
              <a:ext uri="{FF2B5EF4-FFF2-40B4-BE49-F238E27FC236}">
                <a16:creationId xmlns:a16="http://schemas.microsoft.com/office/drawing/2014/main" xmlns="" id="{40D74EAC-18BB-EC6B-F6BF-CB20D370633E}"/>
              </a:ext>
            </a:extLst>
          </p:cNvPr>
          <p:cNvPicPr>
            <a:picLocks noGrp="1" noChangeAspect="1"/>
          </p:cNvPicPr>
          <p:nvPr>
            <p:ph idx="1"/>
          </p:nvPr>
        </p:nvPicPr>
        <p:blipFill>
          <a:blip r:embed="rId2" cstate="print"/>
          <a:stretch>
            <a:fillRect/>
          </a:stretch>
        </p:blipFill>
        <p:spPr>
          <a:xfrm>
            <a:off x="2152650" y="1215396"/>
            <a:ext cx="7886700" cy="4152900"/>
          </a:xfrm>
        </p:spPr>
      </p:pic>
    </p:spTree>
    <p:extLst>
      <p:ext uri="{BB962C8B-B14F-4D97-AF65-F5344CB8AC3E}">
        <p14:creationId xmlns:p14="http://schemas.microsoft.com/office/powerpoint/2010/main" xmlns="" val="28899470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xmlns="" id="{12609869-9E80-471B-A487-A53288E0E791}"/>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xmlns=""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xmlns="" id="{D86BFD37-7A21-2CE0-4CAE-DB91703FBBEC}"/>
              </a:ext>
            </a:extLst>
          </p:cNvPr>
          <p:cNvSpPr>
            <a:spLocks noGrp="1"/>
          </p:cNvSpPr>
          <p:nvPr>
            <p:ph idx="1"/>
          </p:nvPr>
        </p:nvSpPr>
        <p:spPr>
          <a:xfrm>
            <a:off x="1144923" y="789929"/>
            <a:ext cx="5735602" cy="5151048"/>
          </a:xfrm>
        </p:spPr>
        <p:txBody>
          <a:bodyPr vert="horz" lIns="91440" tIns="45720" rIns="91440" bIns="45720" rtlCol="0" anchor="t">
            <a:normAutofit/>
          </a:bodyPr>
          <a:lstStyle/>
          <a:p>
            <a:pPr marL="0" indent="0">
              <a:buNone/>
            </a:pPr>
            <a:r>
              <a:rPr lang="en-US" sz="2000" b="1" dirty="0">
                <a:ea typeface="+mn-lt"/>
                <a:cs typeface="+mn-lt"/>
              </a:rPr>
              <a:t>E. </a:t>
            </a:r>
            <a:r>
              <a:rPr lang="en-US" b="1" dirty="0">
                <a:ea typeface="+mn-lt"/>
                <a:cs typeface="+mn-lt"/>
              </a:rPr>
              <a:t>Design of removable partial dentures</a:t>
            </a:r>
            <a:r>
              <a:rPr lang="en-US" dirty="0">
                <a:ea typeface="+mn-lt"/>
                <a:cs typeface="+mn-lt"/>
              </a:rPr>
              <a:t>: </a:t>
            </a:r>
            <a:endParaRPr lang="en-US" dirty="0">
              <a:cs typeface="Calibri"/>
            </a:endParaRPr>
          </a:p>
          <a:p>
            <a:r>
              <a:rPr lang="en-US" sz="2400" dirty="0">
                <a:ea typeface="+mn-lt"/>
                <a:cs typeface="+mn-lt"/>
              </a:rPr>
              <a:t> After the insertion of partial dentures, there is an increase in the mobility of the abutment teeth within gingival inflammation and periodontal pocket formation. Also increased plaque accumulation.</a:t>
            </a:r>
          </a:p>
          <a:p>
            <a:r>
              <a:rPr lang="en-US" sz="2400" dirty="0">
                <a:ea typeface="+mn-lt"/>
                <a:cs typeface="+mn-lt"/>
              </a:rPr>
              <a:t> Promotes the development of most pathogenic bacteria.</a:t>
            </a:r>
          </a:p>
          <a:p>
            <a:r>
              <a:rPr lang="en-US" sz="2400" dirty="0">
                <a:ea typeface="+mn-lt"/>
                <a:cs typeface="+mn-lt"/>
              </a:rPr>
              <a:t> Hence, from periodontal point of view, fixed prosthesis is more acceptable than the removable one.</a:t>
            </a:r>
            <a:endParaRPr lang="en-US" sz="2400" dirty="0">
              <a:cs typeface="Calibri"/>
            </a:endParaRPr>
          </a:p>
        </p:txBody>
      </p:sp>
      <p:sp>
        <p:nvSpPr>
          <p:cNvPr id="12" name="Rectangle 11">
            <a:extLst>
              <a:ext uri="{FF2B5EF4-FFF2-40B4-BE49-F238E27FC236}">
                <a16:creationId xmlns:a16="http://schemas.microsoft.com/office/drawing/2014/main" xmlns="" id="{7004738A-9D34-43E8-97D2-CA0EED4F8BE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0800000" flipH="1">
            <a:off x="8123333" y="-5"/>
            <a:ext cx="4092521" cy="6858000"/>
          </a:xfrm>
          <a:prstGeom prst="rect">
            <a:avLst/>
          </a:prstGeom>
          <a:gradFill>
            <a:gsLst>
              <a:gs pos="8000">
                <a:srgbClr val="000000">
                  <a:alpha val="94000"/>
                </a:srgbClr>
              </a:gs>
              <a:gs pos="100000">
                <a:schemeClr val="accent1"/>
              </a:gs>
            </a:gsLst>
            <a:lin ang="2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xmlns="" id="{B8B8D07F-F13E-443E-BA68-2D26672D76B9}"/>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0800000" flipH="1">
            <a:off x="8123333" y="-2"/>
            <a:ext cx="4092521" cy="6400369"/>
          </a:xfrm>
          <a:prstGeom prst="rect">
            <a:avLst/>
          </a:prstGeom>
          <a:gradFill>
            <a:gsLst>
              <a:gs pos="31000">
                <a:schemeClr val="accent1">
                  <a:lumMod val="50000"/>
                  <a:alpha val="0"/>
                </a:schemeClr>
              </a:gs>
              <a:gs pos="100000">
                <a:schemeClr val="accent1">
                  <a:lumMod val="50000"/>
                  <a:alpha val="26000"/>
                </a:schemeClr>
              </a:gs>
            </a:gsLst>
            <a:lin ang="18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xmlns="" id="{2813A4FA-24A5-41ED-A534-3807D1B2F34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0800000" flipH="1">
            <a:off x="8123333" y="-22"/>
            <a:ext cx="4068667" cy="6400389"/>
          </a:xfrm>
          <a:prstGeom prst="rect">
            <a:avLst/>
          </a:prstGeom>
          <a:gradFill>
            <a:gsLst>
              <a:gs pos="0">
                <a:schemeClr val="accent1">
                  <a:alpha val="0"/>
                </a:schemeClr>
              </a:gs>
              <a:gs pos="72000">
                <a:srgbClr val="000000">
                  <a:alpha val="21000"/>
                </a:srgb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a:extLst>
              <a:ext uri="{FF2B5EF4-FFF2-40B4-BE49-F238E27FC236}">
                <a16:creationId xmlns:a16="http://schemas.microsoft.com/office/drawing/2014/main" xmlns="" id="{C3944F27-CA70-4E84-A51A-E6BF89558979}"/>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0800000" flipH="1">
            <a:off x="8123333" y="-10"/>
            <a:ext cx="3611467" cy="6857997"/>
          </a:xfrm>
          <a:prstGeom prst="rect">
            <a:avLst/>
          </a:prstGeom>
          <a:gradFill>
            <a:gsLst>
              <a:gs pos="0">
                <a:schemeClr val="accent1">
                  <a:alpha val="0"/>
                </a:schemeClr>
              </a:gs>
              <a:gs pos="93000">
                <a:srgbClr val="000000">
                  <a:alpha val="29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descr="Graphical user interface, diagram&#10;&#10;Description automatically generated">
            <a:extLst>
              <a:ext uri="{FF2B5EF4-FFF2-40B4-BE49-F238E27FC236}">
                <a16:creationId xmlns:a16="http://schemas.microsoft.com/office/drawing/2014/main" xmlns="" id="{1F036B7E-4E76-B357-0C3E-9F7233573982}"/>
              </a:ext>
            </a:extLst>
          </p:cNvPr>
          <p:cNvPicPr>
            <a:picLocks noChangeAspect="1"/>
          </p:cNvPicPr>
          <p:nvPr/>
        </p:nvPicPr>
        <p:blipFill rotWithShape="1">
          <a:blip r:embed="rId2" cstate="print"/>
          <a:srcRect t="55414" r="1914" b="637"/>
          <a:stretch/>
        </p:blipFill>
        <p:spPr>
          <a:xfrm>
            <a:off x="7075967" y="2744194"/>
            <a:ext cx="4170530" cy="1401504"/>
          </a:xfrm>
          <a:prstGeom prst="rect">
            <a:avLst/>
          </a:prstGeom>
        </p:spPr>
      </p:pic>
    </p:spTree>
    <p:extLst>
      <p:ext uri="{BB962C8B-B14F-4D97-AF65-F5344CB8AC3E}">
        <p14:creationId xmlns:p14="http://schemas.microsoft.com/office/powerpoint/2010/main" xmlns="" val="402774323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CB49665F-0298-4449-8D2D-209989CB9EE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xmlns="" id="{A71EEC14-174A-46FA-B046-47475045713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xmlns="" id="{EEB6CB95-E653-4C6C-AE51-62FD848E8D5B}"/>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5889" y="-2"/>
            <a:ext cx="3468234" cy="6858000"/>
            <a:chOff x="651279" y="598259"/>
            <a:chExt cx="10889442" cy="5680742"/>
          </a:xfrm>
        </p:grpSpPr>
        <p:sp>
          <p:nvSpPr>
            <p:cNvPr id="14" name="Color">
              <a:extLst>
                <a:ext uri="{FF2B5EF4-FFF2-40B4-BE49-F238E27FC236}">
                  <a16:creationId xmlns:a16="http://schemas.microsoft.com/office/drawing/2014/main" xmlns="" id="{BDD3CB8E-ABA7-4F37-BB2C-64FFD19813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xmlns="" id="{C2CA788A-B2FD-494C-BED0-83E31F6DFF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xmlns=""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xmlns=""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EEAFE384-65A4-92C2-2894-62A6C2796276}"/>
              </a:ext>
            </a:extLst>
          </p:cNvPr>
          <p:cNvSpPr>
            <a:spLocks noGrp="1"/>
          </p:cNvSpPr>
          <p:nvPr>
            <p:ph type="title"/>
          </p:nvPr>
        </p:nvSpPr>
        <p:spPr>
          <a:xfrm rot="16200000">
            <a:off x="-1325880" y="1947672"/>
            <a:ext cx="5961888" cy="2788920"/>
          </a:xfrm>
        </p:spPr>
        <p:txBody>
          <a:bodyPr anchor="ctr">
            <a:normAutofit/>
          </a:bodyPr>
          <a:lstStyle/>
          <a:p>
            <a:endParaRPr lang="en-US" sz="4800">
              <a:solidFill>
                <a:schemeClr val="bg1"/>
              </a:solidFill>
            </a:endParaRPr>
          </a:p>
        </p:txBody>
      </p:sp>
      <p:graphicFrame>
        <p:nvGraphicFramePr>
          <p:cNvPr id="5" name="Content Placeholder 2">
            <a:extLst>
              <a:ext uri="{FF2B5EF4-FFF2-40B4-BE49-F238E27FC236}">
                <a16:creationId xmlns:a16="http://schemas.microsoft.com/office/drawing/2014/main" xmlns="" id="{036C79A3-BDBC-BFAA-860C-7DAD50AE5B98}"/>
              </a:ext>
            </a:extLst>
          </p:cNvPr>
          <p:cNvGraphicFramePr>
            <a:graphicFrameLocks noGrp="1"/>
          </p:cNvGraphicFramePr>
          <p:nvPr>
            <p:ph idx="1"/>
            <p:extLst>
              <p:ext uri="{D42A27DB-BD31-4B8C-83A1-F6EECF244321}">
                <p14:modId xmlns:p14="http://schemas.microsoft.com/office/powerpoint/2010/main" xmlns="" val="981805359"/>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345865693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CB49665F-0298-4449-8D2D-209989CB9EE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xmlns="" id="{A71EEC14-174A-46FA-B046-47475045713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xmlns="" id="{EEB6CB95-E653-4C6C-AE51-62FD848E8D5B}"/>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5889" y="-2"/>
            <a:ext cx="3468234" cy="6858000"/>
            <a:chOff x="651279" y="598259"/>
            <a:chExt cx="10889442" cy="5680742"/>
          </a:xfrm>
        </p:grpSpPr>
        <p:sp>
          <p:nvSpPr>
            <p:cNvPr id="14" name="Color">
              <a:extLst>
                <a:ext uri="{FF2B5EF4-FFF2-40B4-BE49-F238E27FC236}">
                  <a16:creationId xmlns:a16="http://schemas.microsoft.com/office/drawing/2014/main" xmlns="" id="{BDD3CB8E-ABA7-4F37-BB2C-64FFD19813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xmlns="" id="{C2CA788A-B2FD-494C-BED0-83E31F6DFF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xmlns=""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xmlns=""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605EBB03-25DD-12D5-B7A2-7BCDA948C6FA}"/>
              </a:ext>
            </a:extLst>
          </p:cNvPr>
          <p:cNvSpPr>
            <a:spLocks noGrp="1"/>
          </p:cNvSpPr>
          <p:nvPr>
            <p:ph type="title"/>
          </p:nvPr>
        </p:nvSpPr>
        <p:spPr>
          <a:xfrm rot="16200000">
            <a:off x="-1325880" y="1947672"/>
            <a:ext cx="5961888" cy="2788920"/>
          </a:xfrm>
        </p:spPr>
        <p:txBody>
          <a:bodyPr anchor="ctr">
            <a:normAutofit/>
          </a:bodyPr>
          <a:lstStyle/>
          <a:p>
            <a:r>
              <a:rPr lang="en-US" sz="4800">
                <a:solidFill>
                  <a:schemeClr val="bg1"/>
                </a:solidFill>
                <a:cs typeface="Calibri Light"/>
              </a:rPr>
              <a:t>Periodontal complications associated with orthodontic therapy </a:t>
            </a:r>
            <a:endParaRPr lang="en-US" sz="4800">
              <a:solidFill>
                <a:schemeClr val="bg1"/>
              </a:solidFill>
            </a:endParaRPr>
          </a:p>
        </p:txBody>
      </p:sp>
      <p:graphicFrame>
        <p:nvGraphicFramePr>
          <p:cNvPr id="5" name="Content Placeholder 2">
            <a:extLst>
              <a:ext uri="{FF2B5EF4-FFF2-40B4-BE49-F238E27FC236}">
                <a16:creationId xmlns:a16="http://schemas.microsoft.com/office/drawing/2014/main" xmlns="" id="{937C2CFD-91DB-0F56-8370-1179B2228D1F}"/>
              </a:ext>
            </a:extLst>
          </p:cNvPr>
          <p:cNvGraphicFramePr>
            <a:graphicFrameLocks noGrp="1"/>
          </p:cNvGraphicFramePr>
          <p:nvPr>
            <p:ph idx="1"/>
            <p:extLst>
              <p:ext uri="{D42A27DB-BD31-4B8C-83A1-F6EECF244321}">
                <p14:modId xmlns:p14="http://schemas.microsoft.com/office/powerpoint/2010/main" xmlns="" val="1370029209"/>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333542183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IN" dirty="0" smtClean="0"/>
              <a:t>Learning objectives</a:t>
            </a:r>
            <a:br>
              <a:rPr lang="en-IN" dirty="0" smtClean="0"/>
            </a:br>
            <a:endParaRPr lang="en-US" dirty="0"/>
          </a:p>
        </p:txBody>
      </p:sp>
      <p:sp>
        <p:nvSpPr>
          <p:cNvPr id="3" name="Content Placeholder 2"/>
          <p:cNvSpPr>
            <a:spLocks noGrp="1"/>
          </p:cNvSpPr>
          <p:nvPr>
            <p:ph idx="1"/>
          </p:nvPr>
        </p:nvSpPr>
        <p:spPr/>
        <p:txBody>
          <a:bodyPr/>
          <a:lstStyle/>
          <a:p>
            <a:r>
              <a:rPr lang="en-US" dirty="0" smtClean="0"/>
              <a:t>Different factors </a:t>
            </a:r>
            <a:r>
              <a:rPr lang="en-US" dirty="0" smtClean="0"/>
              <a:t>  </a:t>
            </a:r>
            <a:r>
              <a:rPr lang="en-US" dirty="0" smtClean="0"/>
              <a:t>predisposing  factors </a:t>
            </a:r>
          </a:p>
          <a:p>
            <a:r>
              <a:rPr lang="en-US" dirty="0" smtClean="0"/>
              <a:t>Restorative </a:t>
            </a:r>
            <a:r>
              <a:rPr lang="en-US" dirty="0" err="1" smtClean="0"/>
              <a:t>tratment</a:t>
            </a:r>
            <a:endParaRPr lang="en-US" dirty="0" smtClean="0"/>
          </a:p>
          <a:p>
            <a:r>
              <a:rPr lang="en-US" dirty="0" err="1" smtClean="0"/>
              <a:t>Orhodontic</a:t>
            </a:r>
            <a:endParaRPr lang="en-US" dirty="0" smtClean="0"/>
          </a:p>
          <a:p>
            <a:r>
              <a:rPr lang="en-US" dirty="0" smtClean="0"/>
              <a:t>Surgical extraction of 3 rd molar</a:t>
            </a:r>
          </a:p>
          <a:p>
            <a:r>
              <a:rPr lang="en-US" smtClean="0"/>
              <a:t>Habits </a:t>
            </a:r>
            <a:r>
              <a:rPr lang="en-US" dirty="0" smtClean="0"/>
              <a:t>and self </a:t>
            </a:r>
            <a:r>
              <a:rPr lang="en-US" smtClean="0"/>
              <a:t>inflicting injuries</a:t>
            </a:r>
            <a:endParaRPr lang="en-US"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C7D023E4-8DE1-436E-9847-ED6A4B4B04F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Cover">
            <a:extLst>
              <a:ext uri="{FF2B5EF4-FFF2-40B4-BE49-F238E27FC236}">
                <a16:creationId xmlns:a16="http://schemas.microsoft.com/office/drawing/2014/main" xmlns="" id="{8B2B1708-8CE4-4A20-94F5-55118AE2CBD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xmlns="" id="{EC2D6DD8-FAD6-401D-9DE6-71DD04C980F3}"/>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12188952" cy="6858000"/>
            <a:chOff x="651279" y="598259"/>
            <a:chExt cx="10889442" cy="5680742"/>
          </a:xfrm>
        </p:grpSpPr>
        <p:sp>
          <p:nvSpPr>
            <p:cNvPr id="14" name="Color">
              <a:extLst>
                <a:ext uri="{FF2B5EF4-FFF2-40B4-BE49-F238E27FC236}">
                  <a16:creationId xmlns:a16="http://schemas.microsoft.com/office/drawing/2014/main" xmlns="" id="{1BAD33E9-3181-4B0F-B82D-384777D81960}"/>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xmlns="" id="{CF64871D-491F-4731-8BF2-391FF2F0671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xmlns=""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xmlns=""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pic>
        <p:nvPicPr>
          <p:cNvPr id="4" name="Picture 4" descr="Graphical user interface, text, application&#10;&#10;Description automatically generated">
            <a:extLst>
              <a:ext uri="{FF2B5EF4-FFF2-40B4-BE49-F238E27FC236}">
                <a16:creationId xmlns:a16="http://schemas.microsoft.com/office/drawing/2014/main" xmlns="" id="{391AA2FF-1BC6-01BE-35B7-37CA53F01C5E}"/>
              </a:ext>
            </a:extLst>
          </p:cNvPr>
          <p:cNvPicPr>
            <a:picLocks noGrp="1" noChangeAspect="1"/>
          </p:cNvPicPr>
          <p:nvPr>
            <p:ph idx="1"/>
          </p:nvPr>
        </p:nvPicPr>
        <p:blipFill rotWithShape="1">
          <a:blip r:embed="rId2" cstate="print"/>
          <a:srcRect l="800" r="-1" b="-1"/>
          <a:stretch/>
        </p:blipFill>
        <p:spPr>
          <a:xfrm>
            <a:off x="643130" y="598259"/>
            <a:ext cx="10889442" cy="5680742"/>
          </a:xfrm>
          <a:prstGeom prst="rect">
            <a:avLst/>
          </a:prstGeom>
        </p:spPr>
      </p:pic>
    </p:spTree>
    <p:extLst>
      <p:ext uri="{BB962C8B-B14F-4D97-AF65-F5344CB8AC3E}">
        <p14:creationId xmlns:p14="http://schemas.microsoft.com/office/powerpoint/2010/main" xmlns="" val="314699671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CB49665F-0298-4449-8D2D-209989CB9EE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xmlns="" id="{A71EEC14-174A-46FA-B046-47475045713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xmlns="" id="{EEB6CB95-E653-4C6C-AE51-62FD848E8D5B}"/>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5889" y="-2"/>
            <a:ext cx="3468234" cy="6858000"/>
            <a:chOff x="651279" y="598259"/>
            <a:chExt cx="10889442" cy="5680742"/>
          </a:xfrm>
        </p:grpSpPr>
        <p:sp>
          <p:nvSpPr>
            <p:cNvPr id="14" name="Color">
              <a:extLst>
                <a:ext uri="{FF2B5EF4-FFF2-40B4-BE49-F238E27FC236}">
                  <a16:creationId xmlns:a16="http://schemas.microsoft.com/office/drawing/2014/main" xmlns="" id="{BDD3CB8E-ABA7-4F37-BB2C-64FFD19813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xmlns="" id="{C2CA788A-B2FD-494C-BED0-83E31F6DFF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xmlns=""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xmlns=""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graphicFrame>
        <p:nvGraphicFramePr>
          <p:cNvPr id="5" name="Content Placeholder 2">
            <a:extLst>
              <a:ext uri="{FF2B5EF4-FFF2-40B4-BE49-F238E27FC236}">
                <a16:creationId xmlns:a16="http://schemas.microsoft.com/office/drawing/2014/main" xmlns="" id="{EFCD15F8-CC5F-648D-E5E0-966E63D7FD83}"/>
              </a:ext>
            </a:extLst>
          </p:cNvPr>
          <p:cNvGraphicFramePr>
            <a:graphicFrameLocks noGrp="1"/>
          </p:cNvGraphicFramePr>
          <p:nvPr>
            <p:ph idx="1"/>
            <p:extLst>
              <p:ext uri="{D42A27DB-BD31-4B8C-83A1-F6EECF244321}">
                <p14:modId xmlns:p14="http://schemas.microsoft.com/office/powerpoint/2010/main" xmlns="" val="1799351502"/>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383689553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7D07B7BC-3270-4CF3-A7AA-0937908AD58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xmlns="" id="{3248F5E6-4377-481A-9615-8B26AF96A076}"/>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12188952" cy="6858000"/>
            <a:chOff x="651279" y="598259"/>
            <a:chExt cx="10889442" cy="5680742"/>
          </a:xfrm>
        </p:grpSpPr>
        <p:sp>
          <p:nvSpPr>
            <p:cNvPr id="12" name="Color">
              <a:extLst>
                <a:ext uri="{FF2B5EF4-FFF2-40B4-BE49-F238E27FC236}">
                  <a16:creationId xmlns:a16="http://schemas.microsoft.com/office/drawing/2014/main" xmlns="" id="{D8552057-9E04-4499-916A-649BB6B5126C}"/>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xmlns="" id="{D1194A2F-4E63-4228-A833-4D86528EAD7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4" descr="A picture containing fruit, sliced, vegetable&#10;&#10;Description automatically generated">
            <a:extLst>
              <a:ext uri="{FF2B5EF4-FFF2-40B4-BE49-F238E27FC236}">
                <a16:creationId xmlns:a16="http://schemas.microsoft.com/office/drawing/2014/main" xmlns="" id="{D204C6C9-E273-D7CD-92AE-B2C63EDE82E2}"/>
              </a:ext>
            </a:extLst>
          </p:cNvPr>
          <p:cNvPicPr>
            <a:picLocks noChangeAspect="1"/>
          </p:cNvPicPr>
          <p:nvPr/>
        </p:nvPicPr>
        <p:blipFill>
          <a:blip r:embed="rId2" cstate="print"/>
          <a:stretch>
            <a:fillRect/>
          </a:stretch>
        </p:blipFill>
        <p:spPr>
          <a:xfrm>
            <a:off x="786385" y="2712886"/>
            <a:ext cx="5270026" cy="2872164"/>
          </a:xfrm>
          <a:prstGeom prst="rect">
            <a:avLst/>
          </a:prstGeom>
        </p:spPr>
      </p:pic>
      <p:grpSp>
        <p:nvGrpSpPr>
          <p:cNvPr id="15" name="Group 14">
            <a:extLst>
              <a:ext uri="{FF2B5EF4-FFF2-40B4-BE49-F238E27FC236}">
                <a16:creationId xmlns:a16="http://schemas.microsoft.com/office/drawing/2014/main" xmlns="" id="{E27AF472-EAE3-4572-AB69-B92BD10DBC6D}"/>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6" name="Freeform: Shape 15">
              <a:extLst>
                <a:ext uri="{FF2B5EF4-FFF2-40B4-BE49-F238E27FC236}">
                  <a16:creationId xmlns:a16="http://schemas.microsoft.com/office/drawing/2014/main" xmlns="" id="{BF4DB9D2-6215-420C-874C-82EADF8C6C70}"/>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xmlns="" id="{1F003139-C97C-44FA-B139-32E4DFDCE9C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xmlns="" id="{5CE4DD6E-8CEA-45EE-B630-DBC22144D88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A4372F7F-AA3C-470B-AA61-7C35B7722C9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34B605BF-D199-43DD-9328-E99F2ADFC6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E5D42A77-7336-4A35-8922-8098A16AA27E}"/>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7401EE7D-B85D-4C10-AB8C-71884EFB1121}"/>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96ECEFD9-F31B-D719-5F07-61605594F0A3}"/>
              </a:ext>
            </a:extLst>
          </p:cNvPr>
          <p:cNvSpPr>
            <a:spLocks noGrp="1"/>
          </p:cNvSpPr>
          <p:nvPr>
            <p:ph type="title"/>
          </p:nvPr>
        </p:nvSpPr>
        <p:spPr>
          <a:xfrm>
            <a:off x="786384" y="576072"/>
            <a:ext cx="10377484" cy="1546533"/>
          </a:xfrm>
        </p:spPr>
        <p:txBody>
          <a:bodyPr anchor="t">
            <a:normAutofit/>
          </a:bodyPr>
          <a:lstStyle/>
          <a:p>
            <a:endParaRPr lang="en-US" sz="4800">
              <a:solidFill>
                <a:schemeClr val="bg1"/>
              </a:solidFill>
            </a:endParaRPr>
          </a:p>
        </p:txBody>
      </p:sp>
      <p:sp>
        <p:nvSpPr>
          <p:cNvPr id="3" name="Content Placeholder 2">
            <a:extLst>
              <a:ext uri="{FF2B5EF4-FFF2-40B4-BE49-F238E27FC236}">
                <a16:creationId xmlns:a16="http://schemas.microsoft.com/office/drawing/2014/main" xmlns="" id="{D2BF70A5-178D-C002-8D83-9E03A849AF96}"/>
              </a:ext>
            </a:extLst>
          </p:cNvPr>
          <p:cNvSpPr>
            <a:spLocks noGrp="1"/>
          </p:cNvSpPr>
          <p:nvPr>
            <p:ph idx="1"/>
          </p:nvPr>
        </p:nvSpPr>
        <p:spPr>
          <a:xfrm>
            <a:off x="6464409" y="2197386"/>
            <a:ext cx="4699459" cy="3903163"/>
          </a:xfrm>
        </p:spPr>
        <p:txBody>
          <a:bodyPr vert="horz" lIns="91440" tIns="45720" rIns="91440" bIns="45720" rtlCol="0" anchor="ctr">
            <a:normAutofit/>
          </a:bodyPr>
          <a:lstStyle/>
          <a:p>
            <a:r>
              <a:rPr lang="en-US" sz="2400" dirty="0">
                <a:solidFill>
                  <a:schemeClr val="bg1"/>
                </a:solidFill>
                <a:cs typeface="Calibri"/>
              </a:rPr>
              <a:t> d. Occlusal disharmony: Results in injury to periodontium.</a:t>
            </a:r>
            <a:endParaRPr lang="en-US" sz="2400" dirty="0">
              <a:solidFill>
                <a:schemeClr val="bg1"/>
              </a:solidFill>
              <a:ea typeface="+mn-lt"/>
              <a:cs typeface="+mn-lt"/>
            </a:endParaRPr>
          </a:p>
          <a:p>
            <a:r>
              <a:rPr lang="en-US" sz="2400" dirty="0">
                <a:solidFill>
                  <a:schemeClr val="bg1"/>
                </a:solidFill>
                <a:cs typeface="Calibri"/>
              </a:rPr>
              <a:t> e. Deep bite: Inflammation of palatal mucosa. </a:t>
            </a:r>
            <a:endParaRPr lang="en-US" sz="2400" dirty="0">
              <a:solidFill>
                <a:schemeClr val="bg1"/>
              </a:solidFill>
              <a:ea typeface="+mn-lt"/>
              <a:cs typeface="+mn-lt"/>
            </a:endParaRPr>
          </a:p>
          <a:p>
            <a:r>
              <a:rPr lang="en-US" sz="2400" dirty="0">
                <a:solidFill>
                  <a:schemeClr val="bg1"/>
                </a:solidFill>
                <a:cs typeface="Calibri"/>
              </a:rPr>
              <a:t>f. Open bite: Leads to accumulation of plaque and periodontal atrophy</a:t>
            </a:r>
            <a:endParaRPr lang="en-US" sz="2400" dirty="0">
              <a:solidFill>
                <a:schemeClr val="bg1"/>
              </a:solidFill>
            </a:endParaRPr>
          </a:p>
        </p:txBody>
      </p:sp>
    </p:spTree>
    <p:extLst>
      <p:ext uri="{BB962C8B-B14F-4D97-AF65-F5344CB8AC3E}">
        <p14:creationId xmlns:p14="http://schemas.microsoft.com/office/powerpoint/2010/main" xmlns="" val="317544719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03AF1C04-3FEF-41BD-BB84-2F263765BEB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xmlns="" id="{2DD5E267-EB6F-47DF-ABEF-2C1BED44DAC6}"/>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2848" y="0"/>
            <a:ext cx="12188949" cy="6858000"/>
            <a:chOff x="-2848" y="0"/>
            <a:chExt cx="12188949" cy="6858000"/>
          </a:xfrm>
        </p:grpSpPr>
        <p:sp>
          <p:nvSpPr>
            <p:cNvPr id="12" name="Color Cover">
              <a:extLst>
                <a:ext uri="{FF2B5EF4-FFF2-40B4-BE49-F238E27FC236}">
                  <a16:creationId xmlns:a16="http://schemas.microsoft.com/office/drawing/2014/main" xmlns="" id="{4BA86AA3-0623-4268-861E-ADA01A7C076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Cover">
              <a:extLst>
                <a:ext uri="{FF2B5EF4-FFF2-40B4-BE49-F238E27FC236}">
                  <a16:creationId xmlns:a16="http://schemas.microsoft.com/office/drawing/2014/main" xmlns="" id="{72692EF2-4C1F-4ED7-9C00-6CF92783E25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5" name="Group 14">
            <a:extLst>
              <a:ext uri="{FF2B5EF4-FFF2-40B4-BE49-F238E27FC236}">
                <a16:creationId xmlns:a16="http://schemas.microsoft.com/office/drawing/2014/main" xmlns="" id="{66828D02-A05D-412B-9F20-B68E970B9FC2}"/>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651279" y="598259"/>
            <a:ext cx="10889442" cy="5680742"/>
            <a:chOff x="651279" y="598259"/>
            <a:chExt cx="10889442" cy="5680742"/>
          </a:xfrm>
        </p:grpSpPr>
        <p:sp>
          <p:nvSpPr>
            <p:cNvPr id="16" name="Color">
              <a:extLst>
                <a:ext uri="{FF2B5EF4-FFF2-40B4-BE49-F238E27FC236}">
                  <a16:creationId xmlns:a16="http://schemas.microsoft.com/office/drawing/2014/main" xmlns="" id="{A1A8E50E-11DE-480E-A93B-F503760BCC76}"/>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Color">
              <a:extLst>
                <a:ext uri="{FF2B5EF4-FFF2-40B4-BE49-F238E27FC236}">
                  <a16:creationId xmlns:a16="http://schemas.microsoft.com/office/drawing/2014/main" xmlns="" id="{D2E2EE99-89A4-435B-B61A-3C8B5B2B2D9F}"/>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4" descr="A picture containing plastic, close&#10;&#10;Description automatically generated">
            <a:extLst>
              <a:ext uri="{FF2B5EF4-FFF2-40B4-BE49-F238E27FC236}">
                <a16:creationId xmlns:a16="http://schemas.microsoft.com/office/drawing/2014/main" xmlns="" id="{B0376A58-ACC9-F4A9-65CC-7AE41267AE34}"/>
              </a:ext>
            </a:extLst>
          </p:cNvPr>
          <p:cNvPicPr>
            <a:picLocks noChangeAspect="1"/>
          </p:cNvPicPr>
          <p:nvPr/>
        </p:nvPicPr>
        <p:blipFill>
          <a:blip r:embed="rId2" cstate="print"/>
          <a:stretch>
            <a:fillRect/>
          </a:stretch>
        </p:blipFill>
        <p:spPr>
          <a:xfrm>
            <a:off x="7198093" y="819015"/>
            <a:ext cx="3529802" cy="5196653"/>
          </a:xfrm>
          <a:prstGeom prst="rect">
            <a:avLst/>
          </a:prstGeom>
        </p:spPr>
      </p:pic>
      <p:grpSp>
        <p:nvGrpSpPr>
          <p:cNvPr id="19" name="Group 18">
            <a:extLst>
              <a:ext uri="{FF2B5EF4-FFF2-40B4-BE49-F238E27FC236}">
                <a16:creationId xmlns:a16="http://schemas.microsoft.com/office/drawing/2014/main" xmlns="" id="{E27AF472-EAE3-4572-AB69-B92BD10DBC6D}"/>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20" name="Freeform: Shape 19">
              <a:extLst>
                <a:ext uri="{FF2B5EF4-FFF2-40B4-BE49-F238E27FC236}">
                  <a16:creationId xmlns:a16="http://schemas.microsoft.com/office/drawing/2014/main" xmlns="" id="{BF4DB9D2-6215-420C-874C-82EADF8C6C70}"/>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1F003139-C97C-44FA-B139-32E4DFDCE9C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5CE4DD6E-8CEA-45EE-B630-DBC22144D88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A4372F7F-AA3C-470B-AA61-7C35B7722C9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4B605BF-D199-43DD-9328-E99F2ADFC6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5" name="Freeform: Shape 24">
              <a:extLst>
                <a:ext uri="{FF2B5EF4-FFF2-40B4-BE49-F238E27FC236}">
                  <a16:creationId xmlns:a16="http://schemas.microsoft.com/office/drawing/2014/main" xmlns="" id="{E5D42A77-7336-4A35-8922-8098A16AA27E}"/>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6" name="Freeform: Shape 25">
              <a:extLst>
                <a:ext uri="{FF2B5EF4-FFF2-40B4-BE49-F238E27FC236}">
                  <a16:creationId xmlns:a16="http://schemas.microsoft.com/office/drawing/2014/main" xmlns="" id="{7401EE7D-B85D-4C10-AB8C-71884EFB1121}"/>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D61ADEF6-1872-E188-A973-7151A7774A42}"/>
              </a:ext>
            </a:extLst>
          </p:cNvPr>
          <p:cNvSpPr>
            <a:spLocks noGrp="1"/>
          </p:cNvSpPr>
          <p:nvPr>
            <p:ph type="title"/>
          </p:nvPr>
        </p:nvSpPr>
        <p:spPr>
          <a:xfrm>
            <a:off x="1014985" y="819015"/>
            <a:ext cx="5501548" cy="2353362"/>
          </a:xfrm>
        </p:spPr>
        <p:txBody>
          <a:bodyPr anchor="b">
            <a:normAutofit/>
          </a:bodyPr>
          <a:lstStyle/>
          <a:p>
            <a:r>
              <a:rPr lang="en-US" sz="4800">
                <a:solidFill>
                  <a:schemeClr val="bg1"/>
                </a:solidFill>
                <a:cs typeface="Calibri Light"/>
              </a:rPr>
              <a:t>HABITS AND SELF INFLICTED INJURIES </a:t>
            </a:r>
            <a:endParaRPr lang="en-US" sz="4800">
              <a:solidFill>
                <a:schemeClr val="bg1"/>
              </a:solidFill>
            </a:endParaRPr>
          </a:p>
        </p:txBody>
      </p:sp>
      <p:sp>
        <p:nvSpPr>
          <p:cNvPr id="3" name="Content Placeholder 2">
            <a:extLst>
              <a:ext uri="{FF2B5EF4-FFF2-40B4-BE49-F238E27FC236}">
                <a16:creationId xmlns:a16="http://schemas.microsoft.com/office/drawing/2014/main" xmlns="" id="{77C4D4F0-1F79-FC3B-561D-630176AB0E61}"/>
              </a:ext>
            </a:extLst>
          </p:cNvPr>
          <p:cNvSpPr>
            <a:spLocks noGrp="1"/>
          </p:cNvSpPr>
          <p:nvPr>
            <p:ph idx="1"/>
          </p:nvPr>
        </p:nvSpPr>
        <p:spPr>
          <a:xfrm>
            <a:off x="660261" y="3113641"/>
            <a:ext cx="5856272" cy="2902027"/>
          </a:xfrm>
        </p:spPr>
        <p:txBody>
          <a:bodyPr vert="horz" lIns="91440" tIns="45720" rIns="91440" bIns="45720" rtlCol="0" anchor="t">
            <a:noAutofit/>
          </a:bodyPr>
          <a:lstStyle/>
          <a:p>
            <a:pPr marL="514350" indent="-514350">
              <a:buAutoNum type="arabicPeriod"/>
            </a:pPr>
            <a:r>
              <a:rPr lang="en-US" b="1" dirty="0">
                <a:solidFill>
                  <a:schemeClr val="bg1"/>
                </a:solidFill>
                <a:cs typeface="Calibri"/>
              </a:rPr>
              <a:t>Toothbrush trauma </a:t>
            </a:r>
          </a:p>
          <a:p>
            <a:pPr marL="0" indent="0">
              <a:buNone/>
            </a:pPr>
            <a:r>
              <a:rPr lang="en-US" dirty="0">
                <a:solidFill>
                  <a:schemeClr val="bg1"/>
                </a:solidFill>
                <a:cs typeface="Calibri"/>
              </a:rPr>
              <a:t>Acute-  erosions and diffuse erythema </a:t>
            </a:r>
          </a:p>
          <a:p>
            <a:pPr marL="0" indent="0">
              <a:buNone/>
            </a:pPr>
            <a:r>
              <a:rPr lang="en-US" dirty="0">
                <a:solidFill>
                  <a:schemeClr val="bg1"/>
                </a:solidFill>
                <a:cs typeface="Calibri"/>
              </a:rPr>
              <a:t>Ulcers </a:t>
            </a:r>
          </a:p>
          <a:p>
            <a:pPr marL="0" indent="0">
              <a:buNone/>
            </a:pPr>
            <a:r>
              <a:rPr lang="en-US" dirty="0">
                <a:solidFill>
                  <a:schemeClr val="bg1"/>
                </a:solidFill>
                <a:cs typeface="Calibri"/>
              </a:rPr>
              <a:t>Chronic- </a:t>
            </a:r>
          </a:p>
          <a:p>
            <a:pPr marL="0" indent="0">
              <a:buNone/>
            </a:pPr>
            <a:r>
              <a:rPr lang="en-US" dirty="0">
                <a:solidFill>
                  <a:schemeClr val="bg1"/>
                </a:solidFill>
                <a:cs typeface="Calibri"/>
              </a:rPr>
              <a:t>Buccal and lingual recession and attachment loss </a:t>
            </a:r>
          </a:p>
          <a:p>
            <a:pPr marL="0" indent="0">
              <a:buNone/>
            </a:pPr>
            <a:r>
              <a:rPr lang="en-US" dirty="0">
                <a:solidFill>
                  <a:schemeClr val="bg1"/>
                </a:solidFill>
                <a:cs typeface="Calibri"/>
              </a:rPr>
              <a:t>Cervical abrasion </a:t>
            </a:r>
          </a:p>
          <a:p>
            <a:pPr marL="0" indent="0">
              <a:buNone/>
            </a:pPr>
            <a:endParaRPr lang="en-US" sz="1800">
              <a:solidFill>
                <a:schemeClr val="bg1"/>
              </a:solidFill>
              <a:cs typeface="Calibri"/>
            </a:endParaRPr>
          </a:p>
          <a:p>
            <a:pPr marL="514350" indent="-514350">
              <a:buAutoNum type="arabicPeriod"/>
            </a:pPr>
            <a:endParaRPr lang="en-US" sz="1800">
              <a:solidFill>
                <a:schemeClr val="bg1"/>
              </a:solidFill>
              <a:cs typeface="Calibri"/>
            </a:endParaRPr>
          </a:p>
        </p:txBody>
      </p:sp>
    </p:spTree>
    <p:extLst>
      <p:ext uri="{BB962C8B-B14F-4D97-AF65-F5344CB8AC3E}">
        <p14:creationId xmlns:p14="http://schemas.microsoft.com/office/powerpoint/2010/main" xmlns="" val="403678354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7D07B7BC-3270-4CF3-A7AA-0937908AD58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xmlns="" id="{3248F5E6-4377-481A-9615-8B26AF96A076}"/>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12188952" cy="6858000"/>
            <a:chOff x="651279" y="598259"/>
            <a:chExt cx="10889442" cy="5680742"/>
          </a:xfrm>
        </p:grpSpPr>
        <p:sp>
          <p:nvSpPr>
            <p:cNvPr id="12" name="Color">
              <a:extLst>
                <a:ext uri="{FF2B5EF4-FFF2-40B4-BE49-F238E27FC236}">
                  <a16:creationId xmlns:a16="http://schemas.microsoft.com/office/drawing/2014/main" xmlns="" id="{D8552057-9E04-4499-916A-649BB6B5126C}"/>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Color">
              <a:extLst>
                <a:ext uri="{FF2B5EF4-FFF2-40B4-BE49-F238E27FC236}">
                  <a16:creationId xmlns:a16="http://schemas.microsoft.com/office/drawing/2014/main" xmlns="" id="{D1194A2F-4E63-4228-A833-4D86528EAD7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Picture 4" descr="A picture containing plastic&#10;&#10;Description automatically generated">
            <a:extLst>
              <a:ext uri="{FF2B5EF4-FFF2-40B4-BE49-F238E27FC236}">
                <a16:creationId xmlns:a16="http://schemas.microsoft.com/office/drawing/2014/main" xmlns="" id="{02E7F05F-C86D-1DA1-00B8-3C016F3BAD01}"/>
              </a:ext>
            </a:extLst>
          </p:cNvPr>
          <p:cNvPicPr>
            <a:picLocks noChangeAspect="1"/>
          </p:cNvPicPr>
          <p:nvPr/>
        </p:nvPicPr>
        <p:blipFill>
          <a:blip r:embed="rId2" cstate="print"/>
          <a:stretch>
            <a:fillRect/>
          </a:stretch>
        </p:blipFill>
        <p:spPr>
          <a:xfrm>
            <a:off x="786385" y="2279213"/>
            <a:ext cx="5270026" cy="3739509"/>
          </a:xfrm>
          <a:prstGeom prst="rect">
            <a:avLst/>
          </a:prstGeom>
        </p:spPr>
      </p:pic>
      <p:grpSp>
        <p:nvGrpSpPr>
          <p:cNvPr id="15" name="Group 14">
            <a:extLst>
              <a:ext uri="{FF2B5EF4-FFF2-40B4-BE49-F238E27FC236}">
                <a16:creationId xmlns:a16="http://schemas.microsoft.com/office/drawing/2014/main" xmlns="" id="{E27AF472-EAE3-4572-AB69-B92BD10DBC6D}"/>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6" name="Freeform: Shape 15">
              <a:extLst>
                <a:ext uri="{FF2B5EF4-FFF2-40B4-BE49-F238E27FC236}">
                  <a16:creationId xmlns:a16="http://schemas.microsoft.com/office/drawing/2014/main" xmlns="" id="{BF4DB9D2-6215-420C-874C-82EADF8C6C70}"/>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7" name="Freeform: Shape 16">
              <a:extLst>
                <a:ext uri="{FF2B5EF4-FFF2-40B4-BE49-F238E27FC236}">
                  <a16:creationId xmlns:a16="http://schemas.microsoft.com/office/drawing/2014/main" xmlns="" id="{1F003139-C97C-44FA-B139-32E4DFDCE9C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xmlns="" id="{5CE4DD6E-8CEA-45EE-B630-DBC22144D88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A4372F7F-AA3C-470B-AA61-7C35B7722C9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34B605BF-D199-43DD-9328-E99F2ADFC6F5}"/>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E5D42A77-7336-4A35-8922-8098A16AA27E}"/>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7401EE7D-B85D-4C10-AB8C-71884EFB1121}"/>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2BA404F1-A880-F8B1-3505-134ED3FFEA94}"/>
              </a:ext>
            </a:extLst>
          </p:cNvPr>
          <p:cNvSpPr>
            <a:spLocks noGrp="1"/>
          </p:cNvSpPr>
          <p:nvPr>
            <p:ph type="title"/>
          </p:nvPr>
        </p:nvSpPr>
        <p:spPr>
          <a:xfrm>
            <a:off x="786384" y="576072"/>
            <a:ext cx="10377484" cy="1546533"/>
          </a:xfrm>
        </p:spPr>
        <p:txBody>
          <a:bodyPr anchor="t">
            <a:normAutofit/>
          </a:bodyPr>
          <a:lstStyle/>
          <a:p>
            <a:endParaRPr lang="en-US" sz="4800">
              <a:solidFill>
                <a:schemeClr val="bg1"/>
              </a:solidFill>
            </a:endParaRPr>
          </a:p>
        </p:txBody>
      </p:sp>
      <p:sp>
        <p:nvSpPr>
          <p:cNvPr id="3" name="Content Placeholder 2">
            <a:extLst>
              <a:ext uri="{FF2B5EF4-FFF2-40B4-BE49-F238E27FC236}">
                <a16:creationId xmlns:a16="http://schemas.microsoft.com/office/drawing/2014/main" xmlns="" id="{0CC58D33-B747-4B51-32BC-2BC3903A4564}"/>
              </a:ext>
            </a:extLst>
          </p:cNvPr>
          <p:cNvSpPr>
            <a:spLocks noGrp="1"/>
          </p:cNvSpPr>
          <p:nvPr>
            <p:ph idx="1"/>
          </p:nvPr>
        </p:nvSpPr>
        <p:spPr>
          <a:xfrm>
            <a:off x="6464409" y="2197386"/>
            <a:ext cx="4699459" cy="3903163"/>
          </a:xfrm>
        </p:spPr>
        <p:txBody>
          <a:bodyPr vert="horz" lIns="91440" tIns="45720" rIns="91440" bIns="45720" rtlCol="0" anchor="ctr">
            <a:normAutofit/>
          </a:bodyPr>
          <a:lstStyle/>
          <a:p>
            <a:r>
              <a:rPr lang="en-US" sz="2400" dirty="0">
                <a:solidFill>
                  <a:schemeClr val="bg1"/>
                </a:solidFill>
                <a:ea typeface="+mn-lt"/>
                <a:cs typeface="+mn-lt"/>
              </a:rPr>
              <a:t>The tooth surface, usually the root surface, can be abraded away by improper toothbrushing technique, especially with a hard toothbrush. ﻿﻿The abrasives in toothpaste may contribute significantly to this process. The defect usually manifests as V-shaped notches at the level of the CEJ.</a:t>
            </a:r>
            <a:endParaRPr lang="en-US" sz="2400" dirty="0">
              <a:solidFill>
                <a:schemeClr val="bg1"/>
              </a:solidFill>
            </a:endParaRPr>
          </a:p>
        </p:txBody>
      </p:sp>
    </p:spTree>
    <p:extLst>
      <p:ext uri="{BB962C8B-B14F-4D97-AF65-F5344CB8AC3E}">
        <p14:creationId xmlns:p14="http://schemas.microsoft.com/office/powerpoint/2010/main" xmlns="" val="184125790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D3143AF-3A54-A659-FE44-9D2BEC5663A9}"/>
              </a:ext>
            </a:extLst>
          </p:cNvPr>
          <p:cNvSpPr>
            <a:spLocks noGrp="1"/>
          </p:cNvSpPr>
          <p:nvPr>
            <p:ph type="title"/>
          </p:nvPr>
        </p:nvSpPr>
        <p:spPr/>
        <p:txBody>
          <a:bodyPr/>
          <a:lstStyle/>
          <a:p>
            <a:endParaRPr lang="en-US"/>
          </a:p>
        </p:txBody>
      </p:sp>
      <p:graphicFrame>
        <p:nvGraphicFramePr>
          <p:cNvPr id="5" name="Content Placeholder 2">
            <a:extLst>
              <a:ext uri="{FF2B5EF4-FFF2-40B4-BE49-F238E27FC236}">
                <a16:creationId xmlns:a16="http://schemas.microsoft.com/office/drawing/2014/main" xmlns="" id="{89777930-794A-6BFD-621E-B98F5BA10EF2}"/>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314245518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2">
            <a:extLst>
              <a:ext uri="{FF2B5EF4-FFF2-40B4-BE49-F238E27FC236}">
                <a16:creationId xmlns:a16="http://schemas.microsoft.com/office/drawing/2014/main" xmlns="" id="{43DE8B95-C5DE-9C63-8C55-7031F8120CB6}"/>
              </a:ext>
            </a:extLst>
          </p:cNvPr>
          <p:cNvGraphicFramePr>
            <a:graphicFrameLocks noGrp="1"/>
          </p:cNvGraphicFramePr>
          <p:nvPr>
            <p:ph idx="1"/>
          </p:nvPr>
        </p:nvGraphicFramePr>
        <p:xfrm>
          <a:off x="838200" y="1825625"/>
          <a:ext cx="10515600" cy="43513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378876739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xmlns="" id="{32BC26D8-82FB-445E-AA49-62A77D7C1EE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rgbClr val="5A39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xmlns="" id="{CB44330D-EA18-4254-AA95-EB49948539B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77012" y="480060"/>
            <a:ext cx="11237976"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4" descr="A picture containing text, person&#10;&#10;Description automatically generated">
            <a:extLst>
              <a:ext uri="{FF2B5EF4-FFF2-40B4-BE49-F238E27FC236}">
                <a16:creationId xmlns:a16="http://schemas.microsoft.com/office/drawing/2014/main" xmlns="" id="{610C1D75-8FE0-3110-2740-16D6BF8AE990}"/>
              </a:ext>
            </a:extLst>
          </p:cNvPr>
          <p:cNvPicPr>
            <a:picLocks noGrp="1" noChangeAspect="1"/>
          </p:cNvPicPr>
          <p:nvPr>
            <p:ph idx="1"/>
          </p:nvPr>
        </p:nvPicPr>
        <p:blipFill>
          <a:blip r:embed="rId2" cstate="print"/>
          <a:stretch>
            <a:fillRect/>
          </a:stretch>
        </p:blipFill>
        <p:spPr>
          <a:xfrm>
            <a:off x="1334405" y="643467"/>
            <a:ext cx="9523189" cy="5571066"/>
          </a:xfrm>
          <a:prstGeom prst="rect">
            <a:avLst/>
          </a:prstGeom>
        </p:spPr>
      </p:pic>
    </p:spTree>
    <p:extLst>
      <p:ext uri="{BB962C8B-B14F-4D97-AF65-F5344CB8AC3E}">
        <p14:creationId xmlns:p14="http://schemas.microsoft.com/office/powerpoint/2010/main" xmlns="" val="1249198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xmlns="" id="{B819A166-7571-4003-A6B8-B62034C3ED3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5093209"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xmlns="" id="{B01793DB-FBEB-5936-A6AC-F89BBC201825}"/>
              </a:ext>
            </a:extLst>
          </p:cNvPr>
          <p:cNvSpPr>
            <a:spLocks noGrp="1"/>
          </p:cNvSpPr>
          <p:nvPr>
            <p:ph type="title"/>
          </p:nvPr>
        </p:nvSpPr>
        <p:spPr>
          <a:xfrm>
            <a:off x="524741" y="620392"/>
            <a:ext cx="3808268" cy="5504688"/>
          </a:xfrm>
        </p:spPr>
        <p:txBody>
          <a:bodyPr>
            <a:normAutofit/>
          </a:bodyPr>
          <a:lstStyle/>
          <a:p>
            <a:r>
              <a:rPr lang="en-US" sz="6000" b="1">
                <a:solidFill>
                  <a:schemeClr val="bg1"/>
                </a:solidFill>
                <a:ea typeface="+mj-lt"/>
                <a:cs typeface="+mj-lt"/>
              </a:rPr>
              <a:t>Tongue thrusting</a:t>
            </a:r>
            <a:endParaRPr lang="en-US" sz="6000" b="1">
              <a:solidFill>
                <a:schemeClr val="bg1"/>
              </a:solidFill>
              <a:cs typeface="Calibri Light"/>
            </a:endParaRPr>
          </a:p>
        </p:txBody>
      </p:sp>
      <p:graphicFrame>
        <p:nvGraphicFramePr>
          <p:cNvPr id="5" name="Content Placeholder 2">
            <a:extLst>
              <a:ext uri="{FF2B5EF4-FFF2-40B4-BE49-F238E27FC236}">
                <a16:creationId xmlns:a16="http://schemas.microsoft.com/office/drawing/2014/main" xmlns="" id="{BAAD0448-A1C1-0E47-ABE7-1DDDCF1207CD}"/>
              </a:ext>
            </a:extLst>
          </p:cNvPr>
          <p:cNvGraphicFramePr>
            <a:graphicFrameLocks noGrp="1"/>
          </p:cNvGraphicFramePr>
          <p:nvPr>
            <p:ph idx="1"/>
            <p:extLst>
              <p:ext uri="{D42A27DB-BD31-4B8C-83A1-F6EECF244321}">
                <p14:modId xmlns:p14="http://schemas.microsoft.com/office/powerpoint/2010/main" xmlns="" val="1621665086"/>
              </p:ext>
            </p:extLst>
          </p:nvPr>
        </p:nvGraphicFramePr>
        <p:xfrm>
          <a:off x="5468389" y="620392"/>
          <a:ext cx="6263640" cy="55046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191669058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xmlns="" id="{32BC26D8-82FB-445E-AA49-62A77D7C1EE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rgbClr val="957F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xmlns="" id="{CB44330D-EA18-4254-AA95-EB49948539B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77012" y="480060"/>
            <a:ext cx="11237976" cy="5897880"/>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4">
            <a:extLst>
              <a:ext uri="{FF2B5EF4-FFF2-40B4-BE49-F238E27FC236}">
                <a16:creationId xmlns:a16="http://schemas.microsoft.com/office/drawing/2014/main" xmlns="" id="{96E2C19D-C123-9A0E-8E4F-88C96422CA0D}"/>
              </a:ext>
            </a:extLst>
          </p:cNvPr>
          <p:cNvPicPr>
            <a:picLocks noGrp="1" noChangeAspect="1"/>
          </p:cNvPicPr>
          <p:nvPr>
            <p:ph idx="1"/>
          </p:nvPr>
        </p:nvPicPr>
        <p:blipFill>
          <a:blip r:embed="rId2" cstate="print"/>
          <a:stretch>
            <a:fillRect/>
          </a:stretch>
        </p:blipFill>
        <p:spPr>
          <a:xfrm>
            <a:off x="643467" y="1806871"/>
            <a:ext cx="10905066" cy="3244257"/>
          </a:xfrm>
          <a:prstGeom prst="rect">
            <a:avLst/>
          </a:prstGeom>
        </p:spPr>
      </p:pic>
    </p:spTree>
    <p:extLst>
      <p:ext uri="{BB962C8B-B14F-4D97-AF65-F5344CB8AC3E}">
        <p14:creationId xmlns:p14="http://schemas.microsoft.com/office/powerpoint/2010/main" xmlns="" val="272053214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7" name="Rectangle 16">
            <a:extLst>
              <a:ext uri="{FF2B5EF4-FFF2-40B4-BE49-F238E27FC236}">
                <a16:creationId xmlns:a16="http://schemas.microsoft.com/office/drawing/2014/main" xmlns="" id="{1B15ED52-F352-441B-82BF-E0EA34836D0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xmlns=""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xmlns="" id="{3B2E3793-BFE6-45A2-9B7B-E18844431C99}"/>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1" y="-1"/>
            <a:ext cx="12191998" cy="1590742"/>
          </a:xfrm>
          <a:prstGeom prst="rect">
            <a:avLst/>
          </a:prstGeom>
          <a:gradFill>
            <a:gsLst>
              <a:gs pos="0">
                <a:srgbClr val="000000"/>
              </a:gs>
              <a:gs pos="100000">
                <a:schemeClr val="accent1">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xmlns="" id="{BC4C4868-CB8F-4AF9-9CDB-8108F2C19B6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0800000" flipH="1">
            <a:off x="-3" y="0"/>
            <a:ext cx="8115306" cy="1590742"/>
          </a:xfrm>
          <a:prstGeom prst="rect">
            <a:avLst/>
          </a:prstGeom>
          <a:gradFill>
            <a:gsLst>
              <a:gs pos="20000">
                <a:schemeClr val="accent1">
                  <a:alpha val="0"/>
                </a:schemeClr>
              </a:gs>
              <a:gs pos="100000">
                <a:schemeClr val="accent1">
                  <a:lumMod val="50000"/>
                  <a:alpha val="55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xmlns="" id="{375E0459-6403-40CD-989D-56A4407CA12E}"/>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8115299" y="-1"/>
            <a:ext cx="4076698" cy="1590742"/>
          </a:xfrm>
          <a:prstGeom prst="rect">
            <a:avLst/>
          </a:prstGeom>
          <a:gradFill>
            <a:gsLst>
              <a:gs pos="0">
                <a:schemeClr val="accent1">
                  <a:alpha val="66000"/>
                </a:schemeClr>
              </a:gs>
              <a:gs pos="100000">
                <a:srgbClr val="000000">
                  <a:alpha val="30000"/>
                </a:srgbClr>
              </a:gs>
            </a:gsLst>
            <a:lin ang="13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xmlns="" id="{53E5B1A8-3AC9-4BD1-9BBC-78CA94F2D1B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459350" y="-1"/>
            <a:ext cx="11732646" cy="1597433"/>
          </a:xfrm>
          <a:prstGeom prst="rect">
            <a:avLst/>
          </a:prstGeom>
          <a:gradFill>
            <a:gsLst>
              <a:gs pos="50000">
                <a:srgbClr val="000000">
                  <a:alpha val="0"/>
                </a:srgbClr>
              </a:gs>
              <a:gs pos="99000">
                <a:schemeClr val="accent1">
                  <a:lumMod val="50000"/>
                  <a:alpha val="52000"/>
                </a:schemeClr>
              </a:gs>
            </a:gsLst>
            <a:lin ang="16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xmlns="" id="{B283C46C-BF01-9738-EDBC-9FE62B5D18EE}"/>
              </a:ext>
            </a:extLst>
          </p:cNvPr>
          <p:cNvSpPr>
            <a:spLocks noGrp="1"/>
          </p:cNvSpPr>
          <p:nvPr>
            <p:ph idx="1"/>
          </p:nvPr>
        </p:nvSpPr>
        <p:spPr>
          <a:xfrm>
            <a:off x="451944" y="2239370"/>
            <a:ext cx="10643686" cy="3762185"/>
          </a:xfrm>
        </p:spPr>
        <p:txBody>
          <a:bodyPr vert="horz" lIns="91440" tIns="45720" rIns="91440" bIns="45720" rtlCol="0" anchor="ctr">
            <a:normAutofit fontScale="92500" lnSpcReduction="20000"/>
          </a:bodyPr>
          <a:lstStyle/>
          <a:p>
            <a:r>
              <a:rPr lang="en-US" sz="2400" b="1" dirty="0">
                <a:cs typeface="Calibri"/>
              </a:rPr>
              <a:t>Inadequate dental procedures that contribute to the deterioration of the periodontal tissues are referred to as iatrogenic factors.</a:t>
            </a:r>
            <a:endParaRPr lang="en-US" sz="2400" dirty="0">
              <a:cs typeface="Calibri"/>
            </a:endParaRPr>
          </a:p>
          <a:p>
            <a:pPr marL="0" indent="0">
              <a:buNone/>
            </a:pPr>
            <a:endParaRPr lang="en-US" sz="2400" dirty="0">
              <a:cs typeface="Calibri"/>
            </a:endParaRPr>
          </a:p>
          <a:p>
            <a:r>
              <a:rPr lang="en-US" sz="2400" dirty="0">
                <a:ea typeface="+mn-lt"/>
                <a:cs typeface="+mn-lt"/>
              </a:rPr>
              <a:t> Iatrogenic injury is a broad term that may be defined as “ harm, hurt, damage or impairment that results from the activities of a doctor. </a:t>
            </a:r>
          </a:p>
          <a:p>
            <a:pPr marL="0" indent="0">
              <a:buNone/>
            </a:pPr>
            <a:r>
              <a:rPr lang="en-US" sz="2400" dirty="0">
                <a:ea typeface="+mn-lt"/>
                <a:cs typeface="+mn-lt"/>
              </a:rPr>
              <a:t>                                                     (AAP: Glossary of periodontal terms,2001)</a:t>
            </a:r>
            <a:endParaRPr lang="en-US" sz="2400" dirty="0">
              <a:cs typeface="Calibri"/>
            </a:endParaRPr>
          </a:p>
          <a:p>
            <a:pPr marL="0" indent="0">
              <a:buNone/>
            </a:pPr>
            <a:endParaRPr lang="en-US" sz="2400" dirty="0">
              <a:cs typeface="Calibri"/>
            </a:endParaRPr>
          </a:p>
          <a:p>
            <a:r>
              <a:rPr lang="en-US" sz="2400" dirty="0">
                <a:ea typeface="+mn-lt"/>
                <a:cs typeface="+mn-lt"/>
              </a:rPr>
              <a:t> Iatrogenic injury produced by either an inadvertent or erroneous treatment, or may be as a  result of either act of </a:t>
            </a:r>
            <a:r>
              <a:rPr lang="en-US" sz="2400" dirty="0" err="1">
                <a:ea typeface="+mn-lt"/>
                <a:cs typeface="+mn-lt"/>
              </a:rPr>
              <a:t>commision</a:t>
            </a:r>
            <a:r>
              <a:rPr lang="en-US" sz="2400" dirty="0">
                <a:ea typeface="+mn-lt"/>
                <a:cs typeface="+mn-lt"/>
              </a:rPr>
              <a:t> or act of omission by the therapist.</a:t>
            </a:r>
          </a:p>
          <a:p>
            <a:pPr marL="0" indent="0">
              <a:buNone/>
            </a:pPr>
            <a:r>
              <a:rPr lang="en-US" sz="2400" dirty="0">
                <a:ea typeface="+mn-lt"/>
                <a:cs typeface="+mn-lt"/>
              </a:rPr>
              <a:t>                                                   (</a:t>
            </a:r>
            <a:r>
              <a:rPr lang="en-US" sz="2400" dirty="0" err="1">
                <a:ea typeface="+mn-lt"/>
                <a:cs typeface="+mn-lt"/>
              </a:rPr>
              <a:t>Vadersall</a:t>
            </a:r>
            <a:r>
              <a:rPr lang="en-US" sz="2400" dirty="0">
                <a:ea typeface="+mn-lt"/>
                <a:cs typeface="+mn-lt"/>
              </a:rPr>
              <a:t> et al, 1975)</a:t>
            </a:r>
            <a:endParaRPr lang="en-US" sz="2400" dirty="0">
              <a:cs typeface="Calibri"/>
            </a:endParaRPr>
          </a:p>
          <a:p>
            <a:pPr marL="0" indent="0">
              <a:buNone/>
            </a:pPr>
            <a:r>
              <a:rPr lang="en-US" sz="1600" dirty="0"/>
              <a:t/>
            </a:r>
            <a:br>
              <a:rPr lang="en-US" sz="1600" dirty="0"/>
            </a:br>
            <a:endParaRPr lang="en-US" sz="1600">
              <a:cs typeface="Calibri" panose="020F0502020204030204"/>
            </a:endParaRPr>
          </a:p>
        </p:txBody>
      </p:sp>
    </p:spTree>
    <p:extLst>
      <p:ext uri="{BB962C8B-B14F-4D97-AF65-F5344CB8AC3E}">
        <p14:creationId xmlns:p14="http://schemas.microsoft.com/office/powerpoint/2010/main" xmlns="" val="422297962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09588DA8-065E-4F6F-8EFD-43104AB2E0CF}"/>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xmlns=""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10" name="Rectangle 9">
            <a:extLst>
              <a:ext uri="{FF2B5EF4-FFF2-40B4-BE49-F238E27FC236}">
                <a16:creationId xmlns:a16="http://schemas.microsoft.com/office/drawing/2014/main" xmlns="" id="{C4285719-470E-454C-AF62-8323075F1F5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xmlns=""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xmlns="" id="{CD9FE4EF-C4D8-49A0-B2FF-81D8DB7D8A24}"/>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xmlns="" id="{4300840D-0A0B-4512-BACA-B439D5B9C57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xmlns="" id="{D2B78728-A580-49A7-84F9-6EF6F583ADE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xmlns="" id="{38FAA1A1-D861-433F-88FA-1E9D6FD31D11}"/>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0" name="Rectangle 19">
            <a:extLst>
              <a:ext uri="{FF2B5EF4-FFF2-40B4-BE49-F238E27FC236}">
                <a16:creationId xmlns:a16="http://schemas.microsoft.com/office/drawing/2014/main" xmlns="" id="{8D71EDA1-87BF-4D5D-AB79-F346FD19278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xmlns="" id="{5CE27799-24DA-9A66-D4DC-69F3595BF144}"/>
              </a:ext>
            </a:extLst>
          </p:cNvPr>
          <p:cNvSpPr>
            <a:spLocks noGrp="1"/>
          </p:cNvSpPr>
          <p:nvPr>
            <p:ph type="title"/>
          </p:nvPr>
        </p:nvSpPr>
        <p:spPr>
          <a:xfrm>
            <a:off x="466722" y="586855"/>
            <a:ext cx="3201366" cy="3387497"/>
          </a:xfrm>
        </p:spPr>
        <p:txBody>
          <a:bodyPr anchor="b">
            <a:normAutofit/>
          </a:bodyPr>
          <a:lstStyle/>
          <a:p>
            <a:pPr algn="r"/>
            <a:r>
              <a:rPr lang="en-US" sz="4000" b="1">
                <a:solidFill>
                  <a:srgbClr val="FFFFFF"/>
                </a:solidFill>
                <a:ea typeface="+mj-lt"/>
                <a:cs typeface="+mj-lt"/>
              </a:rPr>
              <a:t>Mouth breathing </a:t>
            </a:r>
            <a:endParaRPr lang="en-US" sz="4000" b="1">
              <a:solidFill>
                <a:srgbClr val="FFFFFF"/>
              </a:solidFill>
            </a:endParaRPr>
          </a:p>
        </p:txBody>
      </p:sp>
      <p:sp>
        <p:nvSpPr>
          <p:cNvPr id="11" name="Content Placeholder 2">
            <a:extLst>
              <a:ext uri="{FF2B5EF4-FFF2-40B4-BE49-F238E27FC236}">
                <a16:creationId xmlns:a16="http://schemas.microsoft.com/office/drawing/2014/main" xmlns="" id="{D554119C-0A60-5F96-9F45-3C463812CAFC}"/>
              </a:ext>
            </a:extLst>
          </p:cNvPr>
          <p:cNvSpPr>
            <a:spLocks noGrp="1"/>
          </p:cNvSpPr>
          <p:nvPr>
            <p:ph idx="1"/>
          </p:nvPr>
        </p:nvSpPr>
        <p:spPr>
          <a:xfrm>
            <a:off x="4810259" y="649480"/>
            <a:ext cx="6555347" cy="5546047"/>
          </a:xfrm>
        </p:spPr>
        <p:txBody>
          <a:bodyPr vert="horz" lIns="91440" tIns="45720" rIns="91440" bIns="45720" rtlCol="0" anchor="ctr">
            <a:normAutofit/>
          </a:bodyPr>
          <a:lstStyle/>
          <a:p>
            <a:r>
              <a:rPr lang="en-US" sz="2000" dirty="0">
                <a:ea typeface="+mn-lt"/>
                <a:cs typeface="+mn-lt"/>
              </a:rPr>
              <a:t>﻿﻿</a:t>
            </a:r>
            <a:r>
              <a:rPr lang="en-US" dirty="0">
                <a:ea typeface="+mn-lt"/>
                <a:cs typeface="+mn-lt"/>
              </a:rPr>
              <a:t>Mouth breathing can dehydrate the gingival tissues and increase susceptibility to inflammation. </a:t>
            </a:r>
          </a:p>
          <a:p>
            <a:r>
              <a:rPr lang="en-US" dirty="0">
                <a:ea typeface="+mn-lt"/>
                <a:cs typeface="+mn-lt"/>
              </a:rPr>
              <a:t>These patients may or may not have increased levels of dental plaque.</a:t>
            </a:r>
          </a:p>
          <a:p>
            <a:r>
              <a:rPr lang="en-US" dirty="0">
                <a:ea typeface="+mn-lt"/>
                <a:cs typeface="+mn-lt"/>
              </a:rPr>
              <a:t> In some cases, gingival enlargement may also occur.</a:t>
            </a:r>
            <a:endParaRPr lang="en-US" dirty="0">
              <a:cs typeface="Calibri"/>
            </a:endParaRPr>
          </a:p>
        </p:txBody>
      </p:sp>
    </p:spTree>
    <p:extLst>
      <p:ext uri="{BB962C8B-B14F-4D97-AF65-F5344CB8AC3E}">
        <p14:creationId xmlns:p14="http://schemas.microsoft.com/office/powerpoint/2010/main" xmlns="" val="3499520017"/>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B416CC1-5120-3AF3-9C78-FFA0ABAE5964}"/>
              </a:ext>
            </a:extLst>
          </p:cNvPr>
          <p:cNvSpPr>
            <a:spLocks noGrp="1"/>
          </p:cNvSpPr>
          <p:nvPr>
            <p:ph type="title"/>
          </p:nvPr>
        </p:nvSpPr>
        <p:spPr>
          <a:xfrm>
            <a:off x="481013" y="3752849"/>
            <a:ext cx="3290887" cy="2452687"/>
          </a:xfrm>
        </p:spPr>
        <p:txBody>
          <a:bodyPr anchor="ctr">
            <a:normAutofit/>
          </a:bodyPr>
          <a:lstStyle/>
          <a:p>
            <a:endParaRPr lang="en-US" sz="3600"/>
          </a:p>
        </p:txBody>
      </p:sp>
      <p:pic>
        <p:nvPicPr>
          <p:cNvPr id="4" name="Picture 4" descr="A picture containing text&#10;&#10;Description automatically generated">
            <a:extLst>
              <a:ext uri="{FF2B5EF4-FFF2-40B4-BE49-F238E27FC236}">
                <a16:creationId xmlns:a16="http://schemas.microsoft.com/office/drawing/2014/main" xmlns="" id="{838DA77B-0CF7-91D1-A973-E62342E47A68}"/>
              </a:ext>
            </a:extLst>
          </p:cNvPr>
          <p:cNvPicPr>
            <a:picLocks noChangeAspect="1"/>
          </p:cNvPicPr>
          <p:nvPr/>
        </p:nvPicPr>
        <p:blipFill rotWithShape="1">
          <a:blip r:embed="rId2" cstate="print"/>
          <a:srcRect b="214"/>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Content Placeholder 2">
            <a:extLst>
              <a:ext uri="{FF2B5EF4-FFF2-40B4-BE49-F238E27FC236}">
                <a16:creationId xmlns:a16="http://schemas.microsoft.com/office/drawing/2014/main" xmlns="" id="{82E27C09-6502-62DC-7AB0-EE0401AEC9BB}"/>
              </a:ext>
            </a:extLst>
          </p:cNvPr>
          <p:cNvSpPr>
            <a:spLocks noGrp="1"/>
          </p:cNvSpPr>
          <p:nvPr>
            <p:ph idx="1"/>
          </p:nvPr>
        </p:nvSpPr>
        <p:spPr>
          <a:xfrm>
            <a:off x="4223982" y="3752850"/>
            <a:ext cx="7485413" cy="2452687"/>
          </a:xfrm>
        </p:spPr>
        <p:txBody>
          <a:bodyPr vert="horz" lIns="91440" tIns="45720" rIns="91440" bIns="45720" rtlCol="0" anchor="ctr">
            <a:normAutofit/>
          </a:bodyPr>
          <a:lstStyle/>
          <a:p>
            <a:r>
              <a:rPr lang="en-US" dirty="0">
                <a:cs typeface="Calibri"/>
              </a:rPr>
              <a:t> ﻿﻿Excellent plaque control and professional cleaning should be recommended, although these measures may not completely resolve the gingival inflammation.</a:t>
            </a:r>
            <a:endParaRPr lang="en-US" dirty="0">
              <a:ea typeface="+mn-lt"/>
              <a:cs typeface="+mn-lt"/>
            </a:endParaRPr>
          </a:p>
          <a:p>
            <a:endParaRPr lang="en-US" sz="1800">
              <a:cs typeface="Calibri"/>
            </a:endParaRPr>
          </a:p>
        </p:txBody>
      </p:sp>
    </p:spTree>
    <p:extLst>
      <p:ext uri="{BB962C8B-B14F-4D97-AF65-F5344CB8AC3E}">
        <p14:creationId xmlns:p14="http://schemas.microsoft.com/office/powerpoint/2010/main" xmlns="" val="61197949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CB49665F-0298-4449-8D2D-209989CB9EE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xmlns="" id="{A71EEC14-174A-46FA-B046-47475045713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xmlns="" id="{EEB6CB95-E653-4C6C-AE51-62FD848E8D5B}"/>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5889" y="-2"/>
            <a:ext cx="3468234" cy="6858000"/>
            <a:chOff x="651279" y="598259"/>
            <a:chExt cx="10889442" cy="5680742"/>
          </a:xfrm>
        </p:grpSpPr>
        <p:sp>
          <p:nvSpPr>
            <p:cNvPr id="14" name="Color">
              <a:extLst>
                <a:ext uri="{FF2B5EF4-FFF2-40B4-BE49-F238E27FC236}">
                  <a16:creationId xmlns:a16="http://schemas.microsoft.com/office/drawing/2014/main" xmlns="" id="{BDD3CB8E-ABA7-4F37-BB2C-64FFD19813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xmlns="" id="{C2CA788A-B2FD-494C-BED0-83E31F6DFF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xmlns=""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xmlns=""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FC75A03F-8FE5-DA00-3AF4-BD49041DB737}"/>
              </a:ext>
            </a:extLst>
          </p:cNvPr>
          <p:cNvSpPr>
            <a:spLocks noGrp="1"/>
          </p:cNvSpPr>
          <p:nvPr>
            <p:ph type="title"/>
          </p:nvPr>
        </p:nvSpPr>
        <p:spPr>
          <a:xfrm rot="16200000">
            <a:off x="-1325880" y="1947672"/>
            <a:ext cx="5961888" cy="2788920"/>
          </a:xfrm>
        </p:spPr>
        <p:txBody>
          <a:bodyPr anchor="ctr">
            <a:normAutofit/>
          </a:bodyPr>
          <a:lstStyle/>
          <a:p>
            <a:endParaRPr lang="en-US" sz="4800">
              <a:solidFill>
                <a:schemeClr val="bg1"/>
              </a:solidFill>
            </a:endParaRPr>
          </a:p>
        </p:txBody>
      </p:sp>
      <p:graphicFrame>
        <p:nvGraphicFramePr>
          <p:cNvPr id="7" name="Content Placeholder 2">
            <a:extLst>
              <a:ext uri="{FF2B5EF4-FFF2-40B4-BE49-F238E27FC236}">
                <a16:creationId xmlns:a16="http://schemas.microsoft.com/office/drawing/2014/main" xmlns="" id="{309B7491-A2DB-5231-43C5-359BF6FC143C}"/>
              </a:ext>
            </a:extLst>
          </p:cNvPr>
          <p:cNvGraphicFramePr>
            <a:graphicFrameLocks noGrp="1"/>
          </p:cNvGraphicFramePr>
          <p:nvPr>
            <p:ph idx="1"/>
            <p:extLst>
              <p:ext uri="{D42A27DB-BD31-4B8C-83A1-F6EECF244321}">
                <p14:modId xmlns:p14="http://schemas.microsoft.com/office/powerpoint/2010/main" xmlns="" val="3465900731"/>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247602698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CB49665F-0298-4449-8D2D-209989CB9EE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xmlns="" id="{A71EEC14-174A-46FA-B046-47475045713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xmlns="" id="{EEB6CB95-E653-4C6C-AE51-62FD848E8D5B}"/>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5889" y="-2"/>
            <a:ext cx="3468234" cy="6858000"/>
            <a:chOff x="651279" y="598259"/>
            <a:chExt cx="10889442" cy="5680742"/>
          </a:xfrm>
        </p:grpSpPr>
        <p:sp>
          <p:nvSpPr>
            <p:cNvPr id="14" name="Color">
              <a:extLst>
                <a:ext uri="{FF2B5EF4-FFF2-40B4-BE49-F238E27FC236}">
                  <a16:creationId xmlns:a16="http://schemas.microsoft.com/office/drawing/2014/main" xmlns="" id="{BDD3CB8E-ABA7-4F37-BB2C-64FFD19813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xmlns="" id="{C2CA788A-B2FD-494C-BED0-83E31F6DFF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xmlns=""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xmlns=""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AE1D59D3-6ECB-8B1F-30DD-E4ECAFBE2A37}"/>
              </a:ext>
            </a:extLst>
          </p:cNvPr>
          <p:cNvSpPr>
            <a:spLocks noGrp="1"/>
          </p:cNvSpPr>
          <p:nvPr>
            <p:ph type="title"/>
          </p:nvPr>
        </p:nvSpPr>
        <p:spPr>
          <a:xfrm rot="16200000">
            <a:off x="-1325880" y="1947672"/>
            <a:ext cx="5961888" cy="2788920"/>
          </a:xfrm>
        </p:spPr>
        <p:txBody>
          <a:bodyPr anchor="ctr">
            <a:normAutofit/>
          </a:bodyPr>
          <a:lstStyle/>
          <a:p>
            <a:endParaRPr lang="en-US" sz="4800">
              <a:solidFill>
                <a:schemeClr val="bg1"/>
              </a:solidFill>
            </a:endParaRPr>
          </a:p>
        </p:txBody>
      </p:sp>
      <p:graphicFrame>
        <p:nvGraphicFramePr>
          <p:cNvPr id="5" name="Content Placeholder 2">
            <a:extLst>
              <a:ext uri="{FF2B5EF4-FFF2-40B4-BE49-F238E27FC236}">
                <a16:creationId xmlns:a16="http://schemas.microsoft.com/office/drawing/2014/main" xmlns="" id="{49BD9FE3-763F-A723-8682-7AF8820F78F7}"/>
              </a:ext>
            </a:extLst>
          </p:cNvPr>
          <p:cNvGraphicFramePr>
            <a:graphicFrameLocks noGrp="1"/>
          </p:cNvGraphicFramePr>
          <p:nvPr>
            <p:ph idx="1"/>
            <p:extLst>
              <p:ext uri="{D42A27DB-BD31-4B8C-83A1-F6EECF244321}">
                <p14:modId xmlns:p14="http://schemas.microsoft.com/office/powerpoint/2010/main" xmlns="" val="2208815244"/>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359428856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5CF6BF2F-2F47-A1DF-6EDA-6889C9F76B1F}"/>
              </a:ext>
            </a:extLst>
          </p:cNvPr>
          <p:cNvSpPr>
            <a:spLocks noGrp="1"/>
          </p:cNvSpPr>
          <p:nvPr>
            <p:ph type="title"/>
          </p:nvPr>
        </p:nvSpPr>
        <p:spPr>
          <a:xfrm>
            <a:off x="481013" y="3752849"/>
            <a:ext cx="3290887" cy="2452687"/>
          </a:xfrm>
        </p:spPr>
        <p:txBody>
          <a:bodyPr anchor="ctr">
            <a:normAutofit/>
          </a:bodyPr>
          <a:lstStyle/>
          <a:p>
            <a:r>
              <a:rPr lang="en-US" sz="3600" b="1">
                <a:ea typeface="+mj-lt"/>
                <a:cs typeface="+mj-lt"/>
              </a:rPr>
              <a:t>Factitious injuries </a:t>
            </a:r>
            <a:endParaRPr lang="en-US" sz="3600" b="1">
              <a:cs typeface="Calibri Light"/>
            </a:endParaRPr>
          </a:p>
        </p:txBody>
      </p:sp>
      <p:pic>
        <p:nvPicPr>
          <p:cNvPr id="4" name="Picture 4" descr="Graphical user interface&#10;&#10;Description automatically generated">
            <a:extLst>
              <a:ext uri="{FF2B5EF4-FFF2-40B4-BE49-F238E27FC236}">
                <a16:creationId xmlns:a16="http://schemas.microsoft.com/office/drawing/2014/main" xmlns="" id="{82A3C644-D856-0E97-3CEE-21CAEC93E381}"/>
              </a:ext>
            </a:extLst>
          </p:cNvPr>
          <p:cNvPicPr>
            <a:picLocks noChangeAspect="1"/>
          </p:cNvPicPr>
          <p:nvPr/>
        </p:nvPicPr>
        <p:blipFill rotWithShape="1">
          <a:blip r:embed="rId2" cstate="print"/>
          <a:srcRect b="1025"/>
          <a:stretch/>
        </p:blipFill>
        <p:spPr>
          <a:xfrm>
            <a:off x="20" y="10"/>
            <a:ext cx="12191980" cy="3710603"/>
          </a:xfrm>
          <a:custGeom>
            <a:avLst/>
            <a:gdLst/>
            <a:ahLst/>
            <a:cxnLst/>
            <a:rect l="l" t="t" r="r" b="b"/>
            <a:pathLst>
              <a:path w="12192000" h="3692092">
                <a:moveTo>
                  <a:pt x="0" y="0"/>
                </a:moveTo>
                <a:lnTo>
                  <a:pt x="12192000" y="0"/>
                </a:lnTo>
                <a:lnTo>
                  <a:pt x="12192000" y="3504824"/>
                </a:lnTo>
                <a:lnTo>
                  <a:pt x="12024691" y="3517794"/>
                </a:lnTo>
                <a:cubicBezTo>
                  <a:pt x="8077523" y="3783195"/>
                  <a:pt x="4094678" y="3026959"/>
                  <a:pt x="160485" y="3663863"/>
                </a:cubicBezTo>
                <a:lnTo>
                  <a:pt x="0" y="3692092"/>
                </a:lnTo>
                <a:close/>
              </a:path>
            </a:pathLst>
          </a:custGeom>
        </p:spPr>
      </p:pic>
      <p:sp>
        <p:nvSpPr>
          <p:cNvPr id="3" name="Content Placeholder 2">
            <a:extLst>
              <a:ext uri="{FF2B5EF4-FFF2-40B4-BE49-F238E27FC236}">
                <a16:creationId xmlns:a16="http://schemas.microsoft.com/office/drawing/2014/main" xmlns="" id="{D600DB6F-8F06-4D82-51FD-92D193F56562}"/>
              </a:ext>
            </a:extLst>
          </p:cNvPr>
          <p:cNvSpPr>
            <a:spLocks noGrp="1"/>
          </p:cNvSpPr>
          <p:nvPr>
            <p:ph idx="1"/>
          </p:nvPr>
        </p:nvSpPr>
        <p:spPr>
          <a:xfrm>
            <a:off x="4223982" y="3752850"/>
            <a:ext cx="7485413" cy="2452687"/>
          </a:xfrm>
        </p:spPr>
        <p:txBody>
          <a:bodyPr vert="horz" lIns="91440" tIns="45720" rIns="91440" bIns="45720" rtlCol="0" anchor="ctr">
            <a:noAutofit/>
          </a:bodyPr>
          <a:lstStyle/>
          <a:p>
            <a:r>
              <a:rPr lang="en-US" dirty="0">
                <a:ea typeface="+mn-lt"/>
                <a:cs typeface="+mn-lt"/>
              </a:rPr>
              <a:t>• Self-inflicted or factitial injuries can be difficult to diagnose because their presentation is often unusual.</a:t>
            </a:r>
          </a:p>
          <a:p>
            <a:r>
              <a:rPr lang="en-US" dirty="0">
                <a:ea typeface="+mn-lt"/>
                <a:cs typeface="+mn-lt"/>
              </a:rPr>
              <a:t> These injuries are produced in a variety of ways including pricking the gingiva with a fingernail, with knives, hair pins and by using toothpicks or other oral hygiene devices.</a:t>
            </a:r>
          </a:p>
          <a:p>
            <a:endParaRPr lang="en-US" sz="1800">
              <a:cs typeface="Calibri"/>
            </a:endParaRPr>
          </a:p>
        </p:txBody>
      </p:sp>
    </p:spTree>
    <p:extLst>
      <p:ext uri="{BB962C8B-B14F-4D97-AF65-F5344CB8AC3E}">
        <p14:creationId xmlns:p14="http://schemas.microsoft.com/office/powerpoint/2010/main" xmlns="" val="79685760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CB49665F-0298-4449-8D2D-209989CB9EE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xmlns="" id="{A71EEC14-174A-46FA-B046-47475045713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xmlns="" id="{EEB6CB95-E653-4C6C-AE51-62FD848E8D5B}"/>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5889" y="-2"/>
            <a:ext cx="3468234" cy="6858000"/>
            <a:chOff x="651279" y="598259"/>
            <a:chExt cx="10889442" cy="5680742"/>
          </a:xfrm>
        </p:grpSpPr>
        <p:sp>
          <p:nvSpPr>
            <p:cNvPr id="14" name="Color">
              <a:extLst>
                <a:ext uri="{FF2B5EF4-FFF2-40B4-BE49-F238E27FC236}">
                  <a16:creationId xmlns:a16="http://schemas.microsoft.com/office/drawing/2014/main" xmlns="" id="{BDD3CB8E-ABA7-4F37-BB2C-64FFD19813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xmlns="" id="{C2CA788A-B2FD-494C-BED0-83E31F6DFF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xmlns=""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xmlns=""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4A8B4B94-68F9-322B-CED6-771F4249C5A6}"/>
              </a:ext>
            </a:extLst>
          </p:cNvPr>
          <p:cNvSpPr>
            <a:spLocks noGrp="1"/>
          </p:cNvSpPr>
          <p:nvPr>
            <p:ph type="title"/>
          </p:nvPr>
        </p:nvSpPr>
        <p:spPr>
          <a:xfrm rot="16200000">
            <a:off x="-1325880" y="1947672"/>
            <a:ext cx="5961888" cy="2788920"/>
          </a:xfrm>
        </p:spPr>
        <p:txBody>
          <a:bodyPr anchor="ctr">
            <a:normAutofit/>
          </a:bodyPr>
          <a:lstStyle/>
          <a:p>
            <a:r>
              <a:rPr lang="en-US" sz="4800">
                <a:solidFill>
                  <a:schemeClr val="bg1"/>
                </a:solidFill>
                <a:latin typeface="Calibri"/>
                <a:cs typeface="Calibri"/>
              </a:rPr>
              <a:t>MISSING STRATEGIC TEETH AND THEIR NON REPLACEMENT</a:t>
            </a:r>
            <a:endParaRPr lang="en-US" sz="4800">
              <a:solidFill>
                <a:schemeClr val="bg1"/>
              </a:solidFill>
            </a:endParaRPr>
          </a:p>
        </p:txBody>
      </p:sp>
      <p:graphicFrame>
        <p:nvGraphicFramePr>
          <p:cNvPr id="5" name="Content Placeholder 2">
            <a:extLst>
              <a:ext uri="{FF2B5EF4-FFF2-40B4-BE49-F238E27FC236}">
                <a16:creationId xmlns:a16="http://schemas.microsoft.com/office/drawing/2014/main" xmlns="" id="{8888EE1A-A377-0A12-4C2E-334260FD68BF}"/>
              </a:ext>
            </a:extLst>
          </p:cNvPr>
          <p:cNvGraphicFramePr>
            <a:graphicFrameLocks noGrp="1"/>
          </p:cNvGraphicFramePr>
          <p:nvPr>
            <p:ph idx="1"/>
            <p:extLst>
              <p:ext uri="{D42A27DB-BD31-4B8C-83A1-F6EECF244321}">
                <p14:modId xmlns:p14="http://schemas.microsoft.com/office/powerpoint/2010/main" xmlns="" val="2047263226"/>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161289295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CB49665F-0298-4449-8D2D-209989CB9EE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xmlns="" id="{A71EEC14-174A-46FA-B046-47475045713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xmlns="" id="{EEB6CB95-E653-4C6C-AE51-62FD848E8D5B}"/>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5889" y="-2"/>
            <a:ext cx="3468234" cy="6858000"/>
            <a:chOff x="651279" y="598259"/>
            <a:chExt cx="10889442" cy="5680742"/>
          </a:xfrm>
        </p:grpSpPr>
        <p:sp>
          <p:nvSpPr>
            <p:cNvPr id="14" name="Color">
              <a:extLst>
                <a:ext uri="{FF2B5EF4-FFF2-40B4-BE49-F238E27FC236}">
                  <a16:creationId xmlns:a16="http://schemas.microsoft.com/office/drawing/2014/main" xmlns="" id="{BDD3CB8E-ABA7-4F37-BB2C-64FFD19813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xmlns="" id="{C2CA788A-B2FD-494C-BED0-83E31F6DFF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xmlns=""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xmlns=""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DCF83B1A-E89A-8E3D-9F6F-3F998AEB76C5}"/>
              </a:ext>
            </a:extLst>
          </p:cNvPr>
          <p:cNvSpPr>
            <a:spLocks noGrp="1"/>
          </p:cNvSpPr>
          <p:nvPr>
            <p:ph type="title"/>
          </p:nvPr>
        </p:nvSpPr>
        <p:spPr>
          <a:xfrm rot="16200000">
            <a:off x="-1325880" y="1947672"/>
            <a:ext cx="5961888" cy="2788920"/>
          </a:xfrm>
        </p:spPr>
        <p:txBody>
          <a:bodyPr anchor="ctr">
            <a:normAutofit/>
          </a:bodyPr>
          <a:lstStyle/>
          <a:p>
            <a:endParaRPr lang="en-US" sz="4800">
              <a:solidFill>
                <a:schemeClr val="bg1"/>
              </a:solidFill>
            </a:endParaRPr>
          </a:p>
        </p:txBody>
      </p:sp>
      <p:graphicFrame>
        <p:nvGraphicFramePr>
          <p:cNvPr id="5" name="Content Placeholder 2">
            <a:extLst>
              <a:ext uri="{FF2B5EF4-FFF2-40B4-BE49-F238E27FC236}">
                <a16:creationId xmlns:a16="http://schemas.microsoft.com/office/drawing/2014/main" xmlns="" id="{8B2C7765-8803-7B59-AB96-43C46B52A371}"/>
              </a:ext>
            </a:extLst>
          </p:cNvPr>
          <p:cNvGraphicFramePr>
            <a:graphicFrameLocks noGrp="1"/>
          </p:cNvGraphicFramePr>
          <p:nvPr>
            <p:ph idx="1"/>
            <p:extLst>
              <p:ext uri="{D42A27DB-BD31-4B8C-83A1-F6EECF244321}">
                <p14:modId xmlns:p14="http://schemas.microsoft.com/office/powerpoint/2010/main" xmlns="" val="1757490386"/>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332881872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xmlns="" id="{CB49665F-0298-4449-8D2D-209989CB9EE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xmlns="" id="{A71EEC14-174A-46FA-B046-47475045713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xmlns="" id="{EEB6CB95-E653-4C6C-AE51-62FD848E8D5B}"/>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5889" y="-2"/>
            <a:ext cx="3468234" cy="6858000"/>
            <a:chOff x="651279" y="598259"/>
            <a:chExt cx="10889442" cy="5680742"/>
          </a:xfrm>
        </p:grpSpPr>
        <p:sp>
          <p:nvSpPr>
            <p:cNvPr id="14" name="Color">
              <a:extLst>
                <a:ext uri="{FF2B5EF4-FFF2-40B4-BE49-F238E27FC236}">
                  <a16:creationId xmlns:a16="http://schemas.microsoft.com/office/drawing/2014/main" xmlns="" id="{BDD3CB8E-ABA7-4F37-BB2C-64FFD198138A}"/>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xmlns="" id="{C2CA788A-B2FD-494C-BED0-83E31F6DFF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xmlns="" id="{43F5E015-E085-4624-B431-B42414448684}"/>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xmlns="" id="{4DDB60AE-8B9C-4BA0-93DC-F8C9EBF6D8B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xmlns="" id="{9F247760-BE07-41A2-969E-570081E6552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xmlns="" id="{57A70BD2-76FC-4BDD-9E64-3B93D5EF3692}"/>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xmlns="" id="{AADD9643-5489-42CB-9762-FBAC2AAE9FB9}"/>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xmlns="" id="{09A2C16E-2745-4E3D-BECC-D66755221E3B}"/>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xmlns="" id="{52E5A063-571D-4461-9869-B3E93F6E69DD}"/>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xmlns="" id="{366019AD-E33B-4DBF-BAD3-AE3611603168}"/>
                </a:ext>
                <a:ext uri="{C183D7F6-B498-43B3-948B-1728B52AA6E4}">
                  <adec:decorative xmlns:adec="http://schemas.microsoft.com/office/drawing/2017/decorative" xmlns="" val="1"/>
                </a:ext>
              </a:extLst>
            </p:cNvPr>
            <p:cNvSpPr/>
            <p:nvPr>
              <p:extLst>
                <p:ext uri="{386F3935-93C4-4BCD-93E2-E3B085C9AB24}">
                  <p16:designElem xmlns:p16="http://schemas.microsoft.com/office/powerpoint/2015/main" xmlns=""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Title 1">
            <a:extLst>
              <a:ext uri="{FF2B5EF4-FFF2-40B4-BE49-F238E27FC236}">
                <a16:creationId xmlns:a16="http://schemas.microsoft.com/office/drawing/2014/main" xmlns="" id="{92D1A931-5CA8-FE9D-DD1F-DA6835821AE4}"/>
              </a:ext>
            </a:extLst>
          </p:cNvPr>
          <p:cNvSpPr>
            <a:spLocks noGrp="1"/>
          </p:cNvSpPr>
          <p:nvPr>
            <p:ph type="title"/>
          </p:nvPr>
        </p:nvSpPr>
        <p:spPr>
          <a:xfrm rot="16200000">
            <a:off x="-1325880" y="1947672"/>
            <a:ext cx="5961888" cy="2788920"/>
          </a:xfrm>
        </p:spPr>
        <p:txBody>
          <a:bodyPr anchor="ctr">
            <a:normAutofit/>
          </a:bodyPr>
          <a:lstStyle/>
          <a:p>
            <a:endParaRPr lang="en-US" sz="4800">
              <a:solidFill>
                <a:schemeClr val="bg1"/>
              </a:solidFill>
            </a:endParaRPr>
          </a:p>
        </p:txBody>
      </p:sp>
      <p:graphicFrame>
        <p:nvGraphicFramePr>
          <p:cNvPr id="5" name="Content Placeholder 2">
            <a:extLst>
              <a:ext uri="{FF2B5EF4-FFF2-40B4-BE49-F238E27FC236}">
                <a16:creationId xmlns:a16="http://schemas.microsoft.com/office/drawing/2014/main" xmlns="" id="{E70AD408-550B-A698-EE8B-C9D36EC3F2E5}"/>
              </a:ext>
            </a:extLst>
          </p:cNvPr>
          <p:cNvGraphicFramePr>
            <a:graphicFrameLocks noGrp="1"/>
          </p:cNvGraphicFramePr>
          <p:nvPr>
            <p:ph idx="1"/>
            <p:extLst>
              <p:ext uri="{D42A27DB-BD31-4B8C-83A1-F6EECF244321}">
                <p14:modId xmlns:p14="http://schemas.microsoft.com/office/powerpoint/2010/main" xmlns="" val="1499848191"/>
              </p:ext>
            </p:extLst>
          </p:nvPr>
        </p:nvGraphicFramePr>
        <p:xfrm>
          <a:off x="3794296" y="288758"/>
          <a:ext cx="7559504" cy="628529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86963136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Background Fill">
            <a:extLst>
              <a:ext uri="{FF2B5EF4-FFF2-40B4-BE49-F238E27FC236}">
                <a16:creationId xmlns:a16="http://schemas.microsoft.com/office/drawing/2014/main" xmlns="" id="{3C915414-2809-4735-A560-0D5FE66700D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3382"/>
            <a:ext cx="12188952" cy="6858000"/>
          </a:xfrm>
          <a:prstGeom prst="rect">
            <a:avLst/>
          </a:prstGeom>
          <a:solidFill>
            <a:schemeClr val="bg1">
              <a:lumMod val="95000"/>
            </a:schemeClr>
          </a:solidFill>
          <a:ln w="508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id">
            <a:extLst>
              <a:ext uri="{FF2B5EF4-FFF2-40B4-BE49-F238E27FC236}">
                <a16:creationId xmlns:a16="http://schemas.microsoft.com/office/drawing/2014/main" xmlns="" id="{24413201-85BF-4680-A7D4-10CDBD03569C}"/>
              </a:ext>
              <a:ext uri="{C183D7F6-B498-43B3-948B-1728B52AA6E4}">
                <adec:decorative xmlns:adec="http://schemas.microsoft.com/office/drawing/2017/decorative" xmlns="" val="1"/>
              </a:ext>
            </a:extLst>
          </p:cNvPr>
          <p:cNvGrpSpPr>
            <a:grpSpLocks noGrp="1" noUngrp="1" noRot="1" noChangeAspect="1" noMove="1" noResize="1"/>
          </p:cNvGrpSpPr>
          <p:nvPr>
            <p:extLst>
              <p:ext uri="{386F3935-93C4-4BCD-93E2-E3B085C9AB24}">
                <p16:designElem xmlns:p16="http://schemas.microsoft.com/office/powerpoint/2015/main" xmlns="" val="1"/>
              </p:ext>
            </p:extLst>
          </p:nvPr>
        </p:nvGrpSpPr>
        <p:grpSpPr>
          <a:xfrm>
            <a:off x="0" y="0"/>
            <a:ext cx="12038471" cy="6858000"/>
            <a:chOff x="0" y="-12406"/>
            <a:chExt cx="12038471" cy="6858000"/>
          </a:xfrm>
        </p:grpSpPr>
        <p:cxnSp>
          <p:nvCxnSpPr>
            <p:cNvPr id="12" name="Straight Connector 11">
              <a:extLst>
                <a:ext uri="{FF2B5EF4-FFF2-40B4-BE49-F238E27FC236}">
                  <a16:creationId xmlns:a16="http://schemas.microsoft.com/office/drawing/2014/main" xmlns="" id="{1F819D8C-C8E5-4336-9882-79FBF6555189}"/>
                </a:ext>
                <a:ext uri="{C183D7F6-B498-43B3-948B-1728B52AA6E4}">
                  <adec:decorative xmlns:adec="http://schemas.microsoft.com/office/drawing/2017/decorative" xmlns="" val="1"/>
                </a:ext>
              </a:extLst>
            </p:cNvPr>
            <p:cNvCxnSpPr/>
            <p:nvPr>
              <p:extLst>
                <p:ext uri="{386F3935-93C4-4BCD-93E2-E3B085C9AB24}">
                  <p16:designElem xmlns:p16="http://schemas.microsoft.com/office/powerpoint/2015/main" xmlns="" val="1"/>
                </p:ext>
              </p:extLst>
            </p:nvPr>
          </p:nvCxnSpPr>
          <p:spPr>
            <a:xfrm>
              <a:off x="0" y="-25"/>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13" name="Straight Connector 12">
              <a:extLst>
                <a:ext uri="{FF2B5EF4-FFF2-40B4-BE49-F238E27FC236}">
                  <a16:creationId xmlns:a16="http://schemas.microsoft.com/office/drawing/2014/main" xmlns="" id="{7D732480-09E4-401A-B2D9-E6C662FBCA29}"/>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1719781" y="-5330"/>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14" name="Straight Connector 13">
              <a:extLst>
                <a:ext uri="{FF2B5EF4-FFF2-40B4-BE49-F238E27FC236}">
                  <a16:creationId xmlns:a16="http://schemas.microsoft.com/office/drawing/2014/main" xmlns="" id="{87D8355C-E417-4D36-91FF-2CC1E1FE9FF3}"/>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flipH="1">
              <a:off x="0" y="6726839"/>
              <a:ext cx="12038471" cy="0"/>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15" name="Straight Connector 14">
              <a:extLst>
                <a:ext uri="{FF2B5EF4-FFF2-40B4-BE49-F238E27FC236}">
                  <a16:creationId xmlns:a16="http://schemas.microsoft.com/office/drawing/2014/main" xmlns="" id="{6ADF7267-EAAE-43CE-ACEF-608328FB1787}"/>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flipH="1">
              <a:off x="0" y="-25"/>
              <a:ext cx="12038471" cy="0"/>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16" name="Straight Connector 15">
              <a:extLst>
                <a:ext uri="{FF2B5EF4-FFF2-40B4-BE49-F238E27FC236}">
                  <a16:creationId xmlns:a16="http://schemas.microsoft.com/office/drawing/2014/main" xmlns="" id="{54C901E2-0CDB-4316-B262-3B9E68F33502}"/>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flipH="1">
              <a:off x="0" y="1729498"/>
              <a:ext cx="12038471" cy="0"/>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17" name="Straight Connector 16">
              <a:extLst>
                <a:ext uri="{FF2B5EF4-FFF2-40B4-BE49-F238E27FC236}">
                  <a16:creationId xmlns:a16="http://schemas.microsoft.com/office/drawing/2014/main" xmlns="" id="{D8F6D31A-084C-4F10-9A8F-A9645DFB7150}"/>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flipH="1">
              <a:off x="0" y="1609"/>
              <a:ext cx="12038471" cy="0"/>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18" name="Straight Connector 17">
              <a:extLst>
                <a:ext uri="{FF2B5EF4-FFF2-40B4-BE49-F238E27FC236}">
                  <a16:creationId xmlns:a16="http://schemas.microsoft.com/office/drawing/2014/main" xmlns="" id="{E38E09F0-F130-45B5-B0AF-7EF3F0172AD5}"/>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flipH="1">
              <a:off x="0" y="6843959"/>
              <a:ext cx="12038471" cy="0"/>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19" name="Straight Connector 18">
              <a:extLst>
                <a:ext uri="{FF2B5EF4-FFF2-40B4-BE49-F238E27FC236}">
                  <a16:creationId xmlns:a16="http://schemas.microsoft.com/office/drawing/2014/main" xmlns="" id="{569330E2-17DA-4F0D-B377-6E4499C79A15}"/>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flipH="1">
              <a:off x="0" y="5131209"/>
              <a:ext cx="12038471" cy="0"/>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20" name="Straight Connector 19">
              <a:extLst>
                <a:ext uri="{FF2B5EF4-FFF2-40B4-BE49-F238E27FC236}">
                  <a16:creationId xmlns:a16="http://schemas.microsoft.com/office/drawing/2014/main" xmlns="" id="{A3192707-5744-4C77-8CD6-D682F908009A}"/>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flipH="1">
              <a:off x="0" y="120892"/>
              <a:ext cx="12038471" cy="0"/>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21" name="Straight Connector 20">
              <a:extLst>
                <a:ext uri="{FF2B5EF4-FFF2-40B4-BE49-F238E27FC236}">
                  <a16:creationId xmlns:a16="http://schemas.microsoft.com/office/drawing/2014/main" xmlns="" id="{E367A44A-5DD0-43B5-B6DB-1CA3BC5AF0B2}"/>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flipH="1">
              <a:off x="0" y="3422784"/>
              <a:ext cx="12038471" cy="0"/>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22" name="Straight Connector 21">
              <a:extLst>
                <a:ext uri="{FF2B5EF4-FFF2-40B4-BE49-F238E27FC236}">
                  <a16:creationId xmlns:a16="http://schemas.microsoft.com/office/drawing/2014/main" xmlns="" id="{280809D1-164B-4A0C-84BB-2AC46F3BDE52}"/>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flipH="1">
              <a:off x="0" y="1832198"/>
              <a:ext cx="12038471" cy="0"/>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23" name="Straight Connector 22">
              <a:extLst>
                <a:ext uri="{FF2B5EF4-FFF2-40B4-BE49-F238E27FC236}">
                  <a16:creationId xmlns:a16="http://schemas.microsoft.com/office/drawing/2014/main" xmlns="" id="{E379EC94-3698-4695-8CE7-61DBDF5EE654}"/>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flipH="1">
              <a:off x="0" y="3538773"/>
              <a:ext cx="12038471" cy="0"/>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24" name="Straight Connector 23">
              <a:extLst>
                <a:ext uri="{FF2B5EF4-FFF2-40B4-BE49-F238E27FC236}">
                  <a16:creationId xmlns:a16="http://schemas.microsoft.com/office/drawing/2014/main" xmlns="" id="{8755B95C-6A71-4D4F-8F48-B21F893E6FB1}"/>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flipH="1">
              <a:off x="0" y="5240042"/>
              <a:ext cx="12038471" cy="0"/>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25" name="Straight Connector 24">
              <a:extLst>
                <a:ext uri="{FF2B5EF4-FFF2-40B4-BE49-F238E27FC236}">
                  <a16:creationId xmlns:a16="http://schemas.microsoft.com/office/drawing/2014/main" xmlns="" id="{6099C53A-E394-462E-BF63-1639A8E28318}"/>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1828837" y="-5330"/>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26" name="Straight Connector 25">
              <a:extLst>
                <a:ext uri="{FF2B5EF4-FFF2-40B4-BE49-F238E27FC236}">
                  <a16:creationId xmlns:a16="http://schemas.microsoft.com/office/drawing/2014/main" xmlns="" id="{9AC427FF-C3BE-45A0-9FB1-A6A4C8C4CD85}"/>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3439563" y="-25"/>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27" name="Straight Connector 26">
              <a:extLst>
                <a:ext uri="{FF2B5EF4-FFF2-40B4-BE49-F238E27FC236}">
                  <a16:creationId xmlns:a16="http://schemas.microsoft.com/office/drawing/2014/main" xmlns="" id="{2B15D91A-BF52-4704-8F6B-A7C474618191}"/>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5159344" y="-25"/>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28" name="Straight Connector 27">
              <a:extLst>
                <a:ext uri="{FF2B5EF4-FFF2-40B4-BE49-F238E27FC236}">
                  <a16:creationId xmlns:a16="http://schemas.microsoft.com/office/drawing/2014/main" xmlns="" id="{1D9241FD-0E0D-409B-A2AF-8F06ACB75778}"/>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6879125" y="-12406"/>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29" name="Straight Connector 28">
              <a:extLst>
                <a:ext uri="{FF2B5EF4-FFF2-40B4-BE49-F238E27FC236}">
                  <a16:creationId xmlns:a16="http://schemas.microsoft.com/office/drawing/2014/main" xmlns="" id="{F8B3D884-11F6-4FF3-82C2-1C2311451C61}"/>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8598907" y="-12406"/>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30" name="Straight Connector 29">
              <a:extLst>
                <a:ext uri="{FF2B5EF4-FFF2-40B4-BE49-F238E27FC236}">
                  <a16:creationId xmlns:a16="http://schemas.microsoft.com/office/drawing/2014/main" xmlns="" id="{A15AB342-981A-44B4-846D-B0B2394ACF01}"/>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12038471" y="-25"/>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31" name="Straight Connector 30">
              <a:extLst>
                <a:ext uri="{FF2B5EF4-FFF2-40B4-BE49-F238E27FC236}">
                  <a16:creationId xmlns:a16="http://schemas.microsoft.com/office/drawing/2014/main" xmlns="" id="{872C80E7-0A00-4063-BEE2-6B6B446A4A72}"/>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10318688" y="-25"/>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32" name="Straight Connector 31">
              <a:extLst>
                <a:ext uri="{FF2B5EF4-FFF2-40B4-BE49-F238E27FC236}">
                  <a16:creationId xmlns:a16="http://schemas.microsoft.com/office/drawing/2014/main" xmlns="" id="{CDDFAF9B-F940-4E8C-905E-31851E6E716D}"/>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3549263" y="-5330"/>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33" name="Straight Connector 32">
              <a:extLst>
                <a:ext uri="{FF2B5EF4-FFF2-40B4-BE49-F238E27FC236}">
                  <a16:creationId xmlns:a16="http://schemas.microsoft.com/office/drawing/2014/main" xmlns="" id="{DE75405B-4987-4ED0-838B-B550E11C50A7}"/>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5272269" y="1609"/>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34" name="Straight Connector 33">
              <a:extLst>
                <a:ext uri="{FF2B5EF4-FFF2-40B4-BE49-F238E27FC236}">
                  <a16:creationId xmlns:a16="http://schemas.microsoft.com/office/drawing/2014/main" xmlns="" id="{2D23C412-06C7-4364-B5C1-6492A9D36BCD}"/>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6990113" y="-12406"/>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35" name="Straight Connector 34">
              <a:extLst>
                <a:ext uri="{FF2B5EF4-FFF2-40B4-BE49-F238E27FC236}">
                  <a16:creationId xmlns:a16="http://schemas.microsoft.com/office/drawing/2014/main" xmlns="" id="{3E558B2C-BA31-4EF6-AA51-34C38C4FAC19}"/>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8715787" y="-12406"/>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36" name="Straight Connector 35">
              <a:extLst>
                <a:ext uri="{FF2B5EF4-FFF2-40B4-BE49-F238E27FC236}">
                  <a16:creationId xmlns:a16="http://schemas.microsoft.com/office/drawing/2014/main" xmlns="" id="{49BF6B7B-33CA-48B1-A1DC-E4917FB89D99}"/>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10435730" y="-12406"/>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37" name="Straight Connector 36">
              <a:extLst>
                <a:ext uri="{FF2B5EF4-FFF2-40B4-BE49-F238E27FC236}">
                  <a16:creationId xmlns:a16="http://schemas.microsoft.com/office/drawing/2014/main" xmlns="" id="{B91E8E40-9C42-4E16-980F-D9B38872F361}"/>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11914293" y="-5330"/>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cxnSp>
          <p:nvCxnSpPr>
            <p:cNvPr id="38" name="Straight Connector 37">
              <a:extLst>
                <a:ext uri="{FF2B5EF4-FFF2-40B4-BE49-F238E27FC236}">
                  <a16:creationId xmlns:a16="http://schemas.microsoft.com/office/drawing/2014/main" xmlns="" id="{6B7E3690-D803-4CC7-BA93-B51ACF040FBF}"/>
                </a:ext>
                <a:ext uri="{C183D7F6-B498-43B3-948B-1728B52AA6E4}">
                  <adec:decorative xmlns:adec="http://schemas.microsoft.com/office/drawing/2017/decorative" xmlns="" val="1"/>
                </a:ext>
              </a:extLst>
            </p:cNvPr>
            <p:cNvCxnSpPr>
              <a:cxnSpLocks/>
            </p:cNvCxnSpPr>
            <p:nvPr>
              <p:extLst>
                <p:ext uri="{386F3935-93C4-4BCD-93E2-E3B085C9AB24}">
                  <p16:designElem xmlns:p16="http://schemas.microsoft.com/office/powerpoint/2015/main" xmlns="" val="1"/>
                </p:ext>
              </p:extLst>
            </p:nvPr>
          </p:nvCxnSpPr>
          <p:spPr>
            <a:xfrm>
              <a:off x="124177" y="-12406"/>
              <a:ext cx="0" cy="6843985"/>
            </a:xfrm>
            <a:prstGeom prst="line">
              <a:avLst/>
            </a:prstGeom>
            <a:ln w="19050">
              <a:solidFill>
                <a:schemeClr val="bg1"/>
              </a:solidFill>
            </a:ln>
          </p:spPr>
          <p:style>
            <a:lnRef idx="1">
              <a:schemeClr val="accent2"/>
            </a:lnRef>
            <a:fillRef idx="0">
              <a:schemeClr val="accent2"/>
            </a:fillRef>
            <a:effectRef idx="0">
              <a:schemeClr val="accent2"/>
            </a:effectRef>
            <a:fontRef idx="minor">
              <a:schemeClr val="tx1"/>
            </a:fontRef>
          </p:style>
        </p:cxnSp>
      </p:grpSp>
      <p:sp>
        <p:nvSpPr>
          <p:cNvPr id="2" name="Title 1">
            <a:extLst>
              <a:ext uri="{FF2B5EF4-FFF2-40B4-BE49-F238E27FC236}">
                <a16:creationId xmlns:a16="http://schemas.microsoft.com/office/drawing/2014/main" xmlns="" id="{DAD75BA2-2980-6758-808C-6EE8A9ADB634}"/>
              </a:ext>
            </a:extLst>
          </p:cNvPr>
          <p:cNvSpPr>
            <a:spLocks noGrp="1"/>
          </p:cNvSpPr>
          <p:nvPr>
            <p:ph type="title"/>
          </p:nvPr>
        </p:nvSpPr>
        <p:spPr>
          <a:xfrm rot="16200000">
            <a:off x="-1042416" y="2203704"/>
            <a:ext cx="5513832" cy="3008376"/>
          </a:xfrm>
        </p:spPr>
        <p:txBody>
          <a:bodyPr anchor="t">
            <a:normAutofit/>
          </a:bodyPr>
          <a:lstStyle/>
          <a:p>
            <a:r>
              <a:rPr lang="en-US" sz="4800">
                <a:ea typeface="+mj-lt"/>
                <a:cs typeface="+mj-lt"/>
              </a:rPr>
              <a:t>CONCLUSION </a:t>
            </a:r>
            <a:endParaRPr lang="en-US" sz="4800"/>
          </a:p>
        </p:txBody>
      </p:sp>
      <p:cxnSp>
        <p:nvCxnSpPr>
          <p:cNvPr id="40" name="Straight Connector 39">
            <a:extLst>
              <a:ext uri="{FF2B5EF4-FFF2-40B4-BE49-F238E27FC236}">
                <a16:creationId xmlns:a16="http://schemas.microsoft.com/office/drawing/2014/main" xmlns="" id="{74FF8105-F133-4F66-A31F-E6025CE852FD}"/>
              </a:ext>
              <a:ext uri="{C183D7F6-B498-43B3-948B-1728B52AA6E4}">
                <adec:decorative xmlns:adec="http://schemas.microsoft.com/office/drawing/2017/decorative" xmlns=""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xmlns="" val="1"/>
              </p:ext>
            </p:extLst>
          </p:nvPr>
        </p:nvCxnSpPr>
        <p:spPr>
          <a:xfrm flipV="1">
            <a:off x="3571465" y="162636"/>
            <a:ext cx="0" cy="6542964"/>
          </a:xfrm>
          <a:prstGeom prst="line">
            <a:avLst/>
          </a:prstGeom>
          <a:ln w="50800" cap="sq">
            <a:solidFill>
              <a:schemeClr val="accent5"/>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xmlns="" id="{D9A6E84C-1F34-4CDE-A8AE-685FEFF1E11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608286" y="160120"/>
            <a:ext cx="6503018" cy="6564571"/>
          </a:xfrm>
          <a:prstGeom prst="rect">
            <a:avLst/>
          </a:prstGeom>
          <a:solidFill>
            <a:schemeClr val="bg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Color">
            <a:extLst>
              <a:ext uri="{FF2B5EF4-FFF2-40B4-BE49-F238E27FC236}">
                <a16:creationId xmlns:a16="http://schemas.microsoft.com/office/drawing/2014/main" xmlns="" id="{D665D759-2DF8-4D47-8386-4BA28901A79D}"/>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1347704" y="147451"/>
            <a:ext cx="685800" cy="6586489"/>
          </a:xfrm>
          <a:prstGeom prst="rect">
            <a:avLst/>
          </a:prstGeom>
          <a:no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5"/>
              </a:solidFill>
            </a:endParaRPr>
          </a:p>
        </p:txBody>
      </p:sp>
      <p:graphicFrame>
        <p:nvGraphicFramePr>
          <p:cNvPr id="5" name="Content Placeholder 2">
            <a:extLst>
              <a:ext uri="{FF2B5EF4-FFF2-40B4-BE49-F238E27FC236}">
                <a16:creationId xmlns:a16="http://schemas.microsoft.com/office/drawing/2014/main" xmlns="" id="{91EC1367-F065-76CF-D607-BEA462D03799}"/>
              </a:ext>
            </a:extLst>
          </p:cNvPr>
          <p:cNvGraphicFramePr>
            <a:graphicFrameLocks noGrp="1"/>
          </p:cNvGraphicFramePr>
          <p:nvPr>
            <p:ph idx="1"/>
            <p:extLst>
              <p:ext uri="{D42A27DB-BD31-4B8C-83A1-F6EECF244321}">
                <p14:modId xmlns:p14="http://schemas.microsoft.com/office/powerpoint/2010/main" xmlns="" val="3873440710"/>
              </p:ext>
            </p:extLst>
          </p:nvPr>
        </p:nvGraphicFramePr>
        <p:xfrm>
          <a:off x="3704700" y="286818"/>
          <a:ext cx="6270029" cy="63353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xmlns="" val="346609220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tint val="95000"/>
            <a:satMod val="170000"/>
          </a:schemeClr>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FBA4A5B-B53C-6D95-7CAA-43F9AE306DF0}"/>
              </a:ext>
            </a:extLst>
          </p:cNvPr>
          <p:cNvSpPr>
            <a:spLocks noGrp="1"/>
          </p:cNvSpPr>
          <p:nvPr>
            <p:ph type="title"/>
          </p:nvPr>
        </p:nvSpPr>
        <p:spPr>
          <a:xfrm>
            <a:off x="801098" y="1396289"/>
            <a:ext cx="5277333" cy="1325563"/>
          </a:xfrm>
        </p:spPr>
        <p:txBody>
          <a:bodyPr>
            <a:normAutofit/>
          </a:bodyPr>
          <a:lstStyle/>
          <a:p>
            <a:endParaRPr lang="en-US"/>
          </a:p>
        </p:txBody>
      </p:sp>
      <p:sp>
        <p:nvSpPr>
          <p:cNvPr id="3" name="Content Placeholder 2">
            <a:extLst>
              <a:ext uri="{FF2B5EF4-FFF2-40B4-BE49-F238E27FC236}">
                <a16:creationId xmlns:a16="http://schemas.microsoft.com/office/drawing/2014/main" xmlns="" id="{6AC106C7-4649-14BE-BEDC-C791DE7FDC16}"/>
              </a:ext>
            </a:extLst>
          </p:cNvPr>
          <p:cNvSpPr>
            <a:spLocks noGrp="1"/>
          </p:cNvSpPr>
          <p:nvPr>
            <p:ph idx="1"/>
          </p:nvPr>
        </p:nvSpPr>
        <p:spPr>
          <a:xfrm>
            <a:off x="805543" y="2871982"/>
            <a:ext cx="5272888" cy="3181684"/>
          </a:xfrm>
        </p:spPr>
        <p:txBody>
          <a:bodyPr vert="horz" lIns="91440" tIns="45720" rIns="91440" bIns="45720" rtlCol="0" anchor="t">
            <a:normAutofit/>
          </a:bodyPr>
          <a:lstStyle/>
          <a:p>
            <a:pPr marL="0" indent="0">
              <a:buNone/>
            </a:pPr>
            <a:r>
              <a:rPr lang="en-US" sz="3200" dirty="0">
                <a:ea typeface="+mn-lt"/>
                <a:cs typeface="Calibri"/>
              </a:rPr>
              <a:t>THANK YOU</a:t>
            </a:r>
            <a:r>
              <a:rPr lang="en-US" sz="3200" dirty="0">
                <a:cs typeface="Calibri"/>
              </a:rPr>
              <a:t> </a:t>
            </a:r>
          </a:p>
        </p:txBody>
      </p:sp>
      <p:sp>
        <p:nvSpPr>
          <p:cNvPr id="10" name="Freeform 49">
            <a:extLst>
              <a:ext uri="{FF2B5EF4-FFF2-40B4-BE49-F238E27FC236}">
                <a16:creationId xmlns:a16="http://schemas.microsoft.com/office/drawing/2014/main" xmlns="" id="{EF9B8DF2-C3F5-49A2-94D2-F7B65A0F1F15}"/>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6713914" y="581159"/>
            <a:ext cx="5478085" cy="6276841"/>
          </a:xfrm>
          <a:custGeom>
            <a:avLst/>
            <a:gdLst>
              <a:gd name="connsiteX0" fmla="*/ 2178155 w 5478085"/>
              <a:gd name="connsiteY0" fmla="*/ 0 h 6276841"/>
              <a:gd name="connsiteX1" fmla="*/ 5478085 w 5478085"/>
              <a:gd name="connsiteY1" fmla="*/ 3299930 h 6276841"/>
              <a:gd name="connsiteX2" fmla="*/ 3751098 w 5478085"/>
              <a:gd name="connsiteY2" fmla="*/ 6201577 h 6276841"/>
              <a:gd name="connsiteX3" fmla="*/ 3594858 w 5478085"/>
              <a:gd name="connsiteY3" fmla="*/ 6276841 h 6276841"/>
              <a:gd name="connsiteX4" fmla="*/ 761453 w 5478085"/>
              <a:gd name="connsiteY4" fmla="*/ 6276841 h 6276841"/>
              <a:gd name="connsiteX5" fmla="*/ 605213 w 5478085"/>
              <a:gd name="connsiteY5" fmla="*/ 6201577 h 6276841"/>
              <a:gd name="connsiteX6" fmla="*/ 79093 w 5478085"/>
              <a:gd name="connsiteY6" fmla="*/ 5846317 h 6276841"/>
              <a:gd name="connsiteX7" fmla="*/ 0 w 5478085"/>
              <a:gd name="connsiteY7" fmla="*/ 5774432 h 6276841"/>
              <a:gd name="connsiteX8" fmla="*/ 0 w 5478085"/>
              <a:gd name="connsiteY8" fmla="*/ 825429 h 6276841"/>
              <a:gd name="connsiteX9" fmla="*/ 79093 w 5478085"/>
              <a:gd name="connsiteY9" fmla="*/ 753544 h 6276841"/>
              <a:gd name="connsiteX10" fmla="*/ 2178155 w 5478085"/>
              <a:gd name="connsiteY10" fmla="*/ 0 h 6276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78085" h="6276841">
                <a:moveTo>
                  <a:pt x="2178155" y="0"/>
                </a:moveTo>
                <a:cubicBezTo>
                  <a:pt x="4000656" y="0"/>
                  <a:pt x="5478085" y="1477429"/>
                  <a:pt x="5478085" y="3299930"/>
                </a:cubicBezTo>
                <a:cubicBezTo>
                  <a:pt x="5478085" y="4552900"/>
                  <a:pt x="4779769" y="5642769"/>
                  <a:pt x="3751098" y="6201577"/>
                </a:cubicBezTo>
                <a:lnTo>
                  <a:pt x="3594858" y="6276841"/>
                </a:lnTo>
                <a:lnTo>
                  <a:pt x="761453" y="6276841"/>
                </a:lnTo>
                <a:lnTo>
                  <a:pt x="605213" y="6201577"/>
                </a:lnTo>
                <a:cubicBezTo>
                  <a:pt x="418182" y="6099975"/>
                  <a:pt x="242071" y="5980818"/>
                  <a:pt x="79093" y="5846317"/>
                </a:cubicBezTo>
                <a:lnTo>
                  <a:pt x="0" y="5774432"/>
                </a:lnTo>
                <a:lnTo>
                  <a:pt x="0" y="825429"/>
                </a:lnTo>
                <a:lnTo>
                  <a:pt x="79093" y="753544"/>
                </a:lnTo>
                <a:cubicBezTo>
                  <a:pt x="649516" y="282789"/>
                  <a:pt x="1380811" y="0"/>
                  <a:pt x="2178155" y="0"/>
                </a:cubicBezTo>
                <a:close/>
              </a:path>
            </a:pathLst>
          </a:custGeom>
          <a:solidFill>
            <a:srgbClr val="FFFFFF">
              <a:alpha val="80000"/>
            </a:srgbClr>
          </a:solidFill>
          <a:ln w="31750">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Shape 11">
            <a:extLst>
              <a:ext uri="{FF2B5EF4-FFF2-40B4-BE49-F238E27FC236}">
                <a16:creationId xmlns:a16="http://schemas.microsoft.com/office/drawing/2014/main" xmlns="" id="{4330B6AC-E6AB-45E4-A303-C8DE90EB2AAC}"/>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6893318" y="760562"/>
            <a:ext cx="5298683" cy="6097438"/>
          </a:xfrm>
          <a:custGeom>
            <a:avLst/>
            <a:gdLst>
              <a:gd name="connsiteX0" fmla="*/ 3120528 w 5298683"/>
              <a:gd name="connsiteY0" fmla="*/ 0 h 6097438"/>
              <a:gd name="connsiteX1" fmla="*/ 5105473 w 5298683"/>
              <a:gd name="connsiteY1" fmla="*/ 712577 h 6097438"/>
              <a:gd name="connsiteX2" fmla="*/ 5298683 w 5298683"/>
              <a:gd name="connsiteY2" fmla="*/ 888178 h 6097438"/>
              <a:gd name="connsiteX3" fmla="*/ 5298683 w 5298683"/>
              <a:gd name="connsiteY3" fmla="*/ 5352876 h 6097438"/>
              <a:gd name="connsiteX4" fmla="*/ 5105473 w 5298683"/>
              <a:gd name="connsiteY4" fmla="*/ 5528477 h 6097438"/>
              <a:gd name="connsiteX5" fmla="*/ 4335177 w 5298683"/>
              <a:gd name="connsiteY5" fmla="*/ 5995828 h 6097438"/>
              <a:gd name="connsiteX6" fmla="*/ 4057556 w 5298683"/>
              <a:gd name="connsiteY6" fmla="*/ 6097438 h 6097438"/>
              <a:gd name="connsiteX7" fmla="*/ 2183499 w 5298683"/>
              <a:gd name="connsiteY7" fmla="*/ 6097438 h 6097438"/>
              <a:gd name="connsiteX8" fmla="*/ 1905878 w 5298683"/>
              <a:gd name="connsiteY8" fmla="*/ 5995828 h 6097438"/>
              <a:gd name="connsiteX9" fmla="*/ 0 w 5298683"/>
              <a:gd name="connsiteY9" fmla="*/ 3120527 h 6097438"/>
              <a:gd name="connsiteX10" fmla="*/ 3120528 w 5298683"/>
              <a:gd name="connsiteY10" fmla="*/ 0 h 609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8683" h="6097438">
                <a:moveTo>
                  <a:pt x="3120528" y="0"/>
                </a:moveTo>
                <a:cubicBezTo>
                  <a:pt x="3874524" y="0"/>
                  <a:pt x="4566062" y="267415"/>
                  <a:pt x="5105473" y="712577"/>
                </a:cubicBezTo>
                <a:lnTo>
                  <a:pt x="5298683" y="888178"/>
                </a:lnTo>
                <a:lnTo>
                  <a:pt x="5298683" y="5352876"/>
                </a:lnTo>
                <a:lnTo>
                  <a:pt x="5105473" y="5528477"/>
                </a:lnTo>
                <a:cubicBezTo>
                  <a:pt x="4874296" y="5719261"/>
                  <a:pt x="4615179" y="5877397"/>
                  <a:pt x="4335177" y="5995828"/>
                </a:cubicBezTo>
                <a:lnTo>
                  <a:pt x="4057556" y="6097438"/>
                </a:lnTo>
                <a:lnTo>
                  <a:pt x="2183499" y="6097438"/>
                </a:lnTo>
                <a:lnTo>
                  <a:pt x="1905878" y="5995828"/>
                </a:lnTo>
                <a:cubicBezTo>
                  <a:pt x="785873" y="5522106"/>
                  <a:pt x="0" y="4413092"/>
                  <a:pt x="0" y="3120527"/>
                </a:cubicBezTo>
                <a:cubicBezTo>
                  <a:pt x="0" y="1397108"/>
                  <a:pt x="1397108" y="0"/>
                  <a:pt x="3120528"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7" name="Graphic 6" descr="Smiling Face with No Fill">
            <a:extLst>
              <a:ext uri="{FF2B5EF4-FFF2-40B4-BE49-F238E27FC236}">
                <a16:creationId xmlns:a16="http://schemas.microsoft.com/office/drawing/2014/main" xmlns="" id="{DCBAA8E9-C52A-365F-BE26-BC7FE061FC86}"/>
              </a:ext>
            </a:extLst>
          </p:cNvPr>
          <p:cNvPicPr>
            <a:picLocks noChangeAspect="1"/>
          </p:cNvPicPr>
          <p:nvPr/>
        </p:nvPicPr>
        <p:blipFill>
          <a:blip r:embed="rId2" cstate="print">
            <a:extLst>
              <a:ext uri="{28A0092B-C50C-407E-A947-70E740481C1C}">
                <a14:useLocalDpi xmlns:a14="http://schemas.microsoft.com/office/drawing/2010/main" xmlns="" val="0"/>
              </a:ext>
              <a:ext uri="{96DAC541-7B7A-43D3-8B79-37D633B846F1}">
                <asvg:svgBlip xmlns:asvg="http://schemas.microsoft.com/office/drawing/2016/SVG/main" xmlns="" r:embed="rId3"/>
              </a:ext>
            </a:extLst>
          </a:blip>
          <a:stretch>
            <a:fillRect/>
          </a:stretch>
        </p:blipFill>
        <p:spPr>
          <a:xfrm>
            <a:off x="7924800" y="1957050"/>
            <a:ext cx="3945463" cy="3945463"/>
          </a:xfrm>
          <a:prstGeom prst="rect">
            <a:avLst/>
          </a:prstGeom>
        </p:spPr>
      </p:pic>
    </p:spTree>
    <p:extLst>
      <p:ext uri="{BB962C8B-B14F-4D97-AF65-F5344CB8AC3E}">
        <p14:creationId xmlns:p14="http://schemas.microsoft.com/office/powerpoint/2010/main" xmlns="" val="4077826391"/>
      </p:ext>
    </p:extLst>
  </p:cSld>
  <p:clrMapOvr>
    <a:overrideClrMapping bg1="dk1" tx1="lt1" bg2="dk2" tx2="lt2" accent1="accent1" accent2="accent2" accent3="accent3" accent4="accent4" accent5="accent5" accent6="accent6" hlink="hlink" folHlink="folHlink"/>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xmlns="" id="{7CB4857B-ED7C-444D-9F04-2F885114A1C2}"/>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764099" cy="1558212"/>
          </a:xfrm>
          <a:custGeom>
            <a:avLst/>
            <a:gdLst>
              <a:gd name="connsiteX0" fmla="*/ 0 w 1764099"/>
              <a:gd name="connsiteY0" fmla="*/ 0 h 1558212"/>
              <a:gd name="connsiteX1" fmla="*/ 1764099 w 1764099"/>
              <a:gd name="connsiteY1" fmla="*/ 0 h 1558212"/>
              <a:gd name="connsiteX2" fmla="*/ 1042087 w 1764099"/>
              <a:gd name="connsiteY2" fmla="*/ 1558212 h 1558212"/>
              <a:gd name="connsiteX3" fmla="*/ 0 w 1764099"/>
              <a:gd name="connsiteY3" fmla="*/ 1558212 h 1558212"/>
            </a:gdLst>
            <a:ahLst/>
            <a:cxnLst>
              <a:cxn ang="0">
                <a:pos x="connsiteX0" y="connsiteY0"/>
              </a:cxn>
              <a:cxn ang="0">
                <a:pos x="connsiteX1" y="connsiteY1"/>
              </a:cxn>
              <a:cxn ang="0">
                <a:pos x="connsiteX2" y="connsiteY2"/>
              </a:cxn>
              <a:cxn ang="0">
                <a:pos x="connsiteX3" y="connsiteY3"/>
              </a:cxn>
            </a:cxnLst>
            <a:rect l="l" t="t" r="r" b="b"/>
            <a:pathLst>
              <a:path w="1764099" h="1558212">
                <a:moveTo>
                  <a:pt x="0" y="0"/>
                </a:moveTo>
                <a:lnTo>
                  <a:pt x="1764099" y="0"/>
                </a:lnTo>
                <a:lnTo>
                  <a:pt x="1042087" y="1558212"/>
                </a:lnTo>
                <a:lnTo>
                  <a:pt x="0" y="155821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xmlns="" id="{D18046FB-44EA-4FD8-A585-EA09A319B2D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1691640"/>
            <a:ext cx="12191999" cy="5166360"/>
          </a:xfrm>
          <a:custGeom>
            <a:avLst/>
            <a:gdLst>
              <a:gd name="connsiteX0" fmla="*/ 0 w 12191999"/>
              <a:gd name="connsiteY0" fmla="*/ 0 h 5166360"/>
              <a:gd name="connsiteX1" fmla="*/ 1822388 w 12191999"/>
              <a:gd name="connsiteY1" fmla="*/ 0 h 5166360"/>
              <a:gd name="connsiteX2" fmla="*/ 6468290 w 12191999"/>
              <a:gd name="connsiteY2" fmla="*/ 0 h 5166360"/>
              <a:gd name="connsiteX3" fmla="*/ 7796394 w 12191999"/>
              <a:gd name="connsiteY3" fmla="*/ 0 h 5166360"/>
              <a:gd name="connsiteX4" fmla="*/ 8376834 w 12191999"/>
              <a:gd name="connsiteY4" fmla="*/ 0 h 5166360"/>
              <a:gd name="connsiteX5" fmla="*/ 9704938 w 12191999"/>
              <a:gd name="connsiteY5" fmla="*/ 0 h 5166360"/>
              <a:gd name="connsiteX6" fmla="*/ 9704938 w 12191999"/>
              <a:gd name="connsiteY6" fmla="*/ 2 h 5166360"/>
              <a:gd name="connsiteX7" fmla="*/ 10283456 w 12191999"/>
              <a:gd name="connsiteY7" fmla="*/ 2 h 5166360"/>
              <a:gd name="connsiteX8" fmla="*/ 10863897 w 12191999"/>
              <a:gd name="connsiteY8" fmla="*/ 2 h 5166360"/>
              <a:gd name="connsiteX9" fmla="*/ 12191999 w 12191999"/>
              <a:gd name="connsiteY9" fmla="*/ 2 h 5166360"/>
              <a:gd name="connsiteX10" fmla="*/ 12191999 w 12191999"/>
              <a:gd name="connsiteY10" fmla="*/ 5166360 h 5166360"/>
              <a:gd name="connsiteX11" fmla="*/ 0 w 12191999"/>
              <a:gd name="connsiteY11" fmla="*/ 5166360 h 5166360"/>
              <a:gd name="connsiteX12" fmla="*/ 0 w 12191999"/>
              <a:gd name="connsiteY12" fmla="*/ 2604436 h 5166360"/>
              <a:gd name="connsiteX13" fmla="*/ 862341 w 12191999"/>
              <a:gd name="connsiteY13" fmla="*/ 743371 h 5166360"/>
              <a:gd name="connsiteX14" fmla="*/ 0 w 12191999"/>
              <a:gd name="connsiteY14" fmla="*/ 743371 h 5166360"/>
              <a:gd name="connsiteX15" fmla="*/ 0 w 12191999"/>
              <a:gd name="connsiteY15" fmla="*/ 742508 h 5166360"/>
              <a:gd name="connsiteX16" fmla="*/ 92826 w 12191999"/>
              <a:gd name="connsiteY16" fmla="*/ 742508 h 5166360"/>
              <a:gd name="connsiteX17" fmla="*/ 406486 w 12191999"/>
              <a:gd name="connsiteY17" fmla="*/ 742508 h 5166360"/>
              <a:gd name="connsiteX18" fmla="*/ 406486 w 12191999"/>
              <a:gd name="connsiteY18" fmla="*/ 742507 h 5166360"/>
              <a:gd name="connsiteX19" fmla="*/ 862741 w 12191999"/>
              <a:gd name="connsiteY19" fmla="*/ 742507 h 5166360"/>
              <a:gd name="connsiteX20" fmla="*/ 1206388 w 12191999"/>
              <a:gd name="connsiteY20" fmla="*/ 864 h 5166360"/>
              <a:gd name="connsiteX21" fmla="*/ 748500 w 12191999"/>
              <a:gd name="connsiteY21" fmla="*/ 864 h 5166360"/>
              <a:gd name="connsiteX22" fmla="*/ 0 w 12191999"/>
              <a:gd name="connsiteY22" fmla="*/ 864 h 516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1999" h="5166360">
                <a:moveTo>
                  <a:pt x="0" y="0"/>
                </a:moveTo>
                <a:lnTo>
                  <a:pt x="1822388" y="0"/>
                </a:lnTo>
                <a:lnTo>
                  <a:pt x="6468290" y="0"/>
                </a:lnTo>
                <a:lnTo>
                  <a:pt x="7796394" y="0"/>
                </a:lnTo>
                <a:lnTo>
                  <a:pt x="8376834" y="0"/>
                </a:lnTo>
                <a:lnTo>
                  <a:pt x="9704938" y="0"/>
                </a:lnTo>
                <a:lnTo>
                  <a:pt x="9704938" y="2"/>
                </a:lnTo>
                <a:lnTo>
                  <a:pt x="10283456" y="2"/>
                </a:lnTo>
                <a:lnTo>
                  <a:pt x="10863897" y="2"/>
                </a:lnTo>
                <a:lnTo>
                  <a:pt x="12191999" y="2"/>
                </a:lnTo>
                <a:lnTo>
                  <a:pt x="12191999" y="5166360"/>
                </a:lnTo>
                <a:lnTo>
                  <a:pt x="0" y="5166360"/>
                </a:lnTo>
                <a:lnTo>
                  <a:pt x="0" y="2604436"/>
                </a:lnTo>
                <a:lnTo>
                  <a:pt x="862341" y="743371"/>
                </a:lnTo>
                <a:lnTo>
                  <a:pt x="0" y="743371"/>
                </a:lnTo>
                <a:lnTo>
                  <a:pt x="0" y="742508"/>
                </a:lnTo>
                <a:lnTo>
                  <a:pt x="92826" y="742508"/>
                </a:lnTo>
                <a:lnTo>
                  <a:pt x="406486" y="742508"/>
                </a:lnTo>
                <a:lnTo>
                  <a:pt x="406486" y="742507"/>
                </a:lnTo>
                <a:lnTo>
                  <a:pt x="862741" y="742507"/>
                </a:lnTo>
                <a:lnTo>
                  <a:pt x="1206388" y="864"/>
                </a:lnTo>
                <a:lnTo>
                  <a:pt x="748500" y="864"/>
                </a:lnTo>
                <a:lnTo>
                  <a:pt x="0" y="864"/>
                </a:lnTo>
                <a:close/>
              </a:path>
            </a:pathLst>
          </a:custGeom>
          <a:solidFill>
            <a:srgbClr val="A6A6A6">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xmlns="" id="{479F5F2B-8B58-4140-AE6A-51F6C67B18D9}"/>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1691641"/>
            <a:ext cx="971654" cy="2096979"/>
          </a:xfrm>
          <a:custGeom>
            <a:avLst/>
            <a:gdLst>
              <a:gd name="connsiteX0" fmla="*/ 0 w 971654"/>
              <a:gd name="connsiteY0" fmla="*/ 0 h 2096979"/>
              <a:gd name="connsiteX1" fmla="*/ 971654 w 971654"/>
              <a:gd name="connsiteY1" fmla="*/ 0 h 2096979"/>
              <a:gd name="connsiteX2" fmla="*/ 0 w 971654"/>
              <a:gd name="connsiteY2" fmla="*/ 2096979 h 2096979"/>
            </a:gdLst>
            <a:ahLst/>
            <a:cxnLst>
              <a:cxn ang="0">
                <a:pos x="connsiteX0" y="connsiteY0"/>
              </a:cxn>
              <a:cxn ang="0">
                <a:pos x="connsiteX1" y="connsiteY1"/>
              </a:cxn>
              <a:cxn ang="0">
                <a:pos x="connsiteX2" y="connsiteY2"/>
              </a:cxn>
            </a:cxnLst>
            <a:rect l="l" t="t" r="r" b="b"/>
            <a:pathLst>
              <a:path w="971654" h="2096979">
                <a:moveTo>
                  <a:pt x="0" y="0"/>
                </a:moveTo>
                <a:lnTo>
                  <a:pt x="971654" y="0"/>
                </a:lnTo>
                <a:lnTo>
                  <a:pt x="0" y="2096979"/>
                </a:lnTo>
                <a:close/>
              </a:path>
            </a:pathLst>
          </a:cu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Content Placeholder 2">
            <a:extLst>
              <a:ext uri="{FF2B5EF4-FFF2-40B4-BE49-F238E27FC236}">
                <a16:creationId xmlns:a16="http://schemas.microsoft.com/office/drawing/2014/main" xmlns="" id="{7736979A-57DB-6951-DD33-A76C374D9A0E}"/>
              </a:ext>
            </a:extLst>
          </p:cNvPr>
          <p:cNvSpPr>
            <a:spLocks noGrp="1"/>
          </p:cNvSpPr>
          <p:nvPr>
            <p:ph idx="1"/>
          </p:nvPr>
        </p:nvSpPr>
        <p:spPr>
          <a:xfrm>
            <a:off x="1127846" y="783653"/>
            <a:ext cx="9984686" cy="5854681"/>
          </a:xfrm>
        </p:spPr>
        <p:txBody>
          <a:bodyPr vert="horz" lIns="91440" tIns="45720" rIns="91440" bIns="45720" rtlCol="0" anchor="t">
            <a:normAutofit/>
          </a:bodyPr>
          <a:lstStyle/>
          <a:p>
            <a:pPr marL="0" indent="0">
              <a:buNone/>
            </a:pPr>
            <a:r>
              <a:rPr lang="en-US" b="1" dirty="0">
                <a:ea typeface="+mn-lt"/>
                <a:cs typeface="+mn-lt"/>
              </a:rPr>
              <a:t>CONTENTS- </a:t>
            </a:r>
          </a:p>
          <a:p>
            <a:pPr marL="0" indent="0">
              <a:buNone/>
            </a:pPr>
            <a:endParaRPr lang="en-US" b="1" dirty="0">
              <a:ea typeface="+mn-lt"/>
              <a:cs typeface="+mn-lt"/>
            </a:endParaRPr>
          </a:p>
          <a:p>
            <a:pPr marL="0" indent="0">
              <a:buNone/>
            </a:pPr>
            <a:r>
              <a:rPr lang="en-US" b="1" dirty="0">
                <a:ea typeface="+mn-lt"/>
                <a:cs typeface="+mn-lt"/>
              </a:rPr>
              <a:t>1.Faulty Restorations</a:t>
            </a:r>
            <a:endParaRPr lang="en-US" dirty="0">
              <a:cs typeface="Calibri"/>
            </a:endParaRPr>
          </a:p>
          <a:p>
            <a:r>
              <a:rPr lang="en-US" sz="2000" dirty="0">
                <a:ea typeface="+mn-lt"/>
                <a:cs typeface="+mn-lt"/>
              </a:rPr>
              <a:t>a. Margins of restorations</a:t>
            </a:r>
            <a:endParaRPr lang="en-US" sz="2000" b="1" dirty="0">
              <a:ea typeface="+mn-lt"/>
              <a:cs typeface="+mn-lt"/>
            </a:endParaRPr>
          </a:p>
          <a:p>
            <a:r>
              <a:rPr lang="en-US" sz="2000" dirty="0">
                <a:ea typeface="+mn-lt"/>
                <a:cs typeface="+mn-lt"/>
              </a:rPr>
              <a:t> b. Contours and overhanging dental restorations</a:t>
            </a:r>
          </a:p>
          <a:p>
            <a:r>
              <a:rPr lang="en-US" sz="2000" dirty="0">
                <a:ea typeface="+mn-lt"/>
                <a:cs typeface="+mn-lt"/>
              </a:rPr>
              <a:t> c. Occlusion </a:t>
            </a:r>
          </a:p>
          <a:p>
            <a:r>
              <a:rPr lang="en-US" sz="2000" dirty="0">
                <a:ea typeface="+mn-lt"/>
                <a:cs typeface="+mn-lt"/>
              </a:rPr>
              <a:t>d. Dental materials</a:t>
            </a:r>
          </a:p>
          <a:p>
            <a:r>
              <a:rPr lang="en-US" sz="2000" dirty="0">
                <a:ea typeface="+mn-lt"/>
                <a:cs typeface="+mn-lt"/>
              </a:rPr>
              <a:t> e. Design of removable partial dentures</a:t>
            </a:r>
          </a:p>
          <a:p>
            <a:r>
              <a:rPr lang="en-US" sz="2000" dirty="0">
                <a:ea typeface="+mn-lt"/>
                <a:cs typeface="+mn-lt"/>
              </a:rPr>
              <a:t> f. Restorative procedures themselves.</a:t>
            </a:r>
            <a:endParaRPr lang="en-US" sz="2000" dirty="0">
              <a:cs typeface="Calibri"/>
            </a:endParaRPr>
          </a:p>
          <a:p>
            <a:endParaRPr lang="en-US" sz="2000">
              <a:cs typeface="Calibri"/>
            </a:endParaRPr>
          </a:p>
          <a:p>
            <a:r>
              <a:rPr lang="en-US" b="1" dirty="0">
                <a:cs typeface="Calibri"/>
              </a:rPr>
              <a:t>2. </a:t>
            </a:r>
            <a:r>
              <a:rPr lang="en-US" b="1" dirty="0">
                <a:ea typeface="+mn-lt"/>
                <a:cs typeface="+mn-lt"/>
              </a:rPr>
              <a:t> Periodontal complications associated with orthodontic therapy</a:t>
            </a:r>
          </a:p>
          <a:p>
            <a:endParaRPr lang="en-US" sz="2000" b="1">
              <a:cs typeface="Calibri"/>
            </a:endParaRPr>
          </a:p>
          <a:p>
            <a:endParaRPr lang="en-US" sz="2000" b="1">
              <a:cs typeface="Calibri"/>
            </a:endParaRPr>
          </a:p>
          <a:p>
            <a:endParaRPr lang="en-US" sz="2000" b="1">
              <a:cs typeface="Calibri"/>
            </a:endParaRPr>
          </a:p>
          <a:p>
            <a:pPr marL="0" indent="0">
              <a:buNone/>
            </a:pPr>
            <a:endParaRPr lang="en-US" sz="2000" b="1">
              <a:cs typeface="Calibri"/>
            </a:endParaRPr>
          </a:p>
          <a:p>
            <a:endParaRPr lang="en-US" sz="2000" b="1">
              <a:cs typeface="Calibri"/>
            </a:endParaRPr>
          </a:p>
          <a:p>
            <a:endParaRPr lang="en-US" sz="2000" b="1">
              <a:cs typeface="Calibri"/>
            </a:endParaRPr>
          </a:p>
          <a:p>
            <a:endParaRPr lang="en-US" sz="2000">
              <a:cs typeface="Calibri"/>
            </a:endParaRPr>
          </a:p>
          <a:p>
            <a:endParaRPr lang="en-US" sz="2000">
              <a:cs typeface="Calibri"/>
            </a:endParaRPr>
          </a:p>
          <a:p>
            <a:endParaRPr lang="en-US" sz="2000">
              <a:cs typeface="Calibri"/>
            </a:endParaRPr>
          </a:p>
        </p:txBody>
      </p:sp>
    </p:spTree>
    <p:extLst>
      <p:ext uri="{BB962C8B-B14F-4D97-AF65-F5344CB8AC3E}">
        <p14:creationId xmlns:p14="http://schemas.microsoft.com/office/powerpoint/2010/main" xmlns="" val="104702975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Freeform: Shape 7">
            <a:extLst>
              <a:ext uri="{FF2B5EF4-FFF2-40B4-BE49-F238E27FC236}">
                <a16:creationId xmlns:a16="http://schemas.microsoft.com/office/drawing/2014/main" xmlns="" id="{7CB4857B-ED7C-444D-9F04-2F885114A1C2}"/>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0"/>
            <a:ext cx="1764099" cy="1558212"/>
          </a:xfrm>
          <a:custGeom>
            <a:avLst/>
            <a:gdLst>
              <a:gd name="connsiteX0" fmla="*/ 0 w 1764099"/>
              <a:gd name="connsiteY0" fmla="*/ 0 h 1558212"/>
              <a:gd name="connsiteX1" fmla="*/ 1764099 w 1764099"/>
              <a:gd name="connsiteY1" fmla="*/ 0 h 1558212"/>
              <a:gd name="connsiteX2" fmla="*/ 1042087 w 1764099"/>
              <a:gd name="connsiteY2" fmla="*/ 1558212 h 1558212"/>
              <a:gd name="connsiteX3" fmla="*/ 0 w 1764099"/>
              <a:gd name="connsiteY3" fmla="*/ 1558212 h 1558212"/>
            </a:gdLst>
            <a:ahLst/>
            <a:cxnLst>
              <a:cxn ang="0">
                <a:pos x="connsiteX0" y="connsiteY0"/>
              </a:cxn>
              <a:cxn ang="0">
                <a:pos x="connsiteX1" y="connsiteY1"/>
              </a:cxn>
              <a:cxn ang="0">
                <a:pos x="connsiteX2" y="connsiteY2"/>
              </a:cxn>
              <a:cxn ang="0">
                <a:pos x="connsiteX3" y="connsiteY3"/>
              </a:cxn>
            </a:cxnLst>
            <a:rect l="l" t="t" r="r" b="b"/>
            <a:pathLst>
              <a:path w="1764099" h="1558212">
                <a:moveTo>
                  <a:pt x="0" y="0"/>
                </a:moveTo>
                <a:lnTo>
                  <a:pt x="1764099" y="0"/>
                </a:lnTo>
                <a:lnTo>
                  <a:pt x="1042087" y="1558212"/>
                </a:lnTo>
                <a:lnTo>
                  <a:pt x="0" y="155821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xmlns="" id="{D18046FB-44EA-4FD8-A585-EA09A319B2D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1" y="1691640"/>
            <a:ext cx="12191999" cy="5166360"/>
          </a:xfrm>
          <a:custGeom>
            <a:avLst/>
            <a:gdLst>
              <a:gd name="connsiteX0" fmla="*/ 0 w 12191999"/>
              <a:gd name="connsiteY0" fmla="*/ 0 h 5166360"/>
              <a:gd name="connsiteX1" fmla="*/ 1822388 w 12191999"/>
              <a:gd name="connsiteY1" fmla="*/ 0 h 5166360"/>
              <a:gd name="connsiteX2" fmla="*/ 6468290 w 12191999"/>
              <a:gd name="connsiteY2" fmla="*/ 0 h 5166360"/>
              <a:gd name="connsiteX3" fmla="*/ 7796394 w 12191999"/>
              <a:gd name="connsiteY3" fmla="*/ 0 h 5166360"/>
              <a:gd name="connsiteX4" fmla="*/ 8376834 w 12191999"/>
              <a:gd name="connsiteY4" fmla="*/ 0 h 5166360"/>
              <a:gd name="connsiteX5" fmla="*/ 9704938 w 12191999"/>
              <a:gd name="connsiteY5" fmla="*/ 0 h 5166360"/>
              <a:gd name="connsiteX6" fmla="*/ 9704938 w 12191999"/>
              <a:gd name="connsiteY6" fmla="*/ 2 h 5166360"/>
              <a:gd name="connsiteX7" fmla="*/ 10283456 w 12191999"/>
              <a:gd name="connsiteY7" fmla="*/ 2 h 5166360"/>
              <a:gd name="connsiteX8" fmla="*/ 10863897 w 12191999"/>
              <a:gd name="connsiteY8" fmla="*/ 2 h 5166360"/>
              <a:gd name="connsiteX9" fmla="*/ 12191999 w 12191999"/>
              <a:gd name="connsiteY9" fmla="*/ 2 h 5166360"/>
              <a:gd name="connsiteX10" fmla="*/ 12191999 w 12191999"/>
              <a:gd name="connsiteY10" fmla="*/ 5166360 h 5166360"/>
              <a:gd name="connsiteX11" fmla="*/ 0 w 12191999"/>
              <a:gd name="connsiteY11" fmla="*/ 5166360 h 5166360"/>
              <a:gd name="connsiteX12" fmla="*/ 0 w 12191999"/>
              <a:gd name="connsiteY12" fmla="*/ 2604436 h 5166360"/>
              <a:gd name="connsiteX13" fmla="*/ 862341 w 12191999"/>
              <a:gd name="connsiteY13" fmla="*/ 743371 h 5166360"/>
              <a:gd name="connsiteX14" fmla="*/ 0 w 12191999"/>
              <a:gd name="connsiteY14" fmla="*/ 743371 h 5166360"/>
              <a:gd name="connsiteX15" fmla="*/ 0 w 12191999"/>
              <a:gd name="connsiteY15" fmla="*/ 742508 h 5166360"/>
              <a:gd name="connsiteX16" fmla="*/ 92826 w 12191999"/>
              <a:gd name="connsiteY16" fmla="*/ 742508 h 5166360"/>
              <a:gd name="connsiteX17" fmla="*/ 406486 w 12191999"/>
              <a:gd name="connsiteY17" fmla="*/ 742508 h 5166360"/>
              <a:gd name="connsiteX18" fmla="*/ 406486 w 12191999"/>
              <a:gd name="connsiteY18" fmla="*/ 742507 h 5166360"/>
              <a:gd name="connsiteX19" fmla="*/ 862741 w 12191999"/>
              <a:gd name="connsiteY19" fmla="*/ 742507 h 5166360"/>
              <a:gd name="connsiteX20" fmla="*/ 1206388 w 12191999"/>
              <a:gd name="connsiteY20" fmla="*/ 864 h 5166360"/>
              <a:gd name="connsiteX21" fmla="*/ 748500 w 12191999"/>
              <a:gd name="connsiteY21" fmla="*/ 864 h 5166360"/>
              <a:gd name="connsiteX22" fmla="*/ 0 w 12191999"/>
              <a:gd name="connsiteY22" fmla="*/ 864 h 516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191999" h="5166360">
                <a:moveTo>
                  <a:pt x="0" y="0"/>
                </a:moveTo>
                <a:lnTo>
                  <a:pt x="1822388" y="0"/>
                </a:lnTo>
                <a:lnTo>
                  <a:pt x="6468290" y="0"/>
                </a:lnTo>
                <a:lnTo>
                  <a:pt x="7796394" y="0"/>
                </a:lnTo>
                <a:lnTo>
                  <a:pt x="8376834" y="0"/>
                </a:lnTo>
                <a:lnTo>
                  <a:pt x="9704938" y="0"/>
                </a:lnTo>
                <a:lnTo>
                  <a:pt x="9704938" y="2"/>
                </a:lnTo>
                <a:lnTo>
                  <a:pt x="10283456" y="2"/>
                </a:lnTo>
                <a:lnTo>
                  <a:pt x="10863897" y="2"/>
                </a:lnTo>
                <a:lnTo>
                  <a:pt x="12191999" y="2"/>
                </a:lnTo>
                <a:lnTo>
                  <a:pt x="12191999" y="5166360"/>
                </a:lnTo>
                <a:lnTo>
                  <a:pt x="0" y="5166360"/>
                </a:lnTo>
                <a:lnTo>
                  <a:pt x="0" y="2604436"/>
                </a:lnTo>
                <a:lnTo>
                  <a:pt x="862341" y="743371"/>
                </a:lnTo>
                <a:lnTo>
                  <a:pt x="0" y="743371"/>
                </a:lnTo>
                <a:lnTo>
                  <a:pt x="0" y="742508"/>
                </a:lnTo>
                <a:lnTo>
                  <a:pt x="92826" y="742508"/>
                </a:lnTo>
                <a:lnTo>
                  <a:pt x="406486" y="742508"/>
                </a:lnTo>
                <a:lnTo>
                  <a:pt x="406486" y="742507"/>
                </a:lnTo>
                <a:lnTo>
                  <a:pt x="862741" y="742507"/>
                </a:lnTo>
                <a:lnTo>
                  <a:pt x="1206388" y="864"/>
                </a:lnTo>
                <a:lnTo>
                  <a:pt x="748500" y="864"/>
                </a:lnTo>
                <a:lnTo>
                  <a:pt x="0" y="864"/>
                </a:lnTo>
                <a:close/>
              </a:path>
            </a:pathLst>
          </a:custGeom>
          <a:solidFill>
            <a:srgbClr val="A6A6A6">
              <a:alpha val="4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xmlns="" id="{479F5F2B-8B58-4140-AE6A-51F6C67B18D9}"/>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1691641"/>
            <a:ext cx="971654" cy="2096979"/>
          </a:xfrm>
          <a:custGeom>
            <a:avLst/>
            <a:gdLst>
              <a:gd name="connsiteX0" fmla="*/ 0 w 971654"/>
              <a:gd name="connsiteY0" fmla="*/ 0 h 2096979"/>
              <a:gd name="connsiteX1" fmla="*/ 971654 w 971654"/>
              <a:gd name="connsiteY1" fmla="*/ 0 h 2096979"/>
              <a:gd name="connsiteX2" fmla="*/ 0 w 971654"/>
              <a:gd name="connsiteY2" fmla="*/ 2096979 h 2096979"/>
            </a:gdLst>
            <a:ahLst/>
            <a:cxnLst>
              <a:cxn ang="0">
                <a:pos x="connsiteX0" y="connsiteY0"/>
              </a:cxn>
              <a:cxn ang="0">
                <a:pos x="connsiteX1" y="connsiteY1"/>
              </a:cxn>
              <a:cxn ang="0">
                <a:pos x="connsiteX2" y="connsiteY2"/>
              </a:cxn>
            </a:cxnLst>
            <a:rect l="l" t="t" r="r" b="b"/>
            <a:pathLst>
              <a:path w="971654" h="2096979">
                <a:moveTo>
                  <a:pt x="0" y="0"/>
                </a:moveTo>
                <a:lnTo>
                  <a:pt x="971654" y="0"/>
                </a:lnTo>
                <a:lnTo>
                  <a:pt x="0" y="2096979"/>
                </a:lnTo>
                <a:close/>
              </a:path>
            </a:pathLst>
          </a:cu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 name="Content Placeholder 2">
            <a:extLst>
              <a:ext uri="{FF2B5EF4-FFF2-40B4-BE49-F238E27FC236}">
                <a16:creationId xmlns:a16="http://schemas.microsoft.com/office/drawing/2014/main" xmlns="" id="{8272F41F-9088-7A0A-41FD-6C7CF39AC767}"/>
              </a:ext>
            </a:extLst>
          </p:cNvPr>
          <p:cNvSpPr>
            <a:spLocks noGrp="1"/>
          </p:cNvSpPr>
          <p:nvPr>
            <p:ph idx="1"/>
          </p:nvPr>
        </p:nvSpPr>
        <p:spPr>
          <a:xfrm>
            <a:off x="1653363" y="1808410"/>
            <a:ext cx="9367204" cy="4409510"/>
          </a:xfrm>
        </p:spPr>
        <p:txBody>
          <a:bodyPr vert="horz" lIns="91440" tIns="45720" rIns="91440" bIns="45720" rtlCol="0" anchor="t">
            <a:normAutofit/>
          </a:bodyPr>
          <a:lstStyle/>
          <a:p>
            <a:r>
              <a:rPr lang="en-US" b="1" dirty="0">
                <a:cs typeface="Calibri"/>
              </a:rPr>
              <a:t>3.Habits and  Self Inflicted Injuries</a:t>
            </a:r>
            <a:endParaRPr lang="en-US" dirty="0">
              <a:ea typeface="+mn-lt"/>
              <a:cs typeface="+mn-lt"/>
            </a:endParaRPr>
          </a:p>
          <a:p>
            <a:pPr>
              <a:buFont typeface="Calibri" panose="020B0604020202020204" pitchFamily="34" charset="0"/>
              <a:buChar char="-"/>
            </a:pPr>
            <a:r>
              <a:rPr lang="en-US" sz="2400" dirty="0">
                <a:cs typeface="Calibri"/>
              </a:rPr>
              <a:t>Toothbrush trauma </a:t>
            </a:r>
          </a:p>
          <a:p>
            <a:pPr>
              <a:buFont typeface="Calibri" panose="020B0604020202020204" pitchFamily="34" charset="0"/>
              <a:buChar char="-"/>
            </a:pPr>
            <a:r>
              <a:rPr lang="en-US" sz="2400" dirty="0">
                <a:cs typeface="Calibri"/>
              </a:rPr>
              <a:t>Tobacco use </a:t>
            </a:r>
          </a:p>
          <a:p>
            <a:pPr>
              <a:buFont typeface="Calibri" panose="020B0604020202020204" pitchFamily="34" charset="0"/>
              <a:buChar char="-"/>
            </a:pPr>
            <a:r>
              <a:rPr lang="en-US" sz="2400" dirty="0">
                <a:cs typeface="Calibri"/>
              </a:rPr>
              <a:t>Tongue thrusting </a:t>
            </a:r>
          </a:p>
          <a:p>
            <a:pPr>
              <a:buFont typeface="Calibri" panose="020B0604020202020204" pitchFamily="34" charset="0"/>
              <a:buChar char="-"/>
            </a:pPr>
            <a:r>
              <a:rPr lang="en-US" sz="2400" dirty="0">
                <a:cs typeface="Calibri"/>
              </a:rPr>
              <a:t>Mouth breathing</a:t>
            </a:r>
          </a:p>
          <a:p>
            <a:pPr marL="0" indent="0">
              <a:buNone/>
            </a:pPr>
            <a:r>
              <a:rPr lang="en-US" b="1" dirty="0">
                <a:cs typeface="Calibri"/>
              </a:rPr>
              <a:t>4.Chemical irritation </a:t>
            </a:r>
          </a:p>
          <a:p>
            <a:pPr marL="0" indent="0">
              <a:buNone/>
            </a:pPr>
            <a:r>
              <a:rPr lang="en-US" b="1" dirty="0">
                <a:cs typeface="Calibri"/>
              </a:rPr>
              <a:t>5.Radiation </a:t>
            </a:r>
          </a:p>
          <a:p>
            <a:pPr marL="0" indent="0">
              <a:buNone/>
            </a:pPr>
            <a:r>
              <a:rPr lang="en-US" b="1" dirty="0">
                <a:cs typeface="Calibri"/>
              </a:rPr>
              <a:t>6. Unreplaced Missing Teeth Failure to replace extracted teeth</a:t>
            </a:r>
            <a:endParaRPr lang="en-US">
              <a:cs typeface="Calibri"/>
            </a:endParaRPr>
          </a:p>
          <a:p>
            <a:pPr marL="0" indent="0">
              <a:buNone/>
            </a:pPr>
            <a:endParaRPr lang="en-US" sz="2400" b="1">
              <a:cs typeface="Calibri"/>
            </a:endParaRPr>
          </a:p>
          <a:p>
            <a:pPr>
              <a:buFont typeface="Calibri" panose="020B0604020202020204" pitchFamily="34" charset="0"/>
              <a:buChar char="-"/>
            </a:pPr>
            <a:endParaRPr lang="en-US" sz="2400">
              <a:cs typeface="Calibri"/>
            </a:endParaRPr>
          </a:p>
          <a:p>
            <a:endParaRPr lang="en-US" sz="2400" b="1">
              <a:cs typeface="Calibri"/>
            </a:endParaRPr>
          </a:p>
          <a:p>
            <a:endParaRPr lang="en-US" sz="2400">
              <a:cs typeface="Calibri"/>
            </a:endParaRPr>
          </a:p>
        </p:txBody>
      </p:sp>
    </p:spTree>
    <p:extLst>
      <p:ext uri="{BB962C8B-B14F-4D97-AF65-F5344CB8AC3E}">
        <p14:creationId xmlns:p14="http://schemas.microsoft.com/office/powerpoint/2010/main" xmlns="" val="196373356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xmlns="" id="{2B566528-1B12-4246-9431-5C2D7D08116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Content Placeholder 2">
            <a:extLst>
              <a:ext uri="{FF2B5EF4-FFF2-40B4-BE49-F238E27FC236}">
                <a16:creationId xmlns:a16="http://schemas.microsoft.com/office/drawing/2014/main" xmlns="" id="{2DC62B5C-44C8-85C7-D02F-D9145E63D143}"/>
              </a:ext>
            </a:extLst>
          </p:cNvPr>
          <p:cNvSpPr>
            <a:spLocks noGrp="1"/>
          </p:cNvSpPr>
          <p:nvPr>
            <p:ph idx="1"/>
          </p:nvPr>
        </p:nvSpPr>
        <p:spPr>
          <a:xfrm>
            <a:off x="656604" y="731947"/>
            <a:ext cx="10891929" cy="5445016"/>
          </a:xfrm>
        </p:spPr>
        <p:txBody>
          <a:bodyPr vert="horz" lIns="91440" tIns="45720" rIns="91440" bIns="45720" rtlCol="0" anchor="t">
            <a:noAutofit/>
          </a:bodyPr>
          <a:lstStyle/>
          <a:p>
            <a:r>
              <a:rPr lang="en-US" sz="3600" b="1" dirty="0">
                <a:ea typeface="+mn-lt"/>
                <a:cs typeface="+mn-lt"/>
              </a:rPr>
              <a:t>a. Margins of restorations</a:t>
            </a:r>
            <a:r>
              <a:rPr lang="en-US" sz="3600" dirty="0">
                <a:ea typeface="+mn-lt"/>
                <a:cs typeface="+mn-lt"/>
              </a:rPr>
              <a:t>: </a:t>
            </a:r>
          </a:p>
          <a:p>
            <a:r>
              <a:rPr lang="en-US" sz="3200" dirty="0">
                <a:ea typeface="+mn-lt"/>
                <a:cs typeface="+mn-lt"/>
              </a:rPr>
              <a:t>Subgingival restorations can contribute to periodontal diseases by</a:t>
            </a:r>
          </a:p>
          <a:p>
            <a:r>
              <a:rPr lang="en-US" sz="3200" dirty="0">
                <a:ea typeface="+mn-lt"/>
                <a:cs typeface="+mn-lt"/>
              </a:rPr>
              <a:t> </a:t>
            </a:r>
            <a:r>
              <a:rPr lang="en-US" sz="3200" dirty="0" err="1">
                <a:ea typeface="+mn-lt"/>
                <a:cs typeface="+mn-lt"/>
              </a:rPr>
              <a:t>i</a:t>
            </a:r>
            <a:r>
              <a:rPr lang="en-US" sz="3200" dirty="0">
                <a:ea typeface="+mn-lt"/>
                <a:cs typeface="+mn-lt"/>
              </a:rPr>
              <a:t>. Providing ideal locations for the accumulation of plaque. </a:t>
            </a:r>
          </a:p>
          <a:p>
            <a:r>
              <a:rPr lang="en-US" sz="3200" dirty="0">
                <a:ea typeface="+mn-lt"/>
                <a:cs typeface="+mn-lt"/>
              </a:rPr>
              <a:t>ii. Changing the ecological balance of the gingiva to one that favors the growth of the disease associated organisms</a:t>
            </a:r>
          </a:p>
          <a:p>
            <a:r>
              <a:rPr lang="en-US" sz="3200" dirty="0">
                <a:ea typeface="+mn-lt"/>
                <a:cs typeface="+mn-lt"/>
              </a:rPr>
              <a:t> iii. subgingival restorations are plaque retentive areas that are inaccessible hence greater chance of severe gingivitis and deeper pockets </a:t>
            </a:r>
            <a:endParaRPr lang="en-US" sz="3200" dirty="0">
              <a:cs typeface="Calibri"/>
            </a:endParaRPr>
          </a:p>
        </p:txBody>
      </p:sp>
      <p:sp>
        <p:nvSpPr>
          <p:cNvPr id="10" name="Rectangle 9">
            <a:extLst>
              <a:ext uri="{FF2B5EF4-FFF2-40B4-BE49-F238E27FC236}">
                <a16:creationId xmlns:a16="http://schemas.microsoft.com/office/drawing/2014/main" xmlns="" id="{2E80C965-DB6D-4F81-9E9E-B027384D0BD6}"/>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2700000">
            <a:off x="11052629" y="2120024"/>
            <a:ext cx="645368" cy="645368"/>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Isosceles Triangle 11">
            <a:extLst>
              <a:ext uri="{FF2B5EF4-FFF2-40B4-BE49-F238E27FC236}">
                <a16:creationId xmlns:a16="http://schemas.microsoft.com/office/drawing/2014/main" xmlns="" id="{A580F890-B085-4E95-96AA-55AEBEC5CE6E}"/>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16200000">
            <a:off x="10289068" y="1343027"/>
            <a:ext cx="2532832" cy="1273032"/>
          </a:xfrm>
          <a:prstGeom prst="triangle">
            <a:avLst>
              <a:gd name="adj" fmla="val 50000"/>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xmlns="" id="{D3F51FEB-38FB-4F6C-9F7B-2F2AFAB6546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5400000">
            <a:off x="-501760" y="5103257"/>
            <a:ext cx="2017580" cy="1014060"/>
          </a:xfrm>
          <a:prstGeom prst="triangle">
            <a:avLst>
              <a:gd name="adj" fmla="val 50000"/>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Rectangle 15">
            <a:extLst>
              <a:ext uri="{FF2B5EF4-FFF2-40B4-BE49-F238E27FC236}">
                <a16:creationId xmlns:a16="http://schemas.microsoft.com/office/drawing/2014/main" xmlns="" id="{1E547BA6-BAE0-43BB-A7CA-60F69CE252F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rot="2700000">
            <a:off x="427916" y="5728708"/>
            <a:ext cx="485578" cy="485578"/>
          </a:xfrm>
          <a:prstGeom prst="rect">
            <a:avLst/>
          </a:prstGeom>
          <a:solidFill>
            <a:schemeClr val="accent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xmlns="" val="121949352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xmlns="" id="{9D25F302-27C5-414F-97F8-6EA0A6C028BA}"/>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ight Triangle 10">
            <a:extLst>
              <a:ext uri="{FF2B5EF4-FFF2-40B4-BE49-F238E27FC236}">
                <a16:creationId xmlns:a16="http://schemas.microsoft.com/office/drawing/2014/main" xmlns="" id="{830A36F8-48C2-4842-A87B-8CE8DF4E7FD2}"/>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xmlns="" id="{8F451A30-466B-4996-9BA5-CD6ABCC6D558}"/>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itle 2">
            <a:extLst>
              <a:ext uri="{FF2B5EF4-FFF2-40B4-BE49-F238E27FC236}">
                <a16:creationId xmlns:a16="http://schemas.microsoft.com/office/drawing/2014/main" xmlns="" id="{0512B143-65D2-93C4-F595-631AD669B61D}"/>
              </a:ext>
            </a:extLst>
          </p:cNvPr>
          <p:cNvSpPr>
            <a:spLocks noGrp="1"/>
          </p:cNvSpPr>
          <p:nvPr>
            <p:ph type="title"/>
          </p:nvPr>
        </p:nvSpPr>
        <p:spPr>
          <a:xfrm>
            <a:off x="5255260" y="1188637"/>
            <a:ext cx="5852711" cy="1597228"/>
          </a:xfrm>
        </p:spPr>
        <p:txBody>
          <a:bodyPr>
            <a:normAutofit/>
          </a:bodyPr>
          <a:lstStyle/>
          <a:p>
            <a:r>
              <a:rPr lang="en-US" sz="5100">
                <a:cs typeface="Calibri Light"/>
              </a:rPr>
              <a:t>Overhanging margins </a:t>
            </a:r>
            <a:endParaRPr lang="en-US" sz="5100"/>
          </a:p>
        </p:txBody>
      </p:sp>
      <p:pic>
        <p:nvPicPr>
          <p:cNvPr id="2" name="Picture 2" descr="A picture containing text, blur&#10;&#10;Description automatically generated">
            <a:extLst>
              <a:ext uri="{FF2B5EF4-FFF2-40B4-BE49-F238E27FC236}">
                <a16:creationId xmlns:a16="http://schemas.microsoft.com/office/drawing/2014/main" xmlns="" id="{71D65C67-B130-61D7-8C5E-B76FAF02EC33}"/>
              </a:ext>
            </a:extLst>
          </p:cNvPr>
          <p:cNvPicPr>
            <a:picLocks noChangeAspect="1"/>
          </p:cNvPicPr>
          <p:nvPr/>
        </p:nvPicPr>
        <p:blipFill>
          <a:blip r:embed="rId2" cstate="print"/>
          <a:stretch>
            <a:fillRect/>
          </a:stretch>
        </p:blipFill>
        <p:spPr>
          <a:xfrm>
            <a:off x="1306588" y="1188637"/>
            <a:ext cx="3167523" cy="4557888"/>
          </a:xfrm>
          <a:prstGeom prst="rect">
            <a:avLst/>
          </a:prstGeom>
        </p:spPr>
      </p:pic>
      <p:sp>
        <p:nvSpPr>
          <p:cNvPr id="4" name="Content Placeholder 3">
            <a:extLst>
              <a:ext uri="{FF2B5EF4-FFF2-40B4-BE49-F238E27FC236}">
                <a16:creationId xmlns:a16="http://schemas.microsoft.com/office/drawing/2014/main" xmlns="" id="{5D393FE9-72AE-E72C-2302-3E23AB24A287}"/>
              </a:ext>
            </a:extLst>
          </p:cNvPr>
          <p:cNvSpPr>
            <a:spLocks noGrp="1"/>
          </p:cNvSpPr>
          <p:nvPr>
            <p:ph idx="1"/>
          </p:nvPr>
        </p:nvSpPr>
        <p:spPr>
          <a:xfrm>
            <a:off x="5255260" y="2998278"/>
            <a:ext cx="4428236" cy="2728198"/>
          </a:xfrm>
        </p:spPr>
        <p:txBody>
          <a:bodyPr vert="horz" lIns="91440" tIns="45720" rIns="91440" bIns="45720" rtlCol="0" anchor="t">
            <a:normAutofit/>
          </a:bodyPr>
          <a:lstStyle/>
          <a:p>
            <a:r>
              <a:rPr lang="en-US" sz="2000">
                <a:cs typeface="Calibri"/>
              </a:rPr>
              <a:t>Inhibit the patients access to remove </a:t>
            </a:r>
            <a:endParaRPr lang="en-US" sz="2000"/>
          </a:p>
          <a:p>
            <a:pPr marL="0" indent="0">
              <a:buNone/>
            </a:pPr>
            <a:r>
              <a:rPr lang="en-US" sz="2000">
                <a:cs typeface="Calibri"/>
              </a:rPr>
              <a:t>accumulated plaque.</a:t>
            </a:r>
            <a:endParaRPr lang="en-US" sz="2000">
              <a:ea typeface="+mn-lt"/>
              <a:cs typeface="+mn-lt"/>
            </a:endParaRPr>
          </a:p>
          <a:p>
            <a:pPr marL="0" indent="0">
              <a:buNone/>
            </a:pPr>
            <a:r>
              <a:rPr lang="en-US" sz="2000">
                <a:ea typeface="+mn-lt"/>
                <a:cs typeface="+mn-lt"/>
              </a:rPr>
              <a:t>Overhanging dental restorations has been</a:t>
            </a:r>
          </a:p>
          <a:p>
            <a:pPr marL="0" indent="0">
              <a:buNone/>
            </a:pPr>
            <a:r>
              <a:rPr lang="en-US" sz="2000">
                <a:ea typeface="+mn-lt"/>
                <a:cs typeface="+mn-lt"/>
              </a:rPr>
              <a:t> considered to be a contributing factor</a:t>
            </a:r>
          </a:p>
          <a:p>
            <a:pPr marL="0" indent="0">
              <a:buNone/>
            </a:pPr>
            <a:r>
              <a:rPr lang="en-US" sz="2000">
                <a:ea typeface="+mn-lt"/>
                <a:cs typeface="+mn-lt"/>
              </a:rPr>
              <a:t> to gingivitis and possible</a:t>
            </a:r>
          </a:p>
          <a:p>
            <a:pPr marL="0" indent="0">
              <a:buNone/>
            </a:pPr>
            <a:r>
              <a:rPr lang="en-US" sz="2000">
                <a:ea typeface="+mn-lt"/>
                <a:cs typeface="+mn-lt"/>
              </a:rPr>
              <a:t> periodontal attachment loss</a:t>
            </a:r>
            <a:endParaRPr lang="en-US" sz="2000">
              <a:cs typeface="Calibri"/>
            </a:endParaRPr>
          </a:p>
          <a:p>
            <a:pPr marL="0" indent="0">
              <a:buNone/>
            </a:pPr>
            <a:endParaRPr lang="en-US" sz="2000">
              <a:cs typeface="Calibri"/>
            </a:endParaRPr>
          </a:p>
          <a:p>
            <a:pPr marL="0" indent="0">
              <a:buNone/>
            </a:pPr>
            <a:endParaRPr lang="en-US" sz="2000">
              <a:cs typeface="Calibri"/>
            </a:endParaRPr>
          </a:p>
          <a:p>
            <a:endParaRPr lang="en-US" sz="2000">
              <a:cs typeface="Calibri"/>
            </a:endParaRPr>
          </a:p>
        </p:txBody>
      </p:sp>
    </p:spTree>
    <p:extLst>
      <p:ext uri="{BB962C8B-B14F-4D97-AF65-F5344CB8AC3E}">
        <p14:creationId xmlns:p14="http://schemas.microsoft.com/office/powerpoint/2010/main" xmlns="" val="152526719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Rectangle 7">
            <a:extLst>
              <a:ext uri="{FF2B5EF4-FFF2-40B4-BE49-F238E27FC236}">
                <a16:creationId xmlns:a16="http://schemas.microsoft.com/office/drawing/2014/main" xmlns="" id="{081EA652-8C6A-4E69-BEB9-17080947455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Triangle 9">
            <a:extLst>
              <a:ext uri="{FF2B5EF4-FFF2-40B4-BE49-F238E27FC236}">
                <a16:creationId xmlns:a16="http://schemas.microsoft.com/office/drawing/2014/main" xmlns="" id="{5298780A-33B9-4EA2-8F67-DE68AD62841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11">
            <a:extLst>
              <a:ext uri="{FF2B5EF4-FFF2-40B4-BE49-F238E27FC236}">
                <a16:creationId xmlns:a16="http://schemas.microsoft.com/office/drawing/2014/main" xmlns="" id="{7F488E8B-4E1E-4402-8935-D4E6C02615C7}"/>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641774" y="623275"/>
            <a:ext cx="10905053" cy="5607882"/>
          </a:xfrm>
          <a:prstGeom prst="rect">
            <a:avLst/>
          </a:prstGeom>
          <a:no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xmlns="" id="{3A35DA61-0ED9-3A12-2545-9F648ABD9826}"/>
              </a:ext>
            </a:extLst>
          </p:cNvPr>
          <p:cNvSpPr>
            <a:spLocks noGrp="1"/>
          </p:cNvSpPr>
          <p:nvPr>
            <p:ph idx="1"/>
          </p:nvPr>
        </p:nvSpPr>
        <p:spPr>
          <a:xfrm>
            <a:off x="1285241" y="1131524"/>
            <a:ext cx="8085865" cy="2800395"/>
          </a:xfrm>
        </p:spPr>
        <p:txBody>
          <a:bodyPr vert="horz" lIns="91440" tIns="45720" rIns="91440" bIns="45720" rtlCol="0" anchor="ctr">
            <a:noAutofit/>
          </a:bodyPr>
          <a:lstStyle/>
          <a:p>
            <a:pPr marL="0" indent="0">
              <a:buNone/>
            </a:pPr>
            <a:r>
              <a:rPr lang="en-US" dirty="0">
                <a:ea typeface="+mn-lt"/>
                <a:cs typeface="+mn-lt"/>
              </a:rPr>
              <a:t>Mechanism by which overhangs cause periodontal destruction</a:t>
            </a:r>
            <a:endParaRPr lang="en-US"/>
          </a:p>
          <a:p>
            <a:r>
              <a:rPr lang="en-US" dirty="0">
                <a:ea typeface="+mn-lt"/>
                <a:cs typeface="+mn-lt"/>
              </a:rPr>
              <a:t> ﻿﻿promote the retention of plaque</a:t>
            </a:r>
          </a:p>
          <a:p>
            <a:r>
              <a:rPr lang="en-US" dirty="0">
                <a:ea typeface="+mn-lt"/>
                <a:cs typeface="+mn-lt"/>
              </a:rPr>
              <a:t> complicate plaque control</a:t>
            </a:r>
          </a:p>
          <a:p>
            <a:r>
              <a:rPr lang="en-US" dirty="0">
                <a:ea typeface="+mn-lt"/>
                <a:cs typeface="+mn-lt"/>
              </a:rPr>
              <a:t> ﻿﻿Increase in the specific periodontal pathogens</a:t>
            </a:r>
          </a:p>
          <a:p>
            <a:r>
              <a:rPr lang="en-US" dirty="0">
                <a:ea typeface="+mn-lt"/>
                <a:cs typeface="+mn-lt"/>
              </a:rPr>
              <a:t> Impinge on the interproximal embrasure space</a:t>
            </a:r>
            <a:endParaRPr lang="en-US" dirty="0">
              <a:cs typeface="Calibri"/>
            </a:endParaRPr>
          </a:p>
          <a:p>
            <a:r>
              <a:rPr lang="en-US" dirty="0">
                <a:ea typeface="+mn-lt"/>
                <a:cs typeface="+mn-lt"/>
              </a:rPr>
              <a:t> Displacement of gingiva &amp; violation of biologic width</a:t>
            </a:r>
            <a:endParaRPr lang="en-US" dirty="0">
              <a:cs typeface="Calibri"/>
            </a:endParaRPr>
          </a:p>
        </p:txBody>
      </p:sp>
    </p:spTree>
    <p:extLst>
      <p:ext uri="{BB962C8B-B14F-4D97-AF65-F5344CB8AC3E}">
        <p14:creationId xmlns:p14="http://schemas.microsoft.com/office/powerpoint/2010/main" xmlns="" val="183623117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xmlns="" id="{22F15A2D-2324-487D-A02A-BF46C5C580EB}"/>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xmlns="" id="{17A7F34E-D418-47E2-9F86-2C45BBC31210}"/>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a:off x="321732" y="321733"/>
            <a:ext cx="11546828" cy="6214534"/>
          </a:xfrm>
          <a:custGeom>
            <a:avLst/>
            <a:gdLst>
              <a:gd name="connsiteX0" fmla="*/ 0 w 11546828"/>
              <a:gd name="connsiteY0" fmla="*/ 0 h 6214534"/>
              <a:gd name="connsiteX1" fmla="*/ 7965430 w 11546828"/>
              <a:gd name="connsiteY1" fmla="*/ 0 h 6214534"/>
              <a:gd name="connsiteX2" fmla="*/ 7965430 w 11546828"/>
              <a:gd name="connsiteY2" fmla="*/ 1786 h 6214534"/>
              <a:gd name="connsiteX3" fmla="*/ 11546828 w 11546828"/>
              <a:gd name="connsiteY3" fmla="*/ 1786 h 6214534"/>
              <a:gd name="connsiteX4" fmla="*/ 11546828 w 11546828"/>
              <a:gd name="connsiteY4" fmla="*/ 2866740 h 6214534"/>
              <a:gd name="connsiteX5" fmla="*/ 11225095 w 11546828"/>
              <a:gd name="connsiteY5" fmla="*/ 3179536 h 6214534"/>
              <a:gd name="connsiteX6" fmla="*/ 11225095 w 11546828"/>
              <a:gd name="connsiteY6" fmla="*/ 301542 h 6214534"/>
              <a:gd name="connsiteX7" fmla="*/ 320042 w 11546828"/>
              <a:gd name="connsiteY7" fmla="*/ 301542 h 6214534"/>
              <a:gd name="connsiteX8" fmla="*/ 320042 w 11546828"/>
              <a:gd name="connsiteY8" fmla="*/ 5909424 h 6214534"/>
              <a:gd name="connsiteX9" fmla="*/ 8417210 w 11546828"/>
              <a:gd name="connsiteY9" fmla="*/ 5909424 h 6214534"/>
              <a:gd name="connsiteX10" fmla="*/ 8103383 w 11546828"/>
              <a:gd name="connsiteY10" fmla="*/ 6214534 h 6214534"/>
              <a:gd name="connsiteX11" fmla="*/ 7222929 w 11546828"/>
              <a:gd name="connsiteY11" fmla="*/ 6214534 h 6214534"/>
              <a:gd name="connsiteX12" fmla="*/ 7222929 w 11546828"/>
              <a:gd name="connsiteY12" fmla="*/ 6212748 h 6214534"/>
              <a:gd name="connsiteX13" fmla="*/ 0 w 11546828"/>
              <a:gd name="connsiteY13" fmla="*/ 6212748 h 621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546828" h="6214534">
                <a:moveTo>
                  <a:pt x="0" y="0"/>
                </a:moveTo>
                <a:lnTo>
                  <a:pt x="7965430" y="0"/>
                </a:lnTo>
                <a:lnTo>
                  <a:pt x="7965430" y="1786"/>
                </a:lnTo>
                <a:lnTo>
                  <a:pt x="11546828" y="1786"/>
                </a:lnTo>
                <a:lnTo>
                  <a:pt x="11546828" y="2866740"/>
                </a:lnTo>
                <a:lnTo>
                  <a:pt x="11225095" y="3179536"/>
                </a:lnTo>
                <a:lnTo>
                  <a:pt x="11225095" y="301542"/>
                </a:lnTo>
                <a:lnTo>
                  <a:pt x="320042" y="301542"/>
                </a:lnTo>
                <a:lnTo>
                  <a:pt x="320042" y="5909424"/>
                </a:lnTo>
                <a:lnTo>
                  <a:pt x="8417210" y="5909424"/>
                </a:lnTo>
                <a:lnTo>
                  <a:pt x="8103383" y="6214534"/>
                </a:lnTo>
                <a:lnTo>
                  <a:pt x="7222929" y="6214534"/>
                </a:lnTo>
                <a:lnTo>
                  <a:pt x="7222929" y="6212748"/>
                </a:lnTo>
                <a:lnTo>
                  <a:pt x="0" y="6212748"/>
                </a:lnTo>
                <a:close/>
              </a:path>
            </a:pathLst>
          </a:custGeom>
          <a:solidFill>
            <a:schemeClr val="tx1">
              <a:lumMod val="50000"/>
              <a:lumOff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Right Triangle 12">
            <a:extLst>
              <a:ext uri="{FF2B5EF4-FFF2-40B4-BE49-F238E27FC236}">
                <a16:creationId xmlns:a16="http://schemas.microsoft.com/office/drawing/2014/main" xmlns="" id="{2AEAFA59-923A-4F54-8B49-44C970BCC323}"/>
              </a:ext>
              <a:ext uri="{C183D7F6-B498-43B3-948B-1728B52AA6E4}">
                <adec:decorative xmlns:adec="http://schemas.microsoft.com/office/drawing/2017/decorative" xmlns=""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xmlns="" val="1"/>
              </p:ext>
            </p:extLst>
          </p:nvPr>
        </p:nvSpPr>
        <p:spPr>
          <a:xfrm flipH="1">
            <a:off x="8576720" y="3335867"/>
            <a:ext cx="3291840" cy="3200400"/>
          </a:xfrm>
          <a:prstGeom prst="r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4" name="Picture 4" descr="Diagram&#10;&#10;Description automatically generated">
            <a:extLst>
              <a:ext uri="{FF2B5EF4-FFF2-40B4-BE49-F238E27FC236}">
                <a16:creationId xmlns:a16="http://schemas.microsoft.com/office/drawing/2014/main" xmlns="" id="{C145B8CA-8DC8-996D-1695-DC19C1895B8A}"/>
              </a:ext>
            </a:extLst>
          </p:cNvPr>
          <p:cNvPicPr>
            <a:picLocks noGrp="1" noChangeAspect="1"/>
          </p:cNvPicPr>
          <p:nvPr>
            <p:ph idx="1"/>
          </p:nvPr>
        </p:nvPicPr>
        <p:blipFill>
          <a:blip r:embed="rId2" cstate="print"/>
          <a:stretch>
            <a:fillRect/>
          </a:stretch>
        </p:blipFill>
        <p:spPr>
          <a:xfrm>
            <a:off x="1105679" y="918546"/>
            <a:ext cx="7459676" cy="4979334"/>
          </a:xfrm>
          <a:prstGeom prst="rect">
            <a:avLst/>
          </a:prstGeom>
        </p:spPr>
      </p:pic>
    </p:spTree>
    <p:extLst>
      <p:ext uri="{BB962C8B-B14F-4D97-AF65-F5344CB8AC3E}">
        <p14:creationId xmlns:p14="http://schemas.microsoft.com/office/powerpoint/2010/main" xmlns="" val="2926803935"/>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2</TotalTime>
  <Words>797</Words>
  <Application>Microsoft Office PowerPoint</Application>
  <PresentationFormat>Custom</PresentationFormat>
  <Paragraphs>159</Paragraphs>
  <Slides>39</Slides>
  <Notes>0</Notes>
  <HiddenSlides>0</HiddenSlides>
  <MMClips>0</MMClips>
  <ScaleCrop>false</ScaleCrop>
  <HeadingPairs>
    <vt:vector size="4" baseType="variant">
      <vt:variant>
        <vt:lpstr>Theme</vt:lpstr>
      </vt:variant>
      <vt:variant>
        <vt:i4>1</vt:i4>
      </vt:variant>
      <vt:variant>
        <vt:lpstr>Slide Titles</vt:lpstr>
      </vt:variant>
      <vt:variant>
        <vt:i4>39</vt:i4>
      </vt:variant>
    </vt:vector>
  </HeadingPairs>
  <TitlesOfParts>
    <vt:vector size="40" baseType="lpstr">
      <vt:lpstr>office theme</vt:lpstr>
      <vt:lpstr>IATROGENIC FACTORS </vt:lpstr>
      <vt:lpstr>Learning objectives </vt:lpstr>
      <vt:lpstr>Slide 3</vt:lpstr>
      <vt:lpstr>Slide 4</vt:lpstr>
      <vt:lpstr>Slide 5</vt:lpstr>
      <vt:lpstr>Slide 6</vt:lpstr>
      <vt:lpstr>Overhanging margins </vt:lpstr>
      <vt:lpstr>Slide 8</vt:lpstr>
      <vt:lpstr>Slide 9</vt:lpstr>
      <vt:lpstr> B.Contacts and contours  OCCLUSAL CONTOURS </vt:lpstr>
      <vt:lpstr>Contour of restorations/artificial crowns </vt:lpstr>
      <vt:lpstr>Slide 12</vt:lpstr>
      <vt:lpstr>Slide 13</vt:lpstr>
      <vt:lpstr>Slide 14</vt:lpstr>
      <vt:lpstr> </vt:lpstr>
      <vt:lpstr>Slide 16</vt:lpstr>
      <vt:lpstr>Slide 17</vt:lpstr>
      <vt:lpstr>Slide 18</vt:lpstr>
      <vt:lpstr>Periodontal complications associated with orthodontic therapy </vt:lpstr>
      <vt:lpstr>Slide 20</vt:lpstr>
      <vt:lpstr>Slide 21</vt:lpstr>
      <vt:lpstr>Slide 22</vt:lpstr>
      <vt:lpstr>HABITS AND SELF INFLICTED INJURIES </vt:lpstr>
      <vt:lpstr>Slide 24</vt:lpstr>
      <vt:lpstr>Slide 25</vt:lpstr>
      <vt:lpstr>Slide 26</vt:lpstr>
      <vt:lpstr>Slide 27</vt:lpstr>
      <vt:lpstr>Tongue thrusting</vt:lpstr>
      <vt:lpstr>Slide 29</vt:lpstr>
      <vt:lpstr>Mouth breathing </vt:lpstr>
      <vt:lpstr>Slide 31</vt:lpstr>
      <vt:lpstr>Slide 32</vt:lpstr>
      <vt:lpstr>Slide 33</vt:lpstr>
      <vt:lpstr>Factitious injuries </vt:lpstr>
      <vt:lpstr>MISSING STRATEGIC TEETH AND THEIR NON REPLACEMENT</vt:lpstr>
      <vt:lpstr>Slide 36</vt:lpstr>
      <vt:lpstr>Slide 37</vt:lpstr>
      <vt:lpstr>CONCLUSION </vt:lpstr>
      <vt:lpstr>Slide 39</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
  <cp:lastModifiedBy>BANSODE</cp:lastModifiedBy>
  <cp:revision>504</cp:revision>
  <dcterms:created xsi:type="dcterms:W3CDTF">2023-01-15T15:03:44Z</dcterms:created>
  <dcterms:modified xsi:type="dcterms:W3CDTF">2023-08-24T11:21:24Z</dcterms:modified>
</cp:coreProperties>
</file>