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9" r:id="rId2"/>
    <p:sldId id="312" r:id="rId3"/>
    <p:sldId id="313" r:id="rId4"/>
    <p:sldId id="314" r:id="rId5"/>
    <p:sldId id="335" r:id="rId6"/>
    <p:sldId id="338" r:id="rId7"/>
    <p:sldId id="332" r:id="rId8"/>
    <p:sldId id="329" r:id="rId9"/>
    <p:sldId id="330" r:id="rId10"/>
    <p:sldId id="339" r:id="rId11"/>
    <p:sldId id="331" r:id="rId12"/>
    <p:sldId id="333" r:id="rId13"/>
    <p:sldId id="336" r:id="rId14"/>
    <p:sldId id="337" r:id="rId15"/>
    <p:sldId id="340" r:id="rId16"/>
    <p:sldId id="341" r:id="rId17"/>
    <p:sldId id="334" r:id="rId18"/>
    <p:sldId id="342" r:id="rId19"/>
    <p:sldId id="310" r:id="rId20"/>
    <p:sldId id="311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</p:sldIdLst>
  <p:sldSz cx="6858000" cy="9906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CC"/>
    <a:srgbClr val="FF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72" autoAdjust="0"/>
    <p:restoredTop sz="94660"/>
  </p:normalViewPr>
  <p:slideViewPr>
    <p:cSldViewPr snapToGrid="0">
      <p:cViewPr>
        <p:scale>
          <a:sx n="96" d="100"/>
          <a:sy n="96" d="100"/>
        </p:scale>
        <p:origin x="-1524" y="103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37DAC-FED0-4423-9745-5ECCC9DBED65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01ADD-CDDF-412F-90FA-33C46CC6B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449E2B-15BD-A0B0-0DDD-BAAF635D5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F4A708B-97DD-F1AF-80FD-0642EB149A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FE49EA-D796-469F-7929-8BE6A4448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8FA15-A8D9-4446-BA41-FDFD3104410B}" type="datetimeFigureOut">
              <a:rPr lang="en-IN" smtClean="0"/>
              <a:pPr/>
              <a:t>18-04-2023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13156E-12DE-5287-6F8F-553FC3A04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260428-06CA-4639-4310-E6F907E6B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0A46-B621-4BC1-A88A-404ADEAB920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999987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68D3DF-0043-338B-FABB-F6080C2E6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68813A7-E723-60AB-68FE-392F53E5D1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38F936-DE9F-82ED-4A10-D1E136FA5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8FA15-A8D9-4446-BA41-FDFD3104410B}" type="datetimeFigureOut">
              <a:rPr lang="en-IN" smtClean="0"/>
              <a:pPr/>
              <a:t>18-04-2023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318A44F-8E39-FA01-28BB-FC39FF510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00017C-0DB0-D899-AE1C-AAB973DFC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0A46-B621-4BC1-A88A-404ADEAB920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37191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7171039-D5C4-1635-9567-F6CD114B03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AD061C1-6A3B-806A-552E-85E84DDC9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F9A146-A274-2B50-8C41-31081B3B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8FA15-A8D9-4446-BA41-FDFD3104410B}" type="datetimeFigureOut">
              <a:rPr lang="en-IN" smtClean="0"/>
              <a:pPr/>
              <a:t>18-04-2023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C8CD247-37B4-4E55-A2A7-9B2F5A717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F9F149-6563-BB06-E49B-FFA833FF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0A46-B621-4BC1-A88A-404ADEAB920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77767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8CA40E-D214-B801-1BD5-EAD996744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AED375-60E8-8019-C419-F55E62EC5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53C667-799B-124C-665B-DADA2AD3F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8FA15-A8D9-4446-BA41-FDFD3104410B}" type="datetimeFigureOut">
              <a:rPr lang="en-IN" smtClean="0"/>
              <a:pPr/>
              <a:t>18-04-2023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5B6396-DEA4-15ED-7B79-805CE6ECE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E4663D-7874-7267-F51C-ADD714403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0A46-B621-4BC1-A88A-404ADEAB920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037657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70B418-6E31-17B5-56EA-A335616D4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2469622"/>
            <a:ext cx="5915025" cy="4120620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20474B0-C267-3642-FE02-E0DE38502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6629225"/>
            <a:ext cx="5915025" cy="21669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82D5CC-6D51-0D5B-9771-E5CFBC490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8FA15-A8D9-4446-BA41-FDFD3104410B}" type="datetimeFigureOut">
              <a:rPr lang="en-IN" smtClean="0"/>
              <a:pPr/>
              <a:t>18-04-2023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A6DD08-4B56-D809-86F5-9F45CE83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34200B-4AEB-8E76-1E5B-AA4E7768A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0A46-B621-4BC1-A88A-404ADEAB920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59724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65593B-578F-E101-E854-69E4E20DA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6455F5-3201-A0A6-A511-94BCCC42AF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7361696-B786-50E8-B617-76B961BD8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A7D4DAC-6B9D-BE74-B0DA-F780D2CC6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8FA15-A8D9-4446-BA41-FDFD3104410B}" type="datetimeFigureOut">
              <a:rPr lang="en-IN" smtClean="0"/>
              <a:pPr/>
              <a:t>18-04-2023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1CC3486-FAE6-D494-EFA5-4C631770E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0979F73-CB40-11DE-EEB9-D29B2072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0A46-B621-4BC1-A88A-404ADEAB920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1644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0D2E3A-D3E3-D400-9CBA-91F6CBA37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11241-B084-5856-03F5-470CFC43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03B488A-B647-3E87-3042-5D945E428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9FF25FB-7CEB-5B46-BBF3-95A00B5177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D8A45DB-3ED7-B9C7-2FBA-3173A2F975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53AB814-ABBE-AE8F-4097-84D08B36F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8FA15-A8D9-4446-BA41-FDFD3104410B}" type="datetimeFigureOut">
              <a:rPr lang="en-IN" smtClean="0"/>
              <a:pPr/>
              <a:t>18-04-2023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1D54CFB-F06B-9A56-6B06-23E3AB266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39E5075-1E50-76A8-22DC-5B8605D55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0A46-B621-4BC1-A88A-404ADEAB920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826144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1B395F-7A01-6A5C-F71D-67BEA62E8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F308E83-2074-C165-F408-BD5560662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8FA15-A8D9-4446-BA41-FDFD3104410B}" type="datetimeFigureOut">
              <a:rPr lang="en-IN" smtClean="0"/>
              <a:pPr/>
              <a:t>18-04-2023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AEB85AD-4DAD-E8FA-A3F7-9D9469111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A877DCD-D8A5-A246-75D2-FA8AE491B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0A46-B621-4BC1-A88A-404ADEAB920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146923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7FF8017-6217-CD78-4574-13CC64692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8FA15-A8D9-4446-BA41-FDFD3104410B}" type="datetimeFigureOut">
              <a:rPr lang="en-IN" smtClean="0"/>
              <a:pPr/>
              <a:t>18-04-2023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FAEE7A1-51B1-FB5C-20E5-7557E2693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F3AC294-D3F1-AAA7-A6D7-83BD83FC2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0A46-B621-4BC1-A88A-404ADEAB920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37792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62C2C1-548E-C9D7-C0A1-6B58D715D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3D42FC-74FC-AF2F-11EF-DA0D70134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F7302C2-2A2B-193A-3E01-BEF69C256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43B9261-5211-0477-B314-5256A5483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8FA15-A8D9-4446-BA41-FDFD3104410B}" type="datetimeFigureOut">
              <a:rPr lang="en-IN" smtClean="0"/>
              <a:pPr/>
              <a:t>18-04-2023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2F65CE5-722E-39C2-2BC8-A053BA247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A9F59C5-852C-7239-3FAE-405CF5CBB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0A46-B621-4BC1-A88A-404ADEAB920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47177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810B20-6CCE-F9B7-9E27-0FA703F0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1EF4BC3-5850-5025-5776-280DAA4D0D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4461B6E-904B-CAA2-98CA-5A8E60159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847984E-5302-24C2-E293-8612D83DB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8FA15-A8D9-4446-BA41-FDFD3104410B}" type="datetimeFigureOut">
              <a:rPr lang="en-IN" smtClean="0"/>
              <a:pPr/>
              <a:t>18-04-2023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ED8E732-84FF-CAC3-046B-4BB64B15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F1F0F4C-3439-E03C-148E-0D97FD7CC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0A46-B621-4BC1-A88A-404ADEAB920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594663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775A729-F5D5-F052-BC9B-EB76F8BC1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EAFFCC3-83AF-A432-6970-3B0073A78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3A6BAB-BD2D-2C5B-F745-FDFB5CADA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8FA15-A8D9-4446-BA41-FDFD3104410B}" type="datetimeFigureOut">
              <a:rPr lang="en-IN" smtClean="0"/>
              <a:pPr/>
              <a:t>18-04-2023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5FC5B2-71FB-E3ED-1142-2261CD14C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745FC6-0357-5238-E361-0A4489F6F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70A46-B621-4BC1-A88A-404ADEAB920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14437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6531" y="7926537"/>
            <a:ext cx="5672010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DEPARTMENTMENT OF ORTHODONTICS AND DENTOFACIAL ORTHOPAEDICS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024" y="2037521"/>
            <a:ext cx="5470514" cy="5325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5204" y="7743197"/>
            <a:ext cx="5544956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CEPH TRACING ROOM - DEPARTMENT OF ORTHODONTICS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384" y="2790701"/>
            <a:ext cx="6151418" cy="4613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2022" y="7665565"/>
            <a:ext cx="6127805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PATIENT RECORD MAINTENANCE SECTION DEPARTMENT OF ORTHODONTICS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069990"/>
            <a:ext cx="4023360" cy="536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358" y="2812774"/>
            <a:ext cx="6287160" cy="4154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107095" y="7297819"/>
            <a:ext cx="2822713" cy="3385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DEPARTMENTAL LIBRARY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b="11503"/>
          <a:stretch>
            <a:fillRect/>
          </a:stretch>
        </p:blipFill>
        <p:spPr bwMode="auto">
          <a:xfrm>
            <a:off x="286476" y="2005519"/>
            <a:ext cx="3701864" cy="4367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7929" y="6536987"/>
            <a:ext cx="4258552" cy="3193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085614" y="4284357"/>
            <a:ext cx="2714018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SEMINAR ROOM - DEPARTMENT OF ORTHODONTICS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187" y="2085010"/>
            <a:ext cx="3291125" cy="4387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6057" y="4973049"/>
            <a:ext cx="2951433" cy="3935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864970" y="6767129"/>
            <a:ext cx="2217174" cy="33800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WET LABORATORY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4065372" y="9053129"/>
            <a:ext cx="2217174" cy="33800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DRY LABORATORY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6227" y="8669955"/>
            <a:ext cx="4951832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READER ROOM - DEPARTMENT OF ORTHODONTICS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6059" y="2060028"/>
            <a:ext cx="4666798" cy="6222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0468" y="8307063"/>
            <a:ext cx="5478595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PG STUDENTS ROOM - DEPARTMENT OF ORTHODONTICS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648" y="2028498"/>
            <a:ext cx="4469718" cy="5959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175" y="2900732"/>
            <a:ext cx="6241774" cy="4130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520692" y="7367391"/>
            <a:ext cx="4225200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MUSEUM - DEPARTMENT OF ORTHODONTICS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438" y="1988543"/>
            <a:ext cx="3079215" cy="4105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5398" y="5552503"/>
            <a:ext cx="3040656" cy="4054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64768" y="7752980"/>
            <a:ext cx="3062325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ORTHO – PEDO  PRECLINICAL LABORATORY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96713" y="2709334"/>
          <a:ext cx="5847644" cy="6694306"/>
        </p:xfrm>
        <a:graphic>
          <a:graphicData uri="http://schemas.openxmlformats.org/drawingml/2006/table">
            <a:tbl>
              <a:tblPr/>
              <a:tblGrid>
                <a:gridCol w="640468"/>
                <a:gridCol w="2881664"/>
                <a:gridCol w="1456267"/>
                <a:gridCol w="869245"/>
              </a:tblGrid>
              <a:tr h="1192885"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Dental </a:t>
                      </a: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Chairs and Unit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One chair </a:t>
                      </a:r>
                      <a:r>
                        <a:rPr lang="en-US" sz="1200" kern="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&amp;</a:t>
                      </a: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unit per PG </a:t>
                      </a:r>
                      <a:r>
                        <a:rPr lang="en-US" sz="1200" kern="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student</a:t>
                      </a: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and Two chairs </a:t>
                      </a:r>
                      <a:endParaRPr lang="en-US" sz="1200" kern="1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with unit</a:t>
                      </a: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for the faculty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Availability</a:t>
                      </a:r>
                      <a:endParaRPr lang="en-US" sz="12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613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Units</a:t>
                      </a:r>
                      <a:endParaRPr lang="en-US" sz="1100" kern="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3613"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Vacuum /pressure </a:t>
                      </a:r>
                      <a:r>
                        <a:rPr lang="en-US" sz="1200" kern="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moulding</a:t>
                      </a: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unit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613"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Hydrogen soldering unit</a:t>
                      </a:r>
                      <a:endParaRPr lang="en-US" sz="1100" kern="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613"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Lab micromotor</a:t>
                      </a:r>
                      <a:endParaRPr lang="en-US" sz="1100" kern="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613"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Spot welders</a:t>
                      </a:r>
                      <a:endParaRPr lang="en-US" sz="1100" kern="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613"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Model trimmer (Double disc)</a:t>
                      </a:r>
                      <a:endParaRPr lang="en-US" sz="1100" kern="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613"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Light curing unit</a:t>
                      </a:r>
                      <a:endParaRPr lang="en-US" sz="1100" kern="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613"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High intensity light curing unit</a:t>
                      </a:r>
                      <a:endParaRPr lang="en-US" sz="1100" kern="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613"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Polishing lathes</a:t>
                      </a:r>
                      <a:endParaRPr lang="en-US" sz="1100" kern="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613"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Tracing tables</a:t>
                      </a:r>
                      <a:endParaRPr lang="en-US" sz="1100" kern="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613"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SLR digital camera</a:t>
                      </a:r>
                      <a:endParaRPr lang="en-US" sz="1100" kern="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613"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Scanner with transparency adapter</a:t>
                      </a:r>
                      <a:endParaRPr lang="en-US" sz="1100" kern="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613"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X-ray viewer</a:t>
                      </a:r>
                      <a:endParaRPr lang="en-US" sz="1100" kern="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613"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LCD projector</a:t>
                      </a:r>
                      <a:endParaRPr lang="en-US" sz="1100" kern="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226"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Autoclaves for bulk instrument Sterilization vacuum (Front loading)</a:t>
                      </a:r>
                      <a:endParaRPr lang="en-US" sz="1100" kern="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6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Needle destroyer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414734" y="2116010"/>
            <a:ext cx="2095500" cy="307777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LIST OF EQUIPMENTS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2" cstate="print"/>
          <a:srcRect t="14877"/>
          <a:stretch>
            <a:fillRect/>
          </a:stretch>
        </p:blipFill>
        <p:spPr bwMode="auto">
          <a:xfrm>
            <a:off x="295048" y="2022764"/>
            <a:ext cx="3445677" cy="4877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/>
          <a:srcRect t="18457"/>
          <a:stretch>
            <a:fillRect/>
          </a:stretch>
        </p:blipFill>
        <p:spPr bwMode="auto">
          <a:xfrm>
            <a:off x="3907075" y="5541818"/>
            <a:ext cx="2659981" cy="3366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28550" y="7091000"/>
            <a:ext cx="3337103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DEPARTMENT OF ORTHODONTICS</a:t>
            </a:r>
            <a:endParaRPr lang="en-US" sz="1400" b="1" dirty="0"/>
          </a:p>
        </p:txBody>
      </p:sp>
      <p:sp>
        <p:nvSpPr>
          <p:cNvPr id="5" name="Rectangle 4"/>
          <p:cNvSpPr/>
          <p:nvPr/>
        </p:nvSpPr>
        <p:spPr>
          <a:xfrm>
            <a:off x="3520897" y="9070221"/>
            <a:ext cx="3337103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DEPARTMENT OF ORTHODONTICS</a:t>
            </a:r>
          </a:p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PATIENT WAITING AREA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06401" y="2889955"/>
          <a:ext cx="6016977" cy="5253380"/>
        </p:xfrm>
        <a:graphic>
          <a:graphicData uri="http://schemas.openxmlformats.org/drawingml/2006/table">
            <a:tbl>
              <a:tblPr/>
              <a:tblGrid>
                <a:gridCol w="566287"/>
                <a:gridCol w="2899401"/>
                <a:gridCol w="1422400"/>
                <a:gridCol w="1128889"/>
              </a:tblGrid>
              <a:tr h="393453"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Dry heat sterilizer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453"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Ultrasonic </a:t>
                      </a:r>
                      <a:r>
                        <a:rPr lang="en-US" sz="1200" kern="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scaler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453"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Sets of Orthodontic pliers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453"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Orthodontic impression trays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453"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Ultrasonic  cleaner capacity 3.5 </a:t>
                      </a:r>
                      <a:r>
                        <a:rPr lang="en-US" sz="1200" kern="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lts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453"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Electropolisher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453"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Typodonts</a:t>
                      </a: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with full teeth set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86"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</a:t>
                      </a:r>
                      <a:endParaRPr lang="en-US" sz="12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Anatomical articulator with face bow </a:t>
                      </a:r>
                      <a:endParaRPr lang="en-US" sz="1200" kern="1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algn="just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attachments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453"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Free plane articulators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453"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Hinge articulators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750"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Computer software for </a:t>
                      </a:r>
                      <a:r>
                        <a:rPr lang="en-US" sz="1200" kern="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cephalometrics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214"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Computer with internet connection with </a:t>
                      </a:r>
                      <a:endParaRPr lang="en-US" sz="1200" kern="1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algn="just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attached </a:t>
                      </a: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printer and scanner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4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Refrigerator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100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51" marR="49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601" y="6520300"/>
            <a:ext cx="3544047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VACUUM /PRESSURE MOULDING UNIT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403" y="1944914"/>
            <a:ext cx="3335746" cy="44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821251" y="9344882"/>
            <a:ext cx="2808782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HYDROGEN SOLDERING UNIT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5883" y="5458858"/>
            <a:ext cx="2811780" cy="374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5821" y="6146016"/>
            <a:ext cx="1864549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LAB MICROMOTOR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11306" y="9219148"/>
            <a:ext cx="1622560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SPOT WELDERS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0897" name="Picture 1"/>
          <p:cNvPicPr>
            <a:picLocks noChangeAspect="1" noChangeArrowheads="1"/>
          </p:cNvPicPr>
          <p:nvPr/>
        </p:nvPicPr>
        <p:blipFill>
          <a:blip r:embed="rId2" cstate="print"/>
          <a:srcRect t="10250"/>
          <a:stretch>
            <a:fillRect/>
          </a:stretch>
        </p:blipFill>
        <p:spPr bwMode="auto">
          <a:xfrm>
            <a:off x="394829" y="1959429"/>
            <a:ext cx="3324413" cy="397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0480" y="5545776"/>
            <a:ext cx="2685308" cy="358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13" y="6399426"/>
            <a:ext cx="3121304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MODEL TRIMMER (DOUBLE DISC)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46409" y="9352694"/>
            <a:ext cx="1947969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LIGHT CURING UNIT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919" y="1991909"/>
            <a:ext cx="3188661" cy="4251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5176" y="5152220"/>
            <a:ext cx="3032760" cy="404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793" y="1976571"/>
            <a:ext cx="3044142" cy="405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4166" y="4957049"/>
            <a:ext cx="3053403" cy="407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89161" y="6203594"/>
            <a:ext cx="2770732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HIGH INTENSITY LIGHT CURING UNIT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3768" y="9201440"/>
            <a:ext cx="1926618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POLISHING LATHES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3750" y="6406299"/>
            <a:ext cx="1756699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TRACING TABLES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4306" y="9363438"/>
            <a:ext cx="2131737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SLR DIGITAL CAMERA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9860" y="6346190"/>
            <a:ext cx="3825240" cy="2868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" y="1962912"/>
            <a:ext cx="3200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4000" y="8992983"/>
            <a:ext cx="3429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SCANNER WITH TRANSPARENCY ADAPTER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313" y="1905825"/>
            <a:ext cx="3169656" cy="422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031969" y="6353294"/>
            <a:ext cx="1484189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X-RAY VIEWER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1626" y="4716084"/>
            <a:ext cx="3063240" cy="408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7336" y="5647108"/>
            <a:ext cx="1717073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LCD PROJECTOR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82389" y="8870959"/>
            <a:ext cx="3844340" cy="7386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AUTOCLAVE FOR BULK INSTRUMENT STERILIZATION VACUUM (FRONT LOADING)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" y="1972492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6158" y="5577841"/>
            <a:ext cx="2351314" cy="313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2750" y="6160354"/>
            <a:ext cx="2082621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NEEDLE DESTROYER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49430" y="9346265"/>
            <a:ext cx="2176365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DRY HEAT STERILIZER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182" y="1962111"/>
            <a:ext cx="3014691" cy="401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6300" y="5019040"/>
            <a:ext cx="3124200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4585" y="6324756"/>
            <a:ext cx="2136611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ULTRASONIC SCALER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3949" y="9251620"/>
            <a:ext cx="3036409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SETS OF ORTHODONTIC PLIERS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5231" y="5077609"/>
            <a:ext cx="3024244" cy="40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 t="17857"/>
          <a:stretch>
            <a:fillRect/>
          </a:stretch>
        </p:blipFill>
        <p:spPr bwMode="auto">
          <a:xfrm>
            <a:off x="319490" y="1876314"/>
            <a:ext cx="2954952" cy="431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6871" y="9014936"/>
            <a:ext cx="2817798" cy="7386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DEPARTMENT OF ORTHODONTICS</a:t>
            </a:r>
          </a:p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POST GRADUATE SECTION</a:t>
            </a:r>
            <a:endParaRPr lang="en-US" sz="1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046" y="1885404"/>
            <a:ext cx="5660572" cy="424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3560" y="6256020"/>
            <a:ext cx="3474720" cy="2606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198" y="6110730"/>
            <a:ext cx="3340530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ORTHODONTIC IMPRESSION TRAYS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02911" y="9193268"/>
            <a:ext cx="3152537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ULTRASONIC  CLEANER CAPACITY 3.5 LTS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538" y="1983128"/>
            <a:ext cx="2951545" cy="3935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478" y="5000263"/>
            <a:ext cx="3009225" cy="401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84335" y="5398352"/>
            <a:ext cx="1960793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ELECTROPOLISHER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53217" y="9395892"/>
            <a:ext cx="3350533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TYPODONTS WITH FULL TEETH SET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741" y="5950635"/>
            <a:ext cx="4414129" cy="331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0795" y="1885069"/>
            <a:ext cx="2560549" cy="34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979" y="6119356"/>
            <a:ext cx="3120650" cy="5288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ANATOMICAL ARTICULATOR WITH FACE BOW ATTACHMENTS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39721" y="9335373"/>
            <a:ext cx="2764668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FREE PLANE ARTICULATORS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517" y="2011679"/>
            <a:ext cx="2936838" cy="3915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490857" y="5111077"/>
            <a:ext cx="2992420" cy="3989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9049" y="6097800"/>
            <a:ext cx="2195601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HINGE ARTICULATORS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05200" y="8924826"/>
            <a:ext cx="2972248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COMPUTER SOFTWARE FOR CEPHALOMETRICS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" y="2026920"/>
            <a:ext cx="292608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7570" y="4587240"/>
            <a:ext cx="3120390" cy="416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9345" y="5150241"/>
            <a:ext cx="4000501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COMPUTER WITH INTERNET CONNECTION WITH ATTACHED PRINTER AND SCANNER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8850" y="9544435"/>
            <a:ext cx="1604350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REFRIGERATOR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6156" y="1901414"/>
            <a:ext cx="4207137" cy="315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6769" y="5841403"/>
            <a:ext cx="2687619" cy="358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2" cstate="print"/>
          <a:srcRect t="11190"/>
          <a:stretch>
            <a:fillRect/>
          </a:stretch>
        </p:blipFill>
        <p:spPr bwMode="auto">
          <a:xfrm>
            <a:off x="215900" y="2006600"/>
            <a:ext cx="3314700" cy="4884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 t="18413"/>
          <a:stretch>
            <a:fillRect/>
          </a:stretch>
        </p:blipFill>
        <p:spPr bwMode="auto">
          <a:xfrm>
            <a:off x="3657600" y="5210118"/>
            <a:ext cx="3009900" cy="4365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83543" y="8053192"/>
            <a:ext cx="3337103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DEPARTMENT OF ORTHODONTICS</a:t>
            </a:r>
          </a:p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UNDER GRADUATE SECTION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79" y="3140765"/>
            <a:ext cx="6355304" cy="449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327872" y="7854409"/>
            <a:ext cx="4448088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RECEPTION - DEPARTMENT OF ORTHODONTICS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0963" y="8240900"/>
            <a:ext cx="4506988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HOD ROOM - DEPARTMENT OF ORTHODONTICS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6758" y="2006600"/>
            <a:ext cx="4416218" cy="5888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140697"/>
            <a:ext cx="6378744" cy="4250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616226" y="7635749"/>
            <a:ext cx="5715001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PG PRECLINICAL LABORATORY DEPARTMENT OF ORTHODONTICS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626" y="2474843"/>
            <a:ext cx="6054660" cy="3995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90439" y="6940009"/>
            <a:ext cx="5521517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STERILIZATION ROOM - DEPARTMENT OF ORTHODONTICS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931" y="3021496"/>
            <a:ext cx="6141129" cy="4103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21476" y="7586053"/>
            <a:ext cx="5779935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PHOTOGRAPGY SECTION - DEPARTMENT OF ORTHODONTICS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6907</TotalTime>
  <Words>421</Words>
  <Application>Microsoft Office PowerPoint</Application>
  <PresentationFormat>A4 Paper (210x297 mm)</PresentationFormat>
  <Paragraphs>177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CAMPUS FACILITIES AND OVERALL AMBIENCE</dc:title>
  <dc:creator>Yatishkumar Joshi</dc:creator>
  <cp:lastModifiedBy>Ortho</cp:lastModifiedBy>
  <cp:revision>716</cp:revision>
  <dcterms:created xsi:type="dcterms:W3CDTF">2022-10-18T08:39:45Z</dcterms:created>
  <dcterms:modified xsi:type="dcterms:W3CDTF">2023-04-18T09:24:46Z</dcterms:modified>
</cp:coreProperties>
</file>