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7"/>
  </p:notesMasterIdLst>
  <p:sldIdLst>
    <p:sldId id="280" r:id="rId2"/>
    <p:sldId id="285" r:id="rId3"/>
    <p:sldId id="286" r:id="rId4"/>
    <p:sldId id="287" r:id="rId5"/>
    <p:sldId id="288" r:id="rId6"/>
    <p:sldId id="281" r:id="rId7"/>
    <p:sldId id="289" r:id="rId8"/>
    <p:sldId id="267" r:id="rId9"/>
    <p:sldId id="290" r:id="rId10"/>
    <p:sldId id="272" r:id="rId11"/>
    <p:sldId id="291" r:id="rId12"/>
    <p:sldId id="292" r:id="rId13"/>
    <p:sldId id="278" r:id="rId14"/>
    <p:sldId id="293" r:id="rId15"/>
    <p:sldId id="274" r:id="rId16"/>
    <p:sldId id="294" r:id="rId17"/>
    <p:sldId id="276" r:id="rId18"/>
    <p:sldId id="295" r:id="rId19"/>
    <p:sldId id="296" r:id="rId20"/>
    <p:sldId id="275" r:id="rId21"/>
    <p:sldId id="297" r:id="rId22"/>
    <p:sldId id="298" r:id="rId23"/>
    <p:sldId id="273" r:id="rId24"/>
    <p:sldId id="299" r:id="rId25"/>
    <p:sldId id="300" r:id="rId26"/>
    <p:sldId id="301" r:id="rId27"/>
    <p:sldId id="277" r:id="rId28"/>
    <p:sldId id="284" r:id="rId29"/>
    <p:sldId id="302" r:id="rId30"/>
    <p:sldId id="303" r:id="rId31"/>
    <p:sldId id="304" r:id="rId32"/>
    <p:sldId id="306" r:id="rId33"/>
    <p:sldId id="307" r:id="rId34"/>
    <p:sldId id="283" r:id="rId35"/>
    <p:sldId id="308" r:id="rId36"/>
    <p:sldId id="264" r:id="rId37"/>
    <p:sldId id="309" r:id="rId38"/>
    <p:sldId id="263" r:id="rId39"/>
    <p:sldId id="310" r:id="rId40"/>
    <p:sldId id="271" r:id="rId41"/>
    <p:sldId id="311" r:id="rId42"/>
    <p:sldId id="312" r:id="rId43"/>
    <p:sldId id="314" r:id="rId44"/>
    <p:sldId id="270" r:id="rId45"/>
    <p:sldId id="315" r:id="rId46"/>
    <p:sldId id="258" r:id="rId47"/>
    <p:sldId id="346" r:id="rId48"/>
    <p:sldId id="262" r:id="rId49"/>
    <p:sldId id="317" r:id="rId50"/>
    <p:sldId id="261" r:id="rId51"/>
    <p:sldId id="266" r:id="rId52"/>
    <p:sldId id="319" r:id="rId53"/>
    <p:sldId id="320" r:id="rId54"/>
    <p:sldId id="321" r:id="rId55"/>
    <p:sldId id="265" r:id="rId56"/>
    <p:sldId id="257" r:id="rId57"/>
    <p:sldId id="322" r:id="rId58"/>
    <p:sldId id="256" r:id="rId59"/>
    <p:sldId id="269" r:id="rId60"/>
    <p:sldId id="324" r:id="rId61"/>
    <p:sldId id="268" r:id="rId62"/>
    <p:sldId id="325" r:id="rId63"/>
    <p:sldId id="326" r:id="rId64"/>
    <p:sldId id="327" r:id="rId65"/>
    <p:sldId id="328" r:id="rId66"/>
    <p:sldId id="260" r:id="rId67"/>
    <p:sldId id="329" r:id="rId68"/>
    <p:sldId id="330" r:id="rId69"/>
    <p:sldId id="282" r:id="rId70"/>
    <p:sldId id="331" r:id="rId71"/>
    <p:sldId id="332" r:id="rId72"/>
    <p:sldId id="323" r:id="rId73"/>
    <p:sldId id="334" r:id="rId74"/>
    <p:sldId id="335" r:id="rId75"/>
    <p:sldId id="333" r:id="rId76"/>
    <p:sldId id="337" r:id="rId77"/>
    <p:sldId id="336" r:id="rId78"/>
    <p:sldId id="339" r:id="rId79"/>
    <p:sldId id="259" r:id="rId80"/>
    <p:sldId id="341" r:id="rId81"/>
    <p:sldId id="340" r:id="rId82"/>
    <p:sldId id="344" r:id="rId83"/>
    <p:sldId id="343" r:id="rId84"/>
    <p:sldId id="345" r:id="rId85"/>
    <p:sldId id="342" r:id="rId8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57" autoAdjust="0"/>
    <p:restoredTop sz="94660"/>
  </p:normalViewPr>
  <p:slideViewPr>
    <p:cSldViewPr snapToGrid="0">
      <p:cViewPr varScale="1">
        <p:scale>
          <a:sx n="86" d="100"/>
          <a:sy n="86" d="100"/>
        </p:scale>
        <p:origin x="-22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tishkumar Joshi" userId="a6e39c40bcbaf6b8" providerId="LiveId" clId="{31A9FE2B-2A95-43A5-BDD6-D68390EB2AAA}"/>
    <pc:docChg chg="undo custSel addSld delSld modSld modMainMaster">
      <pc:chgData name="Yatishkumar Joshi" userId="a6e39c40bcbaf6b8" providerId="LiveId" clId="{31A9FE2B-2A95-43A5-BDD6-D68390EB2AAA}" dt="2022-10-17T11:29:53.276" v="8504" actId="1076"/>
      <pc:docMkLst>
        <pc:docMk/>
      </pc:docMkLst>
      <pc:sldChg chg="addSp delSp modSp new mod setBg">
        <pc:chgData name="Yatishkumar Joshi" userId="a6e39c40bcbaf6b8" providerId="LiveId" clId="{31A9FE2B-2A95-43A5-BDD6-D68390EB2AAA}" dt="2022-10-17T11:27:52.679" v="8469" actId="1076"/>
        <pc:sldMkLst>
          <pc:docMk/>
          <pc:sldMk cId="1583027380" sldId="256"/>
        </pc:sldMkLst>
        <pc:spChg chg="del">
          <ac:chgData name="Yatishkumar Joshi" userId="a6e39c40bcbaf6b8" providerId="LiveId" clId="{31A9FE2B-2A95-43A5-BDD6-D68390EB2AAA}" dt="2022-10-17T06:47:12.152" v="2" actId="478"/>
          <ac:spMkLst>
            <pc:docMk/>
            <pc:sldMk cId="1583027380" sldId="256"/>
            <ac:spMk id="2" creationId="{3466DFD1-E9D4-EAE3-D51A-84B3F143CCB0}"/>
          </ac:spMkLst>
        </pc:spChg>
        <pc:spChg chg="del">
          <ac:chgData name="Yatishkumar Joshi" userId="a6e39c40bcbaf6b8" providerId="LiveId" clId="{31A9FE2B-2A95-43A5-BDD6-D68390EB2AAA}" dt="2022-10-17T06:47:16.775" v="3" actId="478"/>
          <ac:spMkLst>
            <pc:docMk/>
            <pc:sldMk cId="1583027380" sldId="256"/>
            <ac:spMk id="3" creationId="{62A3B5F9-BE5B-DF94-37B7-E1E48EA418E4}"/>
          </ac:spMkLst>
        </pc:spChg>
        <pc:graphicFrameChg chg="add del mod modGraphic">
          <ac:chgData name="Yatishkumar Joshi" userId="a6e39c40bcbaf6b8" providerId="LiveId" clId="{31A9FE2B-2A95-43A5-BDD6-D68390EB2AAA}" dt="2022-10-17T11:20:10.573" v="8395" actId="115"/>
          <ac:graphicFrameMkLst>
            <pc:docMk/>
            <pc:sldMk cId="1583027380" sldId="256"/>
            <ac:graphicFrameMk id="4" creationId="{15A54F1D-843A-FAF6-4274-F35709CE818C}"/>
          </ac:graphicFrameMkLst>
        </pc:graphicFrameChg>
        <pc:picChg chg="add mod">
          <ac:chgData name="Yatishkumar Joshi" userId="a6e39c40bcbaf6b8" providerId="LiveId" clId="{31A9FE2B-2A95-43A5-BDD6-D68390EB2AAA}" dt="2022-10-17T11:27:33.018" v="8467"/>
          <ac:picMkLst>
            <pc:docMk/>
            <pc:sldMk cId="1583027380" sldId="256"/>
            <ac:picMk id="3" creationId="{CEAC5614-9E11-CE01-7971-A93751193EEC}"/>
          </ac:picMkLst>
        </pc:picChg>
        <pc:picChg chg="add mod">
          <ac:chgData name="Yatishkumar Joshi" userId="a6e39c40bcbaf6b8" providerId="LiveId" clId="{31A9FE2B-2A95-43A5-BDD6-D68390EB2AAA}" dt="2022-10-17T11:27:52.679" v="8469" actId="1076"/>
          <ac:picMkLst>
            <pc:docMk/>
            <pc:sldMk cId="1583027380" sldId="256"/>
            <ac:picMk id="5" creationId="{91481924-A281-1D95-46CF-AB89A6ED02E8}"/>
          </ac:picMkLst>
        </pc:picChg>
      </pc:sldChg>
      <pc:sldChg chg="addSp modSp add mod">
        <pc:chgData name="Yatishkumar Joshi" userId="a6e39c40bcbaf6b8" providerId="LiveId" clId="{31A9FE2B-2A95-43A5-BDD6-D68390EB2AAA}" dt="2022-10-17T11:27:59.939" v="8471" actId="1036"/>
        <pc:sldMkLst>
          <pc:docMk/>
          <pc:sldMk cId="2665425418" sldId="257"/>
        </pc:sldMkLst>
        <pc:graphicFrameChg chg="modGraphic">
          <ac:chgData name="Yatishkumar Joshi" userId="a6e39c40bcbaf6b8" providerId="LiveId" clId="{31A9FE2B-2A95-43A5-BDD6-D68390EB2AAA}" dt="2022-10-17T07:14:17.033" v="1135" actId="20577"/>
          <ac:graphicFrameMkLst>
            <pc:docMk/>
            <pc:sldMk cId="2665425418" sldId="257"/>
            <ac:graphicFrameMk id="4" creationId="{15A54F1D-843A-FAF6-4274-F35709CE818C}"/>
          </ac:graphicFrameMkLst>
        </pc:graphicFrameChg>
        <pc:picChg chg="add mod">
          <ac:chgData name="Yatishkumar Joshi" userId="a6e39c40bcbaf6b8" providerId="LiveId" clId="{31A9FE2B-2A95-43A5-BDD6-D68390EB2AAA}" dt="2022-10-17T11:27:59.939" v="8471" actId="1036"/>
          <ac:picMkLst>
            <pc:docMk/>
            <pc:sldMk cId="2665425418" sldId="257"/>
            <ac:picMk id="2" creationId="{CFCE3A57-FA64-DE25-086C-F067B2BFDBC3}"/>
          </ac:picMkLst>
        </pc:picChg>
        <pc:picChg chg="add mod">
          <ac:chgData name="Yatishkumar Joshi" userId="a6e39c40bcbaf6b8" providerId="LiveId" clId="{31A9FE2B-2A95-43A5-BDD6-D68390EB2AAA}" dt="2022-10-17T11:27:59.939" v="8471" actId="1036"/>
          <ac:picMkLst>
            <pc:docMk/>
            <pc:sldMk cId="2665425418" sldId="257"/>
            <ac:picMk id="3" creationId="{CC2F12EA-72AE-A782-FB5B-95E4B26B32D7}"/>
          </ac:picMkLst>
        </pc:picChg>
      </pc:sldChg>
      <pc:sldChg chg="addSp delSp modSp add mod">
        <pc:chgData name="Yatishkumar Joshi" userId="a6e39c40bcbaf6b8" providerId="LiveId" clId="{31A9FE2B-2A95-43A5-BDD6-D68390EB2AAA}" dt="2022-10-17T11:28:04.398" v="8472"/>
        <pc:sldMkLst>
          <pc:docMk/>
          <pc:sldMk cId="972117377" sldId="258"/>
        </pc:sldMkLst>
        <pc:graphicFrameChg chg="add del">
          <ac:chgData name="Yatishkumar Joshi" userId="a6e39c40bcbaf6b8" providerId="LiveId" clId="{31A9FE2B-2A95-43A5-BDD6-D68390EB2AAA}" dt="2022-10-17T07:15:04.362" v="1365"/>
          <ac:graphicFrameMkLst>
            <pc:docMk/>
            <pc:sldMk cId="972117377" sldId="258"/>
            <ac:graphicFrameMk id="2" creationId="{E57D3E9B-1775-DD2E-9998-FDA04CD94E86}"/>
          </ac:graphicFrameMkLst>
        </pc:graphicFrameChg>
        <pc:graphicFrameChg chg="add del">
          <ac:chgData name="Yatishkumar Joshi" userId="a6e39c40bcbaf6b8" providerId="LiveId" clId="{31A9FE2B-2A95-43A5-BDD6-D68390EB2AAA}" dt="2022-10-17T07:15:09.830" v="1367"/>
          <ac:graphicFrameMkLst>
            <pc:docMk/>
            <pc:sldMk cId="972117377" sldId="258"/>
            <ac:graphicFrameMk id="3" creationId="{F5918C65-E4FA-D6D9-5319-21EF2F6DAD24}"/>
          </ac:graphicFrameMkLst>
        </pc:graphicFrameChg>
        <pc:graphicFrameChg chg="mod modGraphic">
          <ac:chgData name="Yatishkumar Joshi" userId="a6e39c40bcbaf6b8" providerId="LiveId" clId="{31A9FE2B-2A95-43A5-BDD6-D68390EB2AAA}" dt="2022-10-17T10:07:07.761" v="7008"/>
          <ac:graphicFrameMkLst>
            <pc:docMk/>
            <pc:sldMk cId="972117377" sldId="258"/>
            <ac:graphicFrameMk id="4" creationId="{15A54F1D-843A-FAF6-4274-F35709CE818C}"/>
          </ac:graphicFrameMkLst>
        </pc:graphicFrameChg>
        <pc:graphicFrameChg chg="add del">
          <ac:chgData name="Yatishkumar Joshi" userId="a6e39c40bcbaf6b8" providerId="LiveId" clId="{31A9FE2B-2A95-43A5-BDD6-D68390EB2AAA}" dt="2022-10-17T07:17:27.076" v="1535"/>
          <ac:graphicFrameMkLst>
            <pc:docMk/>
            <pc:sldMk cId="972117377" sldId="258"/>
            <ac:graphicFrameMk id="5" creationId="{AD7AF686-30E1-11EE-378A-5435568C1BF7}"/>
          </ac:graphicFrameMkLst>
        </pc:graphicFrameChg>
        <pc:picChg chg="add mod">
          <ac:chgData name="Yatishkumar Joshi" userId="a6e39c40bcbaf6b8" providerId="LiveId" clId="{31A9FE2B-2A95-43A5-BDD6-D68390EB2AAA}" dt="2022-10-17T11:28:04.398" v="8472"/>
          <ac:picMkLst>
            <pc:docMk/>
            <pc:sldMk cId="972117377" sldId="258"/>
            <ac:picMk id="2" creationId="{B422582A-2D12-0126-687E-D224A000C539}"/>
          </ac:picMkLst>
        </pc:picChg>
        <pc:picChg chg="add mod">
          <ac:chgData name="Yatishkumar Joshi" userId="a6e39c40bcbaf6b8" providerId="LiveId" clId="{31A9FE2B-2A95-43A5-BDD6-D68390EB2AAA}" dt="2022-10-17T11:28:04.398" v="8472"/>
          <ac:picMkLst>
            <pc:docMk/>
            <pc:sldMk cId="972117377" sldId="258"/>
            <ac:picMk id="3" creationId="{BE8636AA-99B8-023B-9029-2931ACA72163}"/>
          </ac:picMkLst>
        </pc:picChg>
      </pc:sldChg>
      <pc:sldChg chg="addSp modSp new mod">
        <pc:chgData name="Yatishkumar Joshi" userId="a6e39c40bcbaf6b8" providerId="LiveId" clId="{31A9FE2B-2A95-43A5-BDD6-D68390EB2AAA}" dt="2022-10-17T11:28:06.081" v="8473"/>
        <pc:sldMkLst>
          <pc:docMk/>
          <pc:sldMk cId="1304598845" sldId="259"/>
        </pc:sldMkLst>
        <pc:graphicFrameChg chg="add mod modGraphic">
          <ac:chgData name="Yatishkumar Joshi" userId="a6e39c40bcbaf6b8" providerId="LiveId" clId="{31A9FE2B-2A95-43A5-BDD6-D68390EB2AAA}" dt="2022-10-17T10:09:07.893" v="7098" actId="122"/>
          <ac:graphicFrameMkLst>
            <pc:docMk/>
            <pc:sldMk cId="1304598845" sldId="259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06.081" v="8473"/>
          <ac:picMkLst>
            <pc:docMk/>
            <pc:sldMk cId="1304598845" sldId="259"/>
            <ac:picMk id="3" creationId="{BFD5C596-76A9-7BCA-2CB3-7FC3529F869D}"/>
          </ac:picMkLst>
        </pc:picChg>
        <pc:picChg chg="add mod">
          <ac:chgData name="Yatishkumar Joshi" userId="a6e39c40bcbaf6b8" providerId="LiveId" clId="{31A9FE2B-2A95-43A5-BDD6-D68390EB2AAA}" dt="2022-10-17T11:28:06.081" v="8473"/>
          <ac:picMkLst>
            <pc:docMk/>
            <pc:sldMk cId="1304598845" sldId="259"/>
            <ac:picMk id="4" creationId="{B14D8CB8-2A20-E9E1-82F8-7D1B37249BA7}"/>
          </ac:picMkLst>
        </pc:picChg>
      </pc:sldChg>
      <pc:sldChg chg="add del">
        <pc:chgData name="Yatishkumar Joshi" userId="a6e39c40bcbaf6b8" providerId="LiveId" clId="{31A9FE2B-2A95-43A5-BDD6-D68390EB2AAA}" dt="2022-10-17T07:20:08.760" v="1595" actId="47"/>
        <pc:sldMkLst>
          <pc:docMk/>
          <pc:sldMk cId="1376491735" sldId="260"/>
        </pc:sldMkLst>
      </pc:sldChg>
      <pc:sldChg chg="addSp modSp add mod">
        <pc:chgData name="Yatishkumar Joshi" userId="a6e39c40bcbaf6b8" providerId="LiveId" clId="{31A9FE2B-2A95-43A5-BDD6-D68390EB2AAA}" dt="2022-10-17T11:28:11.326" v="8476"/>
        <pc:sldMkLst>
          <pc:docMk/>
          <pc:sldMk cId="2771082361" sldId="260"/>
        </pc:sldMkLst>
        <pc:graphicFrameChg chg="mod modGraphic">
          <ac:chgData name="Yatishkumar Joshi" userId="a6e39c40bcbaf6b8" providerId="LiveId" clId="{31A9FE2B-2A95-43A5-BDD6-D68390EB2AAA}" dt="2022-10-17T10:27:55.041" v="7198" actId="20577"/>
          <ac:graphicFrameMkLst>
            <pc:docMk/>
            <pc:sldMk cId="2771082361" sldId="260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11.326" v="8476"/>
          <ac:picMkLst>
            <pc:docMk/>
            <pc:sldMk cId="2771082361" sldId="260"/>
            <ac:picMk id="3" creationId="{DCC82E83-D011-6987-E83D-47599CEF90A0}"/>
          </ac:picMkLst>
        </pc:picChg>
        <pc:picChg chg="add mod">
          <ac:chgData name="Yatishkumar Joshi" userId="a6e39c40bcbaf6b8" providerId="LiveId" clId="{31A9FE2B-2A95-43A5-BDD6-D68390EB2AAA}" dt="2022-10-17T11:28:11.326" v="8476"/>
          <ac:picMkLst>
            <pc:docMk/>
            <pc:sldMk cId="2771082361" sldId="260"/>
            <ac:picMk id="4" creationId="{2C0991B1-23C4-70DD-2517-E08D24C09126}"/>
          </ac:picMkLst>
        </pc:picChg>
      </pc:sldChg>
      <pc:sldChg chg="addSp modSp add mod">
        <pc:chgData name="Yatishkumar Joshi" userId="a6e39c40bcbaf6b8" providerId="LiveId" clId="{31A9FE2B-2A95-43A5-BDD6-D68390EB2AAA}" dt="2022-10-17T11:28:09.342" v="8475"/>
        <pc:sldMkLst>
          <pc:docMk/>
          <pc:sldMk cId="3065928521" sldId="261"/>
        </pc:sldMkLst>
        <pc:graphicFrameChg chg="mod modGraphic">
          <ac:chgData name="Yatishkumar Joshi" userId="a6e39c40bcbaf6b8" providerId="LiveId" clId="{31A9FE2B-2A95-43A5-BDD6-D68390EB2AAA}" dt="2022-10-17T10:13:05.106" v="7129" actId="20577"/>
          <ac:graphicFrameMkLst>
            <pc:docMk/>
            <pc:sldMk cId="3065928521" sldId="261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09.342" v="8475"/>
          <ac:picMkLst>
            <pc:docMk/>
            <pc:sldMk cId="3065928521" sldId="261"/>
            <ac:picMk id="3" creationId="{8DB15E8E-2A9F-1A00-F729-DAB314276E29}"/>
          </ac:picMkLst>
        </pc:picChg>
        <pc:picChg chg="add mod">
          <ac:chgData name="Yatishkumar Joshi" userId="a6e39c40bcbaf6b8" providerId="LiveId" clId="{31A9FE2B-2A95-43A5-BDD6-D68390EB2AAA}" dt="2022-10-17T11:28:09.342" v="8475"/>
          <ac:picMkLst>
            <pc:docMk/>
            <pc:sldMk cId="3065928521" sldId="261"/>
            <ac:picMk id="4" creationId="{137A8AFC-794E-DF3E-0C91-5A8892BABCEC}"/>
          </ac:picMkLst>
        </pc:picChg>
      </pc:sldChg>
      <pc:sldChg chg="addSp modSp add mod">
        <pc:chgData name="Yatishkumar Joshi" userId="a6e39c40bcbaf6b8" providerId="LiveId" clId="{31A9FE2B-2A95-43A5-BDD6-D68390EB2AAA}" dt="2022-10-17T11:28:07.608" v="8474"/>
        <pc:sldMkLst>
          <pc:docMk/>
          <pc:sldMk cId="3391882918" sldId="262"/>
        </pc:sldMkLst>
        <pc:graphicFrameChg chg="mod modGraphic">
          <ac:chgData name="Yatishkumar Joshi" userId="a6e39c40bcbaf6b8" providerId="LiveId" clId="{31A9FE2B-2A95-43A5-BDD6-D68390EB2AAA}" dt="2022-10-17T10:17:17.827" v="7173" actId="313"/>
          <ac:graphicFrameMkLst>
            <pc:docMk/>
            <pc:sldMk cId="3391882918" sldId="262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07.608" v="8474"/>
          <ac:picMkLst>
            <pc:docMk/>
            <pc:sldMk cId="3391882918" sldId="262"/>
            <ac:picMk id="3" creationId="{0A37A515-3CDB-7F6B-9651-946F4EF0F8FA}"/>
          </ac:picMkLst>
        </pc:picChg>
        <pc:picChg chg="add mod">
          <ac:chgData name="Yatishkumar Joshi" userId="a6e39c40bcbaf6b8" providerId="LiveId" clId="{31A9FE2B-2A95-43A5-BDD6-D68390EB2AAA}" dt="2022-10-17T11:28:07.608" v="8474"/>
          <ac:picMkLst>
            <pc:docMk/>
            <pc:sldMk cId="3391882918" sldId="262"/>
            <ac:picMk id="4" creationId="{CB21F8B2-E35D-4C93-BBEE-1D9B69BC17E0}"/>
          </ac:picMkLst>
        </pc:picChg>
      </pc:sldChg>
      <pc:sldChg chg="addSp modSp add mod">
        <pc:chgData name="Yatishkumar Joshi" userId="a6e39c40bcbaf6b8" providerId="LiveId" clId="{31A9FE2B-2A95-43A5-BDD6-D68390EB2AAA}" dt="2022-10-17T11:28:19.025" v="8480"/>
        <pc:sldMkLst>
          <pc:docMk/>
          <pc:sldMk cId="3823760202" sldId="263"/>
        </pc:sldMkLst>
        <pc:graphicFrameChg chg="modGraphic">
          <ac:chgData name="Yatishkumar Joshi" userId="a6e39c40bcbaf6b8" providerId="LiveId" clId="{31A9FE2B-2A95-43A5-BDD6-D68390EB2AAA}" dt="2022-10-17T10:41:16.163" v="7525" actId="20577"/>
          <ac:graphicFrameMkLst>
            <pc:docMk/>
            <pc:sldMk cId="3823760202" sldId="263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19.025" v="8480"/>
          <ac:picMkLst>
            <pc:docMk/>
            <pc:sldMk cId="3823760202" sldId="263"/>
            <ac:picMk id="3" creationId="{6D6E004B-92CE-EF69-1240-171477CDBC32}"/>
          </ac:picMkLst>
        </pc:picChg>
        <pc:picChg chg="add mod">
          <ac:chgData name="Yatishkumar Joshi" userId="a6e39c40bcbaf6b8" providerId="LiveId" clId="{31A9FE2B-2A95-43A5-BDD6-D68390EB2AAA}" dt="2022-10-17T11:28:19.025" v="8480"/>
          <ac:picMkLst>
            <pc:docMk/>
            <pc:sldMk cId="3823760202" sldId="263"/>
            <ac:picMk id="4" creationId="{D1C2470D-E028-E9D8-B876-C8579644EA62}"/>
          </ac:picMkLst>
        </pc:picChg>
      </pc:sldChg>
      <pc:sldChg chg="addSp modSp add mod">
        <pc:chgData name="Yatishkumar Joshi" userId="a6e39c40bcbaf6b8" providerId="LiveId" clId="{31A9FE2B-2A95-43A5-BDD6-D68390EB2AAA}" dt="2022-10-17T11:28:17.365" v="8479"/>
        <pc:sldMkLst>
          <pc:docMk/>
          <pc:sldMk cId="1791324621" sldId="264"/>
        </pc:sldMkLst>
        <pc:graphicFrameChg chg="modGraphic">
          <ac:chgData name="Yatishkumar Joshi" userId="a6e39c40bcbaf6b8" providerId="LiveId" clId="{31A9FE2B-2A95-43A5-BDD6-D68390EB2AAA}" dt="2022-10-17T10:39:32.049" v="7458" actId="20577"/>
          <ac:graphicFrameMkLst>
            <pc:docMk/>
            <pc:sldMk cId="1791324621" sldId="264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17.365" v="8479"/>
          <ac:picMkLst>
            <pc:docMk/>
            <pc:sldMk cId="1791324621" sldId="264"/>
            <ac:picMk id="3" creationId="{DE9FD58F-8497-DE4E-4F9C-0BC8AE566A53}"/>
          </ac:picMkLst>
        </pc:picChg>
        <pc:picChg chg="add mod">
          <ac:chgData name="Yatishkumar Joshi" userId="a6e39c40bcbaf6b8" providerId="LiveId" clId="{31A9FE2B-2A95-43A5-BDD6-D68390EB2AAA}" dt="2022-10-17T11:28:17.365" v="8479"/>
          <ac:picMkLst>
            <pc:docMk/>
            <pc:sldMk cId="1791324621" sldId="264"/>
            <ac:picMk id="4" creationId="{329D9D85-0839-A206-29B8-E39F4A709FB3}"/>
          </ac:picMkLst>
        </pc:picChg>
      </pc:sldChg>
      <pc:sldChg chg="addSp modSp add mod">
        <pc:chgData name="Yatishkumar Joshi" userId="a6e39c40bcbaf6b8" providerId="LiveId" clId="{31A9FE2B-2A95-43A5-BDD6-D68390EB2AAA}" dt="2022-10-17T11:28:15.367" v="8478"/>
        <pc:sldMkLst>
          <pc:docMk/>
          <pc:sldMk cId="3229090487" sldId="265"/>
        </pc:sldMkLst>
        <pc:graphicFrameChg chg="modGraphic">
          <ac:chgData name="Yatishkumar Joshi" userId="a6e39c40bcbaf6b8" providerId="LiveId" clId="{31A9FE2B-2A95-43A5-BDD6-D68390EB2AAA}" dt="2022-10-17T10:35:08.598" v="7282" actId="20577"/>
          <ac:graphicFrameMkLst>
            <pc:docMk/>
            <pc:sldMk cId="3229090487" sldId="265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15.367" v="8478"/>
          <ac:picMkLst>
            <pc:docMk/>
            <pc:sldMk cId="3229090487" sldId="265"/>
            <ac:picMk id="3" creationId="{3CE131D2-8EBC-FD82-8361-CC43E4F488CC}"/>
          </ac:picMkLst>
        </pc:picChg>
        <pc:picChg chg="add mod">
          <ac:chgData name="Yatishkumar Joshi" userId="a6e39c40bcbaf6b8" providerId="LiveId" clId="{31A9FE2B-2A95-43A5-BDD6-D68390EB2AAA}" dt="2022-10-17T11:28:15.367" v="8478"/>
          <ac:picMkLst>
            <pc:docMk/>
            <pc:sldMk cId="3229090487" sldId="265"/>
            <ac:picMk id="4" creationId="{C4E99E2C-9150-45BC-C57F-9CCDA17B483D}"/>
          </ac:picMkLst>
        </pc:picChg>
      </pc:sldChg>
      <pc:sldChg chg="addSp modSp add mod">
        <pc:chgData name="Yatishkumar Joshi" userId="a6e39c40bcbaf6b8" providerId="LiveId" clId="{31A9FE2B-2A95-43A5-BDD6-D68390EB2AAA}" dt="2022-10-17T11:28:13.309" v="8477"/>
        <pc:sldMkLst>
          <pc:docMk/>
          <pc:sldMk cId="1814897085" sldId="266"/>
        </pc:sldMkLst>
        <pc:graphicFrameChg chg="modGraphic">
          <ac:chgData name="Yatishkumar Joshi" userId="a6e39c40bcbaf6b8" providerId="LiveId" clId="{31A9FE2B-2A95-43A5-BDD6-D68390EB2AAA}" dt="2022-10-17T08:39:29.841" v="2567" actId="20577"/>
          <ac:graphicFrameMkLst>
            <pc:docMk/>
            <pc:sldMk cId="1814897085" sldId="266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13.309" v="8477"/>
          <ac:picMkLst>
            <pc:docMk/>
            <pc:sldMk cId="1814897085" sldId="266"/>
            <ac:picMk id="3" creationId="{144D452D-41B1-F70A-1577-7539E784FEF6}"/>
          </ac:picMkLst>
        </pc:picChg>
        <pc:picChg chg="add mod">
          <ac:chgData name="Yatishkumar Joshi" userId="a6e39c40bcbaf6b8" providerId="LiveId" clId="{31A9FE2B-2A95-43A5-BDD6-D68390EB2AAA}" dt="2022-10-17T11:28:13.309" v="8477"/>
          <ac:picMkLst>
            <pc:docMk/>
            <pc:sldMk cId="1814897085" sldId="266"/>
            <ac:picMk id="4" creationId="{A53EBDFA-987C-3CED-861E-503F7D0A9AF6}"/>
          </ac:picMkLst>
        </pc:picChg>
      </pc:sldChg>
      <pc:sldChg chg="addSp modSp add mod">
        <pc:chgData name="Yatishkumar Joshi" userId="a6e39c40bcbaf6b8" providerId="LiveId" clId="{31A9FE2B-2A95-43A5-BDD6-D68390EB2AAA}" dt="2022-10-17T11:28:45.882" v="8487"/>
        <pc:sldMkLst>
          <pc:docMk/>
          <pc:sldMk cId="337823402" sldId="267"/>
        </pc:sldMkLst>
        <pc:graphicFrameChg chg="mod modGraphic">
          <ac:chgData name="Yatishkumar Joshi" userId="a6e39c40bcbaf6b8" providerId="LiveId" clId="{31A9FE2B-2A95-43A5-BDD6-D68390EB2AAA}" dt="2022-10-17T11:04:47.390" v="7769" actId="20577"/>
          <ac:graphicFrameMkLst>
            <pc:docMk/>
            <pc:sldMk cId="337823402" sldId="267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45.882" v="8487"/>
          <ac:picMkLst>
            <pc:docMk/>
            <pc:sldMk cId="337823402" sldId="267"/>
            <ac:picMk id="3" creationId="{65316283-1594-4898-C502-0E43B36E784E}"/>
          </ac:picMkLst>
        </pc:picChg>
        <pc:picChg chg="add mod">
          <ac:chgData name="Yatishkumar Joshi" userId="a6e39c40bcbaf6b8" providerId="LiveId" clId="{31A9FE2B-2A95-43A5-BDD6-D68390EB2AAA}" dt="2022-10-17T11:28:45.882" v="8487"/>
          <ac:picMkLst>
            <pc:docMk/>
            <pc:sldMk cId="337823402" sldId="267"/>
            <ac:picMk id="4" creationId="{92057727-585D-59E4-382A-0EE7DC9BFE52}"/>
          </ac:picMkLst>
        </pc:picChg>
      </pc:sldChg>
      <pc:sldChg chg="addSp modSp add mod">
        <pc:chgData name="Yatishkumar Joshi" userId="a6e39c40bcbaf6b8" providerId="LiveId" clId="{31A9FE2B-2A95-43A5-BDD6-D68390EB2AAA}" dt="2022-10-17T11:28:27.121" v="8484"/>
        <pc:sldMkLst>
          <pc:docMk/>
          <pc:sldMk cId="3499669778" sldId="268"/>
        </pc:sldMkLst>
        <pc:graphicFrameChg chg="modGraphic">
          <ac:chgData name="Yatishkumar Joshi" userId="a6e39c40bcbaf6b8" providerId="LiveId" clId="{31A9FE2B-2A95-43A5-BDD6-D68390EB2AAA}" dt="2022-10-17T11:02:50.173" v="7683" actId="20577"/>
          <ac:graphicFrameMkLst>
            <pc:docMk/>
            <pc:sldMk cId="3499669778" sldId="268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27.121" v="8484"/>
          <ac:picMkLst>
            <pc:docMk/>
            <pc:sldMk cId="3499669778" sldId="268"/>
            <ac:picMk id="3" creationId="{DD74D109-6BDF-7085-574F-2236D86F2716}"/>
          </ac:picMkLst>
        </pc:picChg>
        <pc:picChg chg="add mod">
          <ac:chgData name="Yatishkumar Joshi" userId="a6e39c40bcbaf6b8" providerId="LiveId" clId="{31A9FE2B-2A95-43A5-BDD6-D68390EB2AAA}" dt="2022-10-17T11:28:27.121" v="8484"/>
          <ac:picMkLst>
            <pc:docMk/>
            <pc:sldMk cId="3499669778" sldId="268"/>
            <ac:picMk id="4" creationId="{E15CBCA0-AE9E-1E20-1772-A42FD67936D4}"/>
          </ac:picMkLst>
        </pc:picChg>
      </pc:sldChg>
      <pc:sldChg chg="addSp modSp add mod">
        <pc:chgData name="Yatishkumar Joshi" userId="a6e39c40bcbaf6b8" providerId="LiveId" clId="{31A9FE2B-2A95-43A5-BDD6-D68390EB2AAA}" dt="2022-10-17T11:28:24.153" v="8483"/>
        <pc:sldMkLst>
          <pc:docMk/>
          <pc:sldMk cId="3596242957" sldId="269"/>
        </pc:sldMkLst>
        <pc:graphicFrameChg chg="modGraphic">
          <ac:chgData name="Yatishkumar Joshi" userId="a6e39c40bcbaf6b8" providerId="LiveId" clId="{31A9FE2B-2A95-43A5-BDD6-D68390EB2AAA}" dt="2022-10-17T11:00:40.573" v="7568" actId="313"/>
          <ac:graphicFrameMkLst>
            <pc:docMk/>
            <pc:sldMk cId="3596242957" sldId="269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24.153" v="8483"/>
          <ac:picMkLst>
            <pc:docMk/>
            <pc:sldMk cId="3596242957" sldId="269"/>
            <ac:picMk id="3" creationId="{2162BFB4-1175-D43F-2710-3CDAA0EE456A}"/>
          </ac:picMkLst>
        </pc:picChg>
        <pc:picChg chg="add mod">
          <ac:chgData name="Yatishkumar Joshi" userId="a6e39c40bcbaf6b8" providerId="LiveId" clId="{31A9FE2B-2A95-43A5-BDD6-D68390EB2AAA}" dt="2022-10-17T11:28:24.153" v="8483"/>
          <ac:picMkLst>
            <pc:docMk/>
            <pc:sldMk cId="3596242957" sldId="269"/>
            <ac:picMk id="4" creationId="{8B8C1147-EF1C-5ABF-5643-5888B5A09440}"/>
          </ac:picMkLst>
        </pc:picChg>
      </pc:sldChg>
      <pc:sldChg chg="addSp modSp add mod">
        <pc:chgData name="Yatishkumar Joshi" userId="a6e39c40bcbaf6b8" providerId="LiveId" clId="{31A9FE2B-2A95-43A5-BDD6-D68390EB2AAA}" dt="2022-10-17T11:28:22.439" v="8482"/>
        <pc:sldMkLst>
          <pc:docMk/>
          <pc:sldMk cId="2133068423" sldId="270"/>
        </pc:sldMkLst>
        <pc:graphicFrameChg chg="modGraphic">
          <ac:chgData name="Yatishkumar Joshi" userId="a6e39c40bcbaf6b8" providerId="LiveId" clId="{31A9FE2B-2A95-43A5-BDD6-D68390EB2AAA}" dt="2022-10-17T11:00:29.617" v="7564" actId="20577"/>
          <ac:graphicFrameMkLst>
            <pc:docMk/>
            <pc:sldMk cId="2133068423" sldId="270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22.439" v="8482"/>
          <ac:picMkLst>
            <pc:docMk/>
            <pc:sldMk cId="2133068423" sldId="270"/>
            <ac:picMk id="3" creationId="{49D71AA9-73E7-E011-73B0-E08826C18D68}"/>
          </ac:picMkLst>
        </pc:picChg>
        <pc:picChg chg="add mod">
          <ac:chgData name="Yatishkumar Joshi" userId="a6e39c40bcbaf6b8" providerId="LiveId" clId="{31A9FE2B-2A95-43A5-BDD6-D68390EB2AAA}" dt="2022-10-17T11:28:22.439" v="8482"/>
          <ac:picMkLst>
            <pc:docMk/>
            <pc:sldMk cId="2133068423" sldId="270"/>
            <ac:picMk id="4" creationId="{28B6E11E-AE5E-A18F-CDB7-774B3B5215AB}"/>
          </ac:picMkLst>
        </pc:picChg>
      </pc:sldChg>
      <pc:sldChg chg="addSp modSp add mod">
        <pc:chgData name="Yatishkumar Joshi" userId="a6e39c40bcbaf6b8" providerId="LiveId" clId="{31A9FE2B-2A95-43A5-BDD6-D68390EB2AAA}" dt="2022-10-17T11:28:20.645" v="8481"/>
        <pc:sldMkLst>
          <pc:docMk/>
          <pc:sldMk cId="734099936" sldId="271"/>
        </pc:sldMkLst>
        <pc:graphicFrameChg chg="modGraphic">
          <ac:chgData name="Yatishkumar Joshi" userId="a6e39c40bcbaf6b8" providerId="LiveId" clId="{31A9FE2B-2A95-43A5-BDD6-D68390EB2AAA}" dt="2022-10-17T10:59:32.576" v="7529" actId="20577"/>
          <ac:graphicFrameMkLst>
            <pc:docMk/>
            <pc:sldMk cId="734099936" sldId="271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20.645" v="8481"/>
          <ac:picMkLst>
            <pc:docMk/>
            <pc:sldMk cId="734099936" sldId="271"/>
            <ac:picMk id="3" creationId="{DDBB4619-354E-404A-59CD-A4CE10959592}"/>
          </ac:picMkLst>
        </pc:picChg>
        <pc:picChg chg="add mod">
          <ac:chgData name="Yatishkumar Joshi" userId="a6e39c40bcbaf6b8" providerId="LiveId" clId="{31A9FE2B-2A95-43A5-BDD6-D68390EB2AAA}" dt="2022-10-17T11:28:20.645" v="8481"/>
          <ac:picMkLst>
            <pc:docMk/>
            <pc:sldMk cId="734099936" sldId="271"/>
            <ac:picMk id="4" creationId="{04384515-CF69-42B5-A7BA-7C037EF6460C}"/>
          </ac:picMkLst>
        </pc:picChg>
      </pc:sldChg>
      <pc:sldChg chg="addSp modSp add mod">
        <pc:chgData name="Yatishkumar Joshi" userId="a6e39c40bcbaf6b8" providerId="LiveId" clId="{31A9FE2B-2A95-43A5-BDD6-D68390EB2AAA}" dt="2022-10-17T11:28:47.939" v="8488"/>
        <pc:sldMkLst>
          <pc:docMk/>
          <pc:sldMk cId="986418630" sldId="272"/>
        </pc:sldMkLst>
        <pc:graphicFrameChg chg="modGraphic">
          <ac:chgData name="Yatishkumar Joshi" userId="a6e39c40bcbaf6b8" providerId="LiveId" clId="{31A9FE2B-2A95-43A5-BDD6-D68390EB2AAA}" dt="2022-10-17T11:05:01.603" v="7771" actId="20577"/>
          <ac:graphicFrameMkLst>
            <pc:docMk/>
            <pc:sldMk cId="986418630" sldId="272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47.939" v="8488"/>
          <ac:picMkLst>
            <pc:docMk/>
            <pc:sldMk cId="986418630" sldId="272"/>
            <ac:picMk id="3" creationId="{3E5E56A6-4137-5515-6AED-D95B332816D8}"/>
          </ac:picMkLst>
        </pc:picChg>
        <pc:picChg chg="add mod">
          <ac:chgData name="Yatishkumar Joshi" userId="a6e39c40bcbaf6b8" providerId="LiveId" clId="{31A9FE2B-2A95-43A5-BDD6-D68390EB2AAA}" dt="2022-10-17T11:28:47.939" v="8488"/>
          <ac:picMkLst>
            <pc:docMk/>
            <pc:sldMk cId="986418630" sldId="272"/>
            <ac:picMk id="4" creationId="{AE79B179-A218-A3E5-1077-AF4D610C42E3}"/>
          </ac:picMkLst>
        </pc:picChg>
      </pc:sldChg>
      <pc:sldChg chg="addSp modSp add mod">
        <pc:chgData name="Yatishkumar Joshi" userId="a6e39c40bcbaf6b8" providerId="LiveId" clId="{31A9FE2B-2A95-43A5-BDD6-D68390EB2AAA}" dt="2022-10-17T11:28:49.634" v="8489"/>
        <pc:sldMkLst>
          <pc:docMk/>
          <pc:sldMk cId="992147241" sldId="273"/>
        </pc:sldMkLst>
        <pc:graphicFrameChg chg="mod modGraphic">
          <ac:chgData name="Yatishkumar Joshi" userId="a6e39c40bcbaf6b8" providerId="LiveId" clId="{31A9FE2B-2A95-43A5-BDD6-D68390EB2AAA}" dt="2022-10-17T11:06:43.806" v="7824" actId="20577"/>
          <ac:graphicFrameMkLst>
            <pc:docMk/>
            <pc:sldMk cId="992147241" sldId="273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49.634" v="8489"/>
          <ac:picMkLst>
            <pc:docMk/>
            <pc:sldMk cId="992147241" sldId="273"/>
            <ac:picMk id="3" creationId="{34983513-8224-FE1C-F52E-C94F1A203B4F}"/>
          </ac:picMkLst>
        </pc:picChg>
        <pc:picChg chg="add mod">
          <ac:chgData name="Yatishkumar Joshi" userId="a6e39c40bcbaf6b8" providerId="LiveId" clId="{31A9FE2B-2A95-43A5-BDD6-D68390EB2AAA}" dt="2022-10-17T11:28:49.634" v="8489"/>
          <ac:picMkLst>
            <pc:docMk/>
            <pc:sldMk cId="992147241" sldId="273"/>
            <ac:picMk id="4" creationId="{48F2A67E-AC37-404E-4DA9-52E1DA8A253E}"/>
          </ac:picMkLst>
        </pc:picChg>
      </pc:sldChg>
      <pc:sldChg chg="addSp modSp add mod">
        <pc:chgData name="Yatishkumar Joshi" userId="a6e39c40bcbaf6b8" providerId="LiveId" clId="{31A9FE2B-2A95-43A5-BDD6-D68390EB2AAA}" dt="2022-10-17T11:29:25.834" v="8503" actId="1036"/>
        <pc:sldMkLst>
          <pc:docMk/>
          <pc:sldMk cId="1929318755" sldId="274"/>
        </pc:sldMkLst>
        <pc:graphicFrameChg chg="modGraphic">
          <ac:chgData name="Yatishkumar Joshi" userId="a6e39c40bcbaf6b8" providerId="LiveId" clId="{31A9FE2B-2A95-43A5-BDD6-D68390EB2AAA}" dt="2022-10-17T11:19:40.681" v="8394" actId="20577"/>
          <ac:graphicFrameMkLst>
            <pc:docMk/>
            <pc:sldMk cId="1929318755" sldId="274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9:25.834" v="8503" actId="1036"/>
          <ac:picMkLst>
            <pc:docMk/>
            <pc:sldMk cId="1929318755" sldId="274"/>
            <ac:picMk id="3" creationId="{35C88D1E-5002-C2DC-DC32-0F568FC64708}"/>
          </ac:picMkLst>
        </pc:picChg>
        <pc:picChg chg="add mod">
          <ac:chgData name="Yatishkumar Joshi" userId="a6e39c40bcbaf6b8" providerId="LiveId" clId="{31A9FE2B-2A95-43A5-BDD6-D68390EB2AAA}" dt="2022-10-17T11:29:25.834" v="8503" actId="1036"/>
          <ac:picMkLst>
            <pc:docMk/>
            <pc:sldMk cId="1929318755" sldId="274"/>
            <ac:picMk id="4" creationId="{29E21832-C5F6-03A9-8489-8D28A27AFC6A}"/>
          </ac:picMkLst>
        </pc:picChg>
      </pc:sldChg>
      <pc:sldChg chg="addSp modSp add mod">
        <pc:chgData name="Yatishkumar Joshi" userId="a6e39c40bcbaf6b8" providerId="LiveId" clId="{31A9FE2B-2A95-43A5-BDD6-D68390EB2AAA}" dt="2022-10-17T11:29:18.414" v="8498"/>
        <pc:sldMkLst>
          <pc:docMk/>
          <pc:sldMk cId="3945055862" sldId="275"/>
        </pc:sldMkLst>
        <pc:graphicFrameChg chg="modGraphic">
          <ac:chgData name="Yatishkumar Joshi" userId="a6e39c40bcbaf6b8" providerId="LiveId" clId="{31A9FE2B-2A95-43A5-BDD6-D68390EB2AAA}" dt="2022-10-17T11:11:38.007" v="8093" actId="20577"/>
          <ac:graphicFrameMkLst>
            <pc:docMk/>
            <pc:sldMk cId="3945055862" sldId="275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9:18.414" v="8498"/>
          <ac:picMkLst>
            <pc:docMk/>
            <pc:sldMk cId="3945055862" sldId="275"/>
            <ac:picMk id="3" creationId="{1035CD73-ED86-5D33-DC82-53D221249A3C}"/>
          </ac:picMkLst>
        </pc:picChg>
        <pc:picChg chg="add mod">
          <ac:chgData name="Yatishkumar Joshi" userId="a6e39c40bcbaf6b8" providerId="LiveId" clId="{31A9FE2B-2A95-43A5-BDD6-D68390EB2AAA}" dt="2022-10-17T11:29:18.414" v="8498"/>
          <ac:picMkLst>
            <pc:docMk/>
            <pc:sldMk cId="3945055862" sldId="275"/>
            <ac:picMk id="4" creationId="{F722BDFD-5EA9-A2ED-E020-464B60050F43}"/>
          </ac:picMkLst>
        </pc:picChg>
      </pc:sldChg>
      <pc:sldChg chg="addSp modSp add mod">
        <pc:chgData name="Yatishkumar Joshi" userId="a6e39c40bcbaf6b8" providerId="LiveId" clId="{31A9FE2B-2A95-43A5-BDD6-D68390EB2AAA}" dt="2022-10-17T11:29:53.276" v="8504" actId="1076"/>
        <pc:sldMkLst>
          <pc:docMk/>
          <pc:sldMk cId="263027048" sldId="276"/>
        </pc:sldMkLst>
        <pc:graphicFrameChg chg="mod modGraphic">
          <ac:chgData name="Yatishkumar Joshi" userId="a6e39c40bcbaf6b8" providerId="LiveId" clId="{31A9FE2B-2A95-43A5-BDD6-D68390EB2AAA}" dt="2022-10-17T11:29:53.276" v="8504" actId="1076"/>
          <ac:graphicFrameMkLst>
            <pc:docMk/>
            <pc:sldMk cId="263027048" sldId="276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9:16.195" v="8497"/>
          <ac:picMkLst>
            <pc:docMk/>
            <pc:sldMk cId="263027048" sldId="276"/>
            <ac:picMk id="3" creationId="{C66F8965-1E54-EF3F-A1F8-8DEF93923B47}"/>
          </ac:picMkLst>
        </pc:picChg>
        <pc:picChg chg="add mod">
          <ac:chgData name="Yatishkumar Joshi" userId="a6e39c40bcbaf6b8" providerId="LiveId" clId="{31A9FE2B-2A95-43A5-BDD6-D68390EB2AAA}" dt="2022-10-17T11:29:16.195" v="8497"/>
          <ac:picMkLst>
            <pc:docMk/>
            <pc:sldMk cId="263027048" sldId="276"/>
            <ac:picMk id="4" creationId="{98231562-F5AA-34A7-A84F-C9EAD6E587CE}"/>
          </ac:picMkLst>
        </pc:picChg>
      </pc:sldChg>
      <pc:sldChg chg="addSp modSp add mod">
        <pc:chgData name="Yatishkumar Joshi" userId="a6e39c40bcbaf6b8" providerId="LiveId" clId="{31A9FE2B-2A95-43A5-BDD6-D68390EB2AAA}" dt="2022-10-17T11:28:51.944" v="8490"/>
        <pc:sldMkLst>
          <pc:docMk/>
          <pc:sldMk cId="2624426278" sldId="277"/>
        </pc:sldMkLst>
        <pc:graphicFrameChg chg="modGraphic">
          <ac:chgData name="Yatishkumar Joshi" userId="a6e39c40bcbaf6b8" providerId="LiveId" clId="{31A9FE2B-2A95-43A5-BDD6-D68390EB2AAA}" dt="2022-10-17T11:09:23.680" v="7962" actId="20577"/>
          <ac:graphicFrameMkLst>
            <pc:docMk/>
            <pc:sldMk cId="2624426278" sldId="277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51.944" v="8490"/>
          <ac:picMkLst>
            <pc:docMk/>
            <pc:sldMk cId="2624426278" sldId="277"/>
            <ac:picMk id="3" creationId="{42D07AF5-0A5D-D740-3E6F-58906A55E666}"/>
          </ac:picMkLst>
        </pc:picChg>
        <pc:picChg chg="add mod">
          <ac:chgData name="Yatishkumar Joshi" userId="a6e39c40bcbaf6b8" providerId="LiveId" clId="{31A9FE2B-2A95-43A5-BDD6-D68390EB2AAA}" dt="2022-10-17T11:28:51.944" v="8490"/>
          <ac:picMkLst>
            <pc:docMk/>
            <pc:sldMk cId="2624426278" sldId="277"/>
            <ac:picMk id="4" creationId="{6DF23654-7FE0-D7A7-263E-A1AFD7D1CDAA}"/>
          </ac:picMkLst>
        </pc:picChg>
      </pc:sldChg>
      <pc:sldChg chg="addSp modSp add mod">
        <pc:chgData name="Yatishkumar Joshi" userId="a6e39c40bcbaf6b8" providerId="LiveId" clId="{31A9FE2B-2A95-43A5-BDD6-D68390EB2AAA}" dt="2022-10-17T11:29:04.676" v="8496"/>
        <pc:sldMkLst>
          <pc:docMk/>
          <pc:sldMk cId="21121775" sldId="278"/>
        </pc:sldMkLst>
        <pc:graphicFrameChg chg="modGraphic">
          <ac:chgData name="Yatishkumar Joshi" userId="a6e39c40bcbaf6b8" providerId="LiveId" clId="{31A9FE2B-2A95-43A5-BDD6-D68390EB2AAA}" dt="2022-10-17T11:19:35.477" v="8392" actId="20577"/>
          <ac:graphicFrameMkLst>
            <pc:docMk/>
            <pc:sldMk cId="21121775" sldId="278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9:04.676" v="8496"/>
          <ac:picMkLst>
            <pc:docMk/>
            <pc:sldMk cId="21121775" sldId="278"/>
            <ac:picMk id="3" creationId="{AE616A76-1B17-B1B3-AA86-A0035F183D40}"/>
          </ac:picMkLst>
        </pc:picChg>
        <pc:picChg chg="add mod">
          <ac:chgData name="Yatishkumar Joshi" userId="a6e39c40bcbaf6b8" providerId="LiveId" clId="{31A9FE2B-2A95-43A5-BDD6-D68390EB2AAA}" dt="2022-10-17T11:29:04.676" v="8496"/>
          <ac:picMkLst>
            <pc:docMk/>
            <pc:sldMk cId="21121775" sldId="278"/>
            <ac:picMk id="4" creationId="{CB6F4F79-D483-B898-4D79-3417C526675B}"/>
          </ac:picMkLst>
        </pc:picChg>
      </pc:sldChg>
      <pc:sldChg chg="new del">
        <pc:chgData name="Yatishkumar Joshi" userId="a6e39c40bcbaf6b8" providerId="LiveId" clId="{31A9FE2B-2A95-43A5-BDD6-D68390EB2AAA}" dt="2022-10-17T09:51:33.112" v="6270" actId="47"/>
        <pc:sldMkLst>
          <pc:docMk/>
          <pc:sldMk cId="314631541" sldId="279"/>
        </pc:sldMkLst>
      </pc:sldChg>
      <pc:sldChg chg="addSp modSp add mod">
        <pc:chgData name="Yatishkumar Joshi" userId="a6e39c40bcbaf6b8" providerId="LiveId" clId="{31A9FE2B-2A95-43A5-BDD6-D68390EB2AAA}" dt="2022-10-17T11:29:02.946" v="8495"/>
        <pc:sldMkLst>
          <pc:docMk/>
          <pc:sldMk cId="2894685769" sldId="280"/>
        </pc:sldMkLst>
        <pc:graphicFrameChg chg="modGraphic">
          <ac:chgData name="Yatishkumar Joshi" userId="a6e39c40bcbaf6b8" providerId="LiveId" clId="{31A9FE2B-2A95-43A5-BDD6-D68390EB2AAA}" dt="2022-10-17T11:13:36.661" v="8119" actId="20577"/>
          <ac:graphicFrameMkLst>
            <pc:docMk/>
            <pc:sldMk cId="2894685769" sldId="280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9:02.946" v="8495"/>
          <ac:picMkLst>
            <pc:docMk/>
            <pc:sldMk cId="2894685769" sldId="280"/>
            <ac:picMk id="3" creationId="{CA6FE6CD-6974-A573-92D2-4EE79B351A63}"/>
          </ac:picMkLst>
        </pc:picChg>
        <pc:picChg chg="add mod">
          <ac:chgData name="Yatishkumar Joshi" userId="a6e39c40bcbaf6b8" providerId="LiveId" clId="{31A9FE2B-2A95-43A5-BDD6-D68390EB2AAA}" dt="2022-10-17T11:29:02.946" v="8495"/>
          <ac:picMkLst>
            <pc:docMk/>
            <pc:sldMk cId="2894685769" sldId="280"/>
            <ac:picMk id="4" creationId="{B3DA92E6-9BA3-5805-0298-1B6C359471BB}"/>
          </ac:picMkLst>
        </pc:picChg>
      </pc:sldChg>
      <pc:sldChg chg="addSp modSp add mod">
        <pc:chgData name="Yatishkumar Joshi" userId="a6e39c40bcbaf6b8" providerId="LiveId" clId="{31A9FE2B-2A95-43A5-BDD6-D68390EB2AAA}" dt="2022-10-17T11:29:01.450" v="8494"/>
        <pc:sldMkLst>
          <pc:docMk/>
          <pc:sldMk cId="3688883283" sldId="281"/>
        </pc:sldMkLst>
        <pc:graphicFrameChg chg="modGraphic">
          <ac:chgData name="Yatishkumar Joshi" userId="a6e39c40bcbaf6b8" providerId="LiveId" clId="{31A9FE2B-2A95-43A5-BDD6-D68390EB2AAA}" dt="2022-10-17T11:15:26.849" v="8123" actId="313"/>
          <ac:graphicFrameMkLst>
            <pc:docMk/>
            <pc:sldMk cId="3688883283" sldId="281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9:01.450" v="8494"/>
          <ac:picMkLst>
            <pc:docMk/>
            <pc:sldMk cId="3688883283" sldId="281"/>
            <ac:picMk id="3" creationId="{E3AE8286-6A93-11B0-6E7C-51DEAAAC9178}"/>
          </ac:picMkLst>
        </pc:picChg>
        <pc:picChg chg="add mod">
          <ac:chgData name="Yatishkumar Joshi" userId="a6e39c40bcbaf6b8" providerId="LiveId" clId="{31A9FE2B-2A95-43A5-BDD6-D68390EB2AAA}" dt="2022-10-17T11:29:01.450" v="8494"/>
          <ac:picMkLst>
            <pc:docMk/>
            <pc:sldMk cId="3688883283" sldId="281"/>
            <ac:picMk id="4" creationId="{0304C433-C70A-713C-5660-40FA3881BC79}"/>
          </ac:picMkLst>
        </pc:picChg>
      </pc:sldChg>
      <pc:sldChg chg="addSp modSp add mod">
        <pc:chgData name="Yatishkumar Joshi" userId="a6e39c40bcbaf6b8" providerId="LiveId" clId="{31A9FE2B-2A95-43A5-BDD6-D68390EB2AAA}" dt="2022-10-17T11:28:56.560" v="8491"/>
        <pc:sldMkLst>
          <pc:docMk/>
          <pc:sldMk cId="1427460372" sldId="282"/>
        </pc:sldMkLst>
        <pc:graphicFrameChg chg="modGraphic">
          <ac:chgData name="Yatishkumar Joshi" userId="a6e39c40bcbaf6b8" providerId="LiveId" clId="{31A9FE2B-2A95-43A5-BDD6-D68390EB2AAA}" dt="2022-10-17T11:19:19.059" v="8388" actId="20577"/>
          <ac:graphicFrameMkLst>
            <pc:docMk/>
            <pc:sldMk cId="1427460372" sldId="282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56.560" v="8491"/>
          <ac:picMkLst>
            <pc:docMk/>
            <pc:sldMk cId="1427460372" sldId="282"/>
            <ac:picMk id="3" creationId="{CDA7EAAC-6F7E-967B-FECC-F1C378FDD72F}"/>
          </ac:picMkLst>
        </pc:picChg>
        <pc:picChg chg="add mod">
          <ac:chgData name="Yatishkumar Joshi" userId="a6e39c40bcbaf6b8" providerId="LiveId" clId="{31A9FE2B-2A95-43A5-BDD6-D68390EB2AAA}" dt="2022-10-17T11:28:56.560" v="8491"/>
          <ac:picMkLst>
            <pc:docMk/>
            <pc:sldMk cId="1427460372" sldId="282"/>
            <ac:picMk id="4" creationId="{2343F9AF-8CEA-DA6A-5D10-09C222D535E3}"/>
          </ac:picMkLst>
        </pc:picChg>
      </pc:sldChg>
      <pc:sldChg chg="addSp modSp add mod">
        <pc:chgData name="Yatishkumar Joshi" userId="a6e39c40bcbaf6b8" providerId="LiveId" clId="{31A9FE2B-2A95-43A5-BDD6-D68390EB2AAA}" dt="2022-10-17T11:28:58.337" v="8492"/>
        <pc:sldMkLst>
          <pc:docMk/>
          <pc:sldMk cId="143527971" sldId="283"/>
        </pc:sldMkLst>
        <pc:graphicFrameChg chg="modGraphic">
          <ac:chgData name="Yatishkumar Joshi" userId="a6e39c40bcbaf6b8" providerId="LiveId" clId="{31A9FE2B-2A95-43A5-BDD6-D68390EB2AAA}" dt="2022-10-17T11:19:23.971" v="8390" actId="20577"/>
          <ac:graphicFrameMkLst>
            <pc:docMk/>
            <pc:sldMk cId="143527971" sldId="283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58.337" v="8492"/>
          <ac:picMkLst>
            <pc:docMk/>
            <pc:sldMk cId="143527971" sldId="283"/>
            <ac:picMk id="3" creationId="{CEB6D43C-7665-B1DD-926A-5F5910382850}"/>
          </ac:picMkLst>
        </pc:picChg>
        <pc:picChg chg="add mod">
          <ac:chgData name="Yatishkumar Joshi" userId="a6e39c40bcbaf6b8" providerId="LiveId" clId="{31A9FE2B-2A95-43A5-BDD6-D68390EB2AAA}" dt="2022-10-17T11:28:58.337" v="8492"/>
          <ac:picMkLst>
            <pc:docMk/>
            <pc:sldMk cId="143527971" sldId="283"/>
            <ac:picMk id="4" creationId="{00E90AF9-44B1-BB74-1386-59D3E5F3344B}"/>
          </ac:picMkLst>
        </pc:picChg>
      </pc:sldChg>
      <pc:sldChg chg="addSp modSp add mod">
        <pc:chgData name="Yatishkumar Joshi" userId="a6e39c40bcbaf6b8" providerId="LiveId" clId="{31A9FE2B-2A95-43A5-BDD6-D68390EB2AAA}" dt="2022-10-17T11:28:59.940" v="8493"/>
        <pc:sldMkLst>
          <pc:docMk/>
          <pc:sldMk cId="1003713764" sldId="284"/>
        </pc:sldMkLst>
        <pc:graphicFrameChg chg="modGraphic">
          <ac:chgData name="Yatishkumar Joshi" userId="a6e39c40bcbaf6b8" providerId="LiveId" clId="{31A9FE2B-2A95-43A5-BDD6-D68390EB2AAA}" dt="2022-10-17T11:15:46.072" v="8127" actId="20577"/>
          <ac:graphicFrameMkLst>
            <pc:docMk/>
            <pc:sldMk cId="1003713764" sldId="284"/>
            <ac:graphicFrameMk id="2" creationId="{9144BCDC-D33E-32BA-75FA-38CAEC32B5D9}"/>
          </ac:graphicFrameMkLst>
        </pc:graphicFrameChg>
        <pc:picChg chg="add mod">
          <ac:chgData name="Yatishkumar Joshi" userId="a6e39c40bcbaf6b8" providerId="LiveId" clId="{31A9FE2B-2A95-43A5-BDD6-D68390EB2AAA}" dt="2022-10-17T11:28:59.940" v="8493"/>
          <ac:picMkLst>
            <pc:docMk/>
            <pc:sldMk cId="1003713764" sldId="284"/>
            <ac:picMk id="3" creationId="{8E7AE5D3-DFDE-DC9E-27C1-0F126921867B}"/>
          </ac:picMkLst>
        </pc:picChg>
        <pc:picChg chg="add mod">
          <ac:chgData name="Yatishkumar Joshi" userId="a6e39c40bcbaf6b8" providerId="LiveId" clId="{31A9FE2B-2A95-43A5-BDD6-D68390EB2AAA}" dt="2022-10-17T11:28:59.940" v="8493"/>
          <ac:picMkLst>
            <pc:docMk/>
            <pc:sldMk cId="1003713764" sldId="284"/>
            <ac:picMk id="4" creationId="{07477242-B014-48FA-3511-975245092EFB}"/>
          </ac:picMkLst>
        </pc:picChg>
      </pc:sldChg>
      <pc:sldChg chg="add del">
        <pc:chgData name="Yatishkumar Joshi" userId="a6e39c40bcbaf6b8" providerId="LiveId" clId="{31A9FE2B-2A95-43A5-BDD6-D68390EB2AAA}" dt="2022-10-17T11:28:37.509" v="8486"/>
        <pc:sldMkLst>
          <pc:docMk/>
          <pc:sldMk cId="502045679" sldId="285"/>
        </pc:sldMkLst>
      </pc:sldChg>
      <pc:sldMasterChg chg="setBg modSldLayout">
        <pc:chgData name="Yatishkumar Joshi" userId="a6e39c40bcbaf6b8" providerId="LiveId" clId="{31A9FE2B-2A95-43A5-BDD6-D68390EB2AAA}" dt="2022-10-17T11:26:56.681" v="8462"/>
        <pc:sldMasterMkLst>
          <pc:docMk/>
          <pc:sldMasterMk cId="391701043" sldId="2147483648"/>
        </pc:sldMasterMkLst>
        <pc:sldLayoutChg chg="setBg">
          <pc:chgData name="Yatishkumar Joshi" userId="a6e39c40bcbaf6b8" providerId="LiveId" clId="{31A9FE2B-2A95-43A5-BDD6-D68390EB2AAA}" dt="2022-10-17T11:26:56.681" v="8462"/>
          <pc:sldLayoutMkLst>
            <pc:docMk/>
            <pc:sldMasterMk cId="391701043" sldId="2147483648"/>
            <pc:sldLayoutMk cId="1905987177" sldId="2147483649"/>
          </pc:sldLayoutMkLst>
        </pc:sldLayoutChg>
        <pc:sldLayoutChg chg="setBg">
          <pc:chgData name="Yatishkumar Joshi" userId="a6e39c40bcbaf6b8" providerId="LiveId" clId="{31A9FE2B-2A95-43A5-BDD6-D68390EB2AAA}" dt="2022-10-17T11:26:56.681" v="8462"/>
          <pc:sldLayoutMkLst>
            <pc:docMk/>
            <pc:sldMasterMk cId="391701043" sldId="2147483648"/>
            <pc:sldLayoutMk cId="356967042" sldId="2147483650"/>
          </pc:sldLayoutMkLst>
        </pc:sldLayoutChg>
        <pc:sldLayoutChg chg="setBg">
          <pc:chgData name="Yatishkumar Joshi" userId="a6e39c40bcbaf6b8" providerId="LiveId" clId="{31A9FE2B-2A95-43A5-BDD6-D68390EB2AAA}" dt="2022-10-17T11:26:56.681" v="8462"/>
          <pc:sldLayoutMkLst>
            <pc:docMk/>
            <pc:sldMasterMk cId="391701043" sldId="2147483648"/>
            <pc:sldLayoutMk cId="1792832197" sldId="2147483651"/>
          </pc:sldLayoutMkLst>
        </pc:sldLayoutChg>
        <pc:sldLayoutChg chg="setBg">
          <pc:chgData name="Yatishkumar Joshi" userId="a6e39c40bcbaf6b8" providerId="LiveId" clId="{31A9FE2B-2A95-43A5-BDD6-D68390EB2AAA}" dt="2022-10-17T11:26:56.681" v="8462"/>
          <pc:sldLayoutMkLst>
            <pc:docMk/>
            <pc:sldMasterMk cId="391701043" sldId="2147483648"/>
            <pc:sldLayoutMk cId="1954834163" sldId="2147483652"/>
          </pc:sldLayoutMkLst>
        </pc:sldLayoutChg>
        <pc:sldLayoutChg chg="setBg">
          <pc:chgData name="Yatishkumar Joshi" userId="a6e39c40bcbaf6b8" providerId="LiveId" clId="{31A9FE2B-2A95-43A5-BDD6-D68390EB2AAA}" dt="2022-10-17T11:26:56.681" v="8462"/>
          <pc:sldLayoutMkLst>
            <pc:docMk/>
            <pc:sldMasterMk cId="391701043" sldId="2147483648"/>
            <pc:sldLayoutMk cId="2477596171" sldId="2147483653"/>
          </pc:sldLayoutMkLst>
        </pc:sldLayoutChg>
        <pc:sldLayoutChg chg="setBg">
          <pc:chgData name="Yatishkumar Joshi" userId="a6e39c40bcbaf6b8" providerId="LiveId" clId="{31A9FE2B-2A95-43A5-BDD6-D68390EB2AAA}" dt="2022-10-17T11:26:56.681" v="8462"/>
          <pc:sldLayoutMkLst>
            <pc:docMk/>
            <pc:sldMasterMk cId="391701043" sldId="2147483648"/>
            <pc:sldLayoutMk cId="3451171118" sldId="2147483654"/>
          </pc:sldLayoutMkLst>
        </pc:sldLayoutChg>
        <pc:sldLayoutChg chg="setBg">
          <pc:chgData name="Yatishkumar Joshi" userId="a6e39c40bcbaf6b8" providerId="LiveId" clId="{31A9FE2B-2A95-43A5-BDD6-D68390EB2AAA}" dt="2022-10-17T11:26:56.681" v="8462"/>
          <pc:sldLayoutMkLst>
            <pc:docMk/>
            <pc:sldMasterMk cId="391701043" sldId="2147483648"/>
            <pc:sldLayoutMk cId="1733544974" sldId="2147483655"/>
          </pc:sldLayoutMkLst>
        </pc:sldLayoutChg>
        <pc:sldLayoutChg chg="setBg">
          <pc:chgData name="Yatishkumar Joshi" userId="a6e39c40bcbaf6b8" providerId="LiveId" clId="{31A9FE2B-2A95-43A5-BDD6-D68390EB2AAA}" dt="2022-10-17T11:26:56.681" v="8462"/>
          <pc:sldLayoutMkLst>
            <pc:docMk/>
            <pc:sldMasterMk cId="391701043" sldId="2147483648"/>
            <pc:sldLayoutMk cId="1606225761" sldId="2147483656"/>
          </pc:sldLayoutMkLst>
        </pc:sldLayoutChg>
        <pc:sldLayoutChg chg="setBg">
          <pc:chgData name="Yatishkumar Joshi" userId="a6e39c40bcbaf6b8" providerId="LiveId" clId="{31A9FE2B-2A95-43A5-BDD6-D68390EB2AAA}" dt="2022-10-17T11:26:56.681" v="8462"/>
          <pc:sldLayoutMkLst>
            <pc:docMk/>
            <pc:sldMasterMk cId="391701043" sldId="2147483648"/>
            <pc:sldLayoutMk cId="711232300" sldId="2147483657"/>
          </pc:sldLayoutMkLst>
        </pc:sldLayoutChg>
        <pc:sldLayoutChg chg="setBg">
          <pc:chgData name="Yatishkumar Joshi" userId="a6e39c40bcbaf6b8" providerId="LiveId" clId="{31A9FE2B-2A95-43A5-BDD6-D68390EB2AAA}" dt="2022-10-17T11:26:56.681" v="8462"/>
          <pc:sldLayoutMkLst>
            <pc:docMk/>
            <pc:sldMasterMk cId="391701043" sldId="2147483648"/>
            <pc:sldLayoutMk cId="341313328" sldId="2147483658"/>
          </pc:sldLayoutMkLst>
        </pc:sldLayoutChg>
        <pc:sldLayoutChg chg="setBg">
          <pc:chgData name="Yatishkumar Joshi" userId="a6e39c40bcbaf6b8" providerId="LiveId" clId="{31A9FE2B-2A95-43A5-BDD6-D68390EB2AAA}" dt="2022-10-17T11:26:56.681" v="8462"/>
          <pc:sldLayoutMkLst>
            <pc:docMk/>
            <pc:sldMasterMk cId="391701043" sldId="2147483648"/>
            <pc:sldLayoutMk cId="2001660378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6739C-8320-4C1D-8523-894E3212629D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9EE47-FCD6-4779-ABC0-821765BCB2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9EE47-FCD6-4779-ABC0-821765BCB2C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0361FE-35A0-CFB5-563B-0B75A9660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8D89993-062E-34DE-A106-7ADE9B402B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23975B3-5C3E-1FBC-773B-CC1F7A168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9EE-FBD3-44A1-9516-48ADD315EBF7}" type="datetimeFigureOut">
              <a:rPr lang="en-IN" smtClean="0"/>
              <a:pPr/>
              <a:t>06-12-2022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099FE0A-4D42-1496-F222-FA82D9F91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1435ACA-1129-42DA-493C-D1C97E4AD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BA28-4F32-4BC2-95FA-2A2560A5554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0598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F0A817-5950-C91A-2171-3C5FBF2D2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ACD566B-098E-67CB-C2FB-A5F8FA30E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B576786-9221-451D-A084-67ECC1FF5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9EE-FBD3-44A1-9516-48ADD315EBF7}" type="datetimeFigureOut">
              <a:rPr lang="en-IN" smtClean="0"/>
              <a:pPr/>
              <a:t>06-12-2022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3B2446C-E299-F5BA-0F71-53452379D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C9D8905-75D8-57AB-FDBA-1F291041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BA28-4F32-4BC2-95FA-2A2560A5554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131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EF56C86-86D8-9FDC-70A1-BAED107F3A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CEAE035-8615-C1DB-6022-661F3D642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9E3714F-0D7E-5DB2-87F5-DB82F0EDE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9EE-FBD3-44A1-9516-48ADD315EBF7}" type="datetimeFigureOut">
              <a:rPr lang="en-IN" smtClean="0"/>
              <a:pPr/>
              <a:t>06-12-2022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6EB6BEB-2AB7-5C26-6E33-A9BB613F3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4C88FD3-8CCA-2EF6-8509-9A36EDBA9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BA28-4F32-4BC2-95FA-2A2560A5554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001660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B588BC-9DDF-846B-A565-C78174ACA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E1134C9-2339-5A61-536B-F3AF6C6E4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A23CC37-08B8-A7CC-1D46-5E9F24AE3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9EE-FBD3-44A1-9516-48ADD315EBF7}" type="datetimeFigureOut">
              <a:rPr lang="en-IN" smtClean="0"/>
              <a:pPr/>
              <a:t>06-12-2022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C02BA50-5ACE-5ECE-2B3D-4FE05676E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5042671-48A0-0361-7BFF-EB6BFB6F1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BA28-4F32-4BC2-95FA-2A2560A5554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56967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A498DC-CE85-3C6F-3DCB-451A2FB70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05D09BB-A642-14F1-8603-E312B6AE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3DC3DC0-E0A4-C1E0-B18A-86C43444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9EE-FBD3-44A1-9516-48ADD315EBF7}" type="datetimeFigureOut">
              <a:rPr lang="en-IN" smtClean="0"/>
              <a:pPr/>
              <a:t>06-12-2022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2BB7729-DBAB-15D3-1977-70500F53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F58D960-45E2-035D-295E-BD37A12C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BA28-4F32-4BC2-95FA-2A2560A5554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792832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6690A4-9425-EF66-D005-6EB750969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19F9DCF-4E19-81E0-6263-E8E7A1689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1DC100B-3270-5929-FC9A-07ACE4239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E0B9B3D-51BC-3293-86BD-5DC589349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9EE-FBD3-44A1-9516-48ADD315EBF7}" type="datetimeFigureOut">
              <a:rPr lang="en-IN" smtClean="0"/>
              <a:pPr/>
              <a:t>06-12-2022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ED6AD39-97C2-AF41-6AEC-4284B46CA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BABCF30-47C3-15EE-64B9-AD8F672FF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BA28-4F32-4BC2-95FA-2A2560A5554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54834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FD32A6-F4F6-0DB5-0793-15305DE2A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0EF42F7-6AC8-A326-07AC-5E91C1AE2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8B15A1C-004E-C0D8-FFF5-35138995D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31DBEB0-7495-CADA-DB03-B86EB98AEF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08CDA01-E8E8-2545-BED0-17C79E564F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EE8FE45-9B81-FF7A-B955-D58AE0ED5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9EE-FBD3-44A1-9516-48ADD315EBF7}" type="datetimeFigureOut">
              <a:rPr lang="en-IN" smtClean="0"/>
              <a:pPr/>
              <a:t>06-12-2022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EDEDA16-0052-51E3-C966-C891C4E86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A8C95A8-4D0B-FC1D-F2C8-905F89034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BA28-4F32-4BC2-95FA-2A2560A5554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47759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CE2DE1-DA42-8409-B219-77D4F3030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6587E8A-BDB2-2D00-1C9F-48390922B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9EE-FBD3-44A1-9516-48ADD315EBF7}" type="datetimeFigureOut">
              <a:rPr lang="en-IN" smtClean="0"/>
              <a:pPr/>
              <a:t>06-12-2022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197DE88-B268-A7C6-379F-9BB4857BB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2592F53-4395-36E7-BF0B-B23877E8E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BA28-4F32-4BC2-95FA-2A2560A5554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51171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9BA1D65-4EF1-42F8-1877-411C47E6E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9EE-FBD3-44A1-9516-48ADD315EBF7}" type="datetimeFigureOut">
              <a:rPr lang="en-IN" smtClean="0"/>
              <a:pPr/>
              <a:t>06-12-2022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9C68B72-F4E3-B973-FAC3-F26171391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D834718-114D-F24E-D915-BF937696F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BA28-4F32-4BC2-95FA-2A2560A5554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73354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B490E9-6761-9071-8579-045D55F64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4E355DE-4F8C-00A9-E022-B023BD238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70B000F-576A-6300-663C-7F7EF1E36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0358E3A-EF1A-EA0E-1A19-A258C586D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9EE-FBD3-44A1-9516-48ADD315EBF7}" type="datetimeFigureOut">
              <a:rPr lang="en-IN" smtClean="0"/>
              <a:pPr/>
              <a:t>06-12-2022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18316F3-3A29-AF60-39C9-34C62BFF0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962EE0B-F64D-E0F9-872A-4D0F18A5D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BA28-4F32-4BC2-95FA-2A2560A5554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606225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0712DC-91AE-F341-C4B3-2DF337717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9A8A60F-B39D-FC72-8503-8ACD522F5D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B319BEF-F18A-C236-8679-DCE485F08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713981E-C15F-CA4E-4181-01128BAD9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9EE-FBD3-44A1-9516-48ADD315EBF7}" type="datetimeFigureOut">
              <a:rPr lang="en-IN" smtClean="0"/>
              <a:pPr/>
              <a:t>06-12-2022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30F06F9-9417-2DE4-C6B1-1A7A082E4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61FEBC5-D6D8-76D8-3FDB-E9E55232F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BA28-4F32-4BC2-95FA-2A2560A5554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71123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DE16ED7-86BC-C282-7396-FFCBEACAB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E87E86D-E433-F59A-AAE6-8F96B5723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B36CCE2-8FDB-2FF0-F970-BEACF0A58C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6B9EE-FBD3-44A1-9516-48ADD315EBF7}" type="datetimeFigureOut">
              <a:rPr lang="en-IN" smtClean="0"/>
              <a:pPr/>
              <a:t>06-12-2022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11B2B6-CB92-E8A3-9BE3-0C33B16ED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6DE86F-0638-53DE-2CD3-A507DC849E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6BA28-4F32-4BC2-95FA-2A2560A5554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9170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71331279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</a:t>
                      </a:r>
                      <a:r>
                        <a:rPr lang="en-IN" sz="2000" b="1" dirty="0" smtClean="0"/>
                        <a:t>: INTRODUCTION </a:t>
                      </a:r>
                      <a:r>
                        <a:rPr lang="en-IN" sz="2000" b="1" dirty="0"/>
                        <a:t>TO ORTHODONTICS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BSSO definition of orthodontics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Jacksons triad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Scope of orthodontics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Contribution of Edward Angles in orthodontics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Father of modern orthodontics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A6FE6CD-6974-A573-92D2-4EE79B351A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3DA92E6-9BA3-5805-0298-1B6C359471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94685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13159071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DEVELOPMENT OF DENTITION &amp; OCCLUSION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Define gum pads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are primates spaces? Give other names for 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leeway space of Nance? Give normal values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Broadbent phenomenon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What is early shift &amp; late shift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NK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E5E56A6-4137-5515-6AED-D95B332816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E79B179-A218-A3E5-1077-AF4D610C42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86418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13159071"/>
              </p:ext>
            </p:extLst>
          </p:nvPr>
        </p:nvGraphicFramePr>
        <p:xfrm>
          <a:off x="198698" y="139026"/>
          <a:ext cx="11794603" cy="659442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DEVELOPMENT OF DENTITION &amp; OCCLUSION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928876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IN" sz="2400" b="0" dirty="0" smtClean="0"/>
                        <a:t>Stages</a:t>
                      </a:r>
                      <a:r>
                        <a:rPr lang="en-IN" sz="2400" b="0" baseline="0" dirty="0" smtClean="0"/>
                        <a:t> of tooth development?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IN" sz="2400" b="0" dirty="0" smtClean="0"/>
                        <a:t>Name some</a:t>
                      </a:r>
                      <a:r>
                        <a:rPr lang="en-IN" sz="2400" b="0" baseline="0" dirty="0" smtClean="0"/>
                        <a:t> self correcting malocclusion?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Age </a:t>
                      </a:r>
                      <a:r>
                        <a:rPr lang="en-US" sz="2400" b="0" dirty="0"/>
                        <a:t>of eruption of </a:t>
                      </a:r>
                      <a:r>
                        <a:rPr lang="en-US" sz="2400" b="0" dirty="0" smtClean="0"/>
                        <a:t>canine?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Age </a:t>
                      </a:r>
                      <a:r>
                        <a:rPr lang="en-US" sz="2400" b="0" dirty="0"/>
                        <a:t>of eruption of bicuspid?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First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tooth to erupt in the oral cavity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E5E56A6-4137-5515-6AED-D95B332816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E79B179-A218-A3E5-1077-AF4D610C42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86418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13159071"/>
              </p:ext>
            </p:extLst>
          </p:nvPr>
        </p:nvGraphicFramePr>
        <p:xfrm>
          <a:off x="198698" y="139026"/>
          <a:ext cx="11794603" cy="587682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DEVELOPMENT OF DENTITION &amp; OCCLUSION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928876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0" dirty="0" smtClean="0"/>
                        <a:t>First </a:t>
                      </a:r>
                      <a:r>
                        <a:rPr lang="en-US" sz="2400" b="0" dirty="0"/>
                        <a:t>permanent tooth to erupt in the oral cavity?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       GK</a:t>
                      </a:r>
                      <a:endParaRPr lang="en-IN" sz="2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are </a:t>
                      </a:r>
                      <a:r>
                        <a:rPr lang="en-US" sz="2400" b="0" dirty="0"/>
                        <a:t>physiological spaces?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       GK</a:t>
                      </a:r>
                      <a:endParaRPr lang="en-IN" sz="2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Terminal planes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in deciduous dentition and how they could present in the permanent dentition?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       GK</a:t>
                      </a:r>
                      <a:endParaRPr lang="en-IN" sz="2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incisal liability?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       GK</a:t>
                      </a:r>
                      <a:endParaRPr lang="en-IN" sz="2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E5E56A6-4137-5515-6AED-D95B332816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E79B179-A218-A3E5-1077-AF4D610C42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86418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96297490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FUNCTIONAL DEVELOPMENT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Phases of Mastication?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Infantile Swallowing?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Phases of mature swallowing?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Types of Breathing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Types of sounds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NK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AE616A76-1B17-B1B3-AA86-A0035F183D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B6F4F79-D483-B898-4D79-3417C52667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21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96297490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FUNCTIONAL DEVELOPMENT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2400" b="0" dirty="0"/>
                        <a:t>Deglutition and explain its types?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Wolfs </a:t>
                      </a:r>
                      <a:r>
                        <a:rPr lang="en-US" sz="2400" b="0" dirty="0"/>
                        <a:t>law of transformation of bone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Trajectories </a:t>
                      </a:r>
                      <a:r>
                        <a:rPr lang="en-US" sz="2400" b="0" dirty="0"/>
                        <a:t>of maxilla and mandible?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Differentiate between infantile and mature swallowing?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Equilibrium theory?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AE616A76-1B17-B1B3-AA86-A0035F183D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B6F4F79-D483-B898-4D79-3417C52667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21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08866864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OCCLUSION – BASIC 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Andrews six keys of normal occlusion?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Curve of </a:t>
                      </a:r>
                      <a:r>
                        <a:rPr lang="en-IN" sz="2400" dirty="0" err="1"/>
                        <a:t>Spee</a:t>
                      </a:r>
                      <a:r>
                        <a:rPr lang="en-IN" sz="2400" dirty="0"/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Curve of Monsoon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Curve of Wilson?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Define Balanced Occlusion/Normal occlusion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5C88D1E-5002-C2DC-DC32-0F568FC647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9E21832-C5F6-03A9-8489-8D28A27AFC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29318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08866864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OCCLUSION – BASIC 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static and dynamic occlusion?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What is ideal occlusion?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Types of cusps?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eccentric occlusion and its types?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canine guided occlusion?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5C88D1E-5002-C2DC-DC32-0F568FC647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9E21832-C5F6-03A9-8489-8D28A27AFC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29318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30187586"/>
              </p:ext>
            </p:extLst>
          </p:nvPr>
        </p:nvGraphicFramePr>
        <p:xfrm>
          <a:off x="198698" y="139026"/>
          <a:ext cx="11794603" cy="666383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MALOCCLUSION CLASSIFICATION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Define deep bite and open bite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Demerits of angles classification?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Dewey’s Modification to Angle’s Classification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are stages of Ackerman Profit's classification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Describe </a:t>
                      </a:r>
                      <a:r>
                        <a:rPr lang="en-IN" sz="2400" dirty="0" smtClean="0"/>
                        <a:t>Simon’s </a:t>
                      </a:r>
                      <a:r>
                        <a:rPr lang="en-IN" sz="2400" dirty="0"/>
                        <a:t>classification of </a:t>
                      </a:r>
                      <a:r>
                        <a:rPr lang="en-IN" sz="2400" dirty="0" smtClean="0"/>
                        <a:t>malocclusion and What</a:t>
                      </a:r>
                      <a:r>
                        <a:rPr lang="en-IN" sz="2400" baseline="0" dirty="0" smtClean="0"/>
                        <a:t> is </a:t>
                      </a:r>
                      <a:r>
                        <a:rPr lang="en-IN" sz="2400" dirty="0" smtClean="0"/>
                        <a:t>Simon’s law of Canine ?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66F8965-1E54-EF3F-A1F8-8DEF93923B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98231562-F5AA-34A7-A84F-C9EAD6E587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3027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30187586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MALOCCLUSION CLASSIFICATION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transversion/ transposition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 smtClean="0"/>
                        <a:t>What </a:t>
                      </a:r>
                      <a:r>
                        <a:rPr lang="en-IN" sz="2400" b="0" dirty="0"/>
                        <a:t>is Overjet and overbite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Angles </a:t>
                      </a:r>
                      <a:r>
                        <a:rPr lang="en-US" sz="2400" b="0" dirty="0"/>
                        <a:t>system of classification?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Lischers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classification of malocclusion?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intra arch and inter-arch malocclusion?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66F8965-1E54-EF3F-A1F8-8DEF93923B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98231562-F5AA-34A7-A84F-C9EAD6E587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3027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30187586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MALOCCLUSION CLASSIFICATION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supra-version and infra-version?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class 2 and class3 sub division means?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Axi-version and Torsi-version?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Difference </a:t>
                      </a:r>
                      <a:r>
                        <a:rPr lang="en-US" sz="2400" b="0" dirty="0"/>
                        <a:t>between Class2 div </a:t>
                      </a:r>
                      <a:r>
                        <a:rPr lang="en-US" sz="2400" b="0" dirty="0" smtClean="0"/>
                        <a:t>1 and </a:t>
                      </a:r>
                      <a:r>
                        <a:rPr lang="en-US" sz="2400" b="0" dirty="0"/>
                        <a:t>div 2?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Difference </a:t>
                      </a:r>
                      <a:r>
                        <a:rPr lang="en-US" sz="2400" b="0" dirty="0"/>
                        <a:t>between True and pseudo </a:t>
                      </a:r>
                      <a:r>
                        <a:rPr lang="en-US" sz="2400" b="0" dirty="0" smtClean="0"/>
                        <a:t>class </a:t>
                      </a:r>
                      <a:r>
                        <a:rPr lang="en-US" sz="2400" b="0" dirty="0"/>
                        <a:t>3?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66F8965-1E54-EF3F-A1F8-8DEF93923B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98231562-F5AA-34A7-A84F-C9EAD6E587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3027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71331279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</a:t>
                      </a:r>
                      <a:r>
                        <a:rPr lang="en-IN" sz="2000" b="1" dirty="0" smtClean="0"/>
                        <a:t>: INTRODUCTION </a:t>
                      </a:r>
                      <a:r>
                        <a:rPr lang="en-IN" sz="2000" b="1" dirty="0"/>
                        <a:t>TO ORTHODONTICS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</a:t>
                      </a:r>
                      <a:r>
                        <a:rPr lang="en-IN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MK</a:t>
                      </a:r>
                      <a:r>
                        <a:rPr lang="en-IN" b="1" dirty="0"/>
                        <a:t>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</a:t>
                      </a:r>
                      <a:r>
                        <a:rPr lang="en-IN" b="1" dirty="0">
                          <a:solidFill>
                            <a:srgbClr val="0070C0"/>
                          </a:solidFill>
                        </a:rPr>
                        <a:t>GK</a:t>
                      </a:r>
                      <a:r>
                        <a:rPr lang="en-IN" b="1" dirty="0"/>
                        <a:t>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</a:t>
                      </a:r>
                      <a:r>
                        <a:rPr lang="en-IN" b="1" dirty="0">
                          <a:solidFill>
                            <a:srgbClr val="7030A0"/>
                          </a:solidFill>
                        </a:rPr>
                        <a:t>NK</a:t>
                      </a:r>
                      <a:r>
                        <a:rPr lang="en-IN" b="1" dirty="0"/>
                        <a:t>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Term </a:t>
                      </a:r>
                      <a:r>
                        <a:rPr lang="en-US" sz="2400" b="0" dirty="0"/>
                        <a:t>orthodontics was coined by?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Branches </a:t>
                      </a:r>
                      <a:r>
                        <a:rPr lang="en-US" sz="2400" b="0" dirty="0"/>
                        <a:t>of orthodontics?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Father </a:t>
                      </a:r>
                      <a:r>
                        <a:rPr lang="en-US" sz="2400" b="0" dirty="0"/>
                        <a:t>of  modern dentistry?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Cephalometric radiography was discovered by?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Acid </a:t>
                      </a:r>
                      <a:r>
                        <a:rPr lang="en-US" sz="2400" b="0" dirty="0"/>
                        <a:t>etch technique was  introduced by?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A6FE6CD-6974-A573-92D2-4EE79B351A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3DA92E6-9BA3-5805-0298-1B6C359471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94685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32099121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ETIOLOGY OF MALOCCLUSION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Sequalae of Malocclusion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Define tooth ankylosis/ submerged tooth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Most common local cause of malocclusion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Pseudo class 3 malocclusion?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Factors responsible for delayed eruption of teeth?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035CD73-ED86-5D33-DC82-53D221249A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722BDFD-5EA9-A2ED-E020-464B60050F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5055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32099121"/>
              </p:ext>
            </p:extLst>
          </p:nvPr>
        </p:nvGraphicFramePr>
        <p:xfrm>
          <a:off x="198698" y="139026"/>
          <a:ext cx="11794603" cy="660142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ETIOLOGY OF MALOCCLUSION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ankyloglossia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tongue tie and its treatment? 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Supernumery teeth and give treatment of most common tooth? 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Adontia ,microdontia, macrodontia. 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midline diastema?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035CD73-ED86-5D33-DC82-53D221249A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722BDFD-5EA9-A2ED-E020-464B60050F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5055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32099121"/>
              </p:ext>
            </p:extLst>
          </p:nvPr>
        </p:nvGraphicFramePr>
        <p:xfrm>
          <a:off x="198698" y="139026"/>
          <a:ext cx="11794603" cy="586235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ETIOLOGY OF MALOCCLUSION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Milwaukee </a:t>
                      </a:r>
                      <a:r>
                        <a:rPr lang="en-US" sz="2400" b="0" dirty="0"/>
                        <a:t>braces?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are odontomes?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Most </a:t>
                      </a:r>
                      <a:r>
                        <a:rPr lang="en-US" sz="2400" b="0" dirty="0"/>
                        <a:t>common missing tooth in decreasing order of frequency?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Name </a:t>
                      </a:r>
                      <a:r>
                        <a:rPr lang="en-US" sz="2400" b="0" dirty="0"/>
                        <a:t>the endocrine disorders predisposing to malocclusion?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035CD73-ED86-5D33-DC82-53D221249A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722BDFD-5EA9-A2ED-E020-464B60050F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50558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85793994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ORAL HABITS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Define / Classification of Habit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Classify mouth breathing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Define </a:t>
                      </a:r>
                      <a:r>
                        <a:rPr lang="en-IN" sz="2400" dirty="0" err="1" smtClean="0"/>
                        <a:t>Bruxism</a:t>
                      </a:r>
                      <a:r>
                        <a:rPr lang="en-IN" sz="2400" dirty="0" smtClean="0"/>
                        <a:t> and its management ?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Classification of Thumb Sucking Habit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Classification of Tongue Thrusting Habit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4983513-8224-FE1C-F52E-C94F1A203B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8F2A67E-AC37-404E-4DA9-52E1DA8A25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921472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85793994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ORAL HABITS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are pressure and non pressure habits?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Effects of thumb sucking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Management of thumb sucking?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Etiology </a:t>
                      </a:r>
                      <a:r>
                        <a:rPr lang="en-US" sz="2400" b="0" dirty="0"/>
                        <a:t>or cause of thumb sucking?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Features of simple &amp; complex tongue thrust?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4983513-8224-FE1C-F52E-C94F1A203B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8F2A67E-AC37-404E-4DA9-52E1DA8A25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92147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85793994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ORAL HABITS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How </a:t>
                      </a:r>
                      <a:r>
                        <a:rPr lang="en-US" sz="2400" b="0" dirty="0"/>
                        <a:t>do you assess respiration?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Trident</a:t>
                      </a:r>
                      <a:r>
                        <a:rPr lang="en-US" sz="2400" b="0" baseline="0" dirty="0" smtClean="0"/>
                        <a:t> factors of Thumb Sucking </a:t>
                      </a:r>
                      <a:r>
                        <a:rPr lang="en-US" sz="2400" b="0" dirty="0" smtClean="0"/>
                        <a:t>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How </a:t>
                      </a:r>
                      <a:r>
                        <a:rPr lang="en-US" sz="2400" b="0" dirty="0"/>
                        <a:t>will you diagnose thumb sucking 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Beta </a:t>
                      </a:r>
                      <a:r>
                        <a:rPr lang="en-US" sz="2400" b="0" dirty="0"/>
                        <a:t>hypothesis?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Adenoid </a:t>
                      </a:r>
                      <a:r>
                        <a:rPr lang="en-US" sz="2400" b="0" dirty="0"/>
                        <a:t>facies and its features?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4983513-8224-FE1C-F52E-C94F1A203B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8F2A67E-AC37-404E-4DA9-52E1DA8A25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921472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85793994"/>
              </p:ext>
            </p:extLst>
          </p:nvPr>
        </p:nvGraphicFramePr>
        <p:xfrm>
          <a:off x="198698" y="139026"/>
          <a:ext cx="11794603" cy="432179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ORAL HABITS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Diagnosis </a:t>
                      </a:r>
                      <a:r>
                        <a:rPr lang="en-US" sz="2400" b="0" dirty="0"/>
                        <a:t>of mouth breathing 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OSA </a:t>
                      </a:r>
                      <a:r>
                        <a:rPr lang="en-US" sz="2400" b="0" dirty="0"/>
                        <a:t>and  its relation with mouth breathing 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4983513-8224-FE1C-F52E-C94F1A203B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8F2A67E-AC37-404E-4DA9-52E1DA8A25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921472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62393393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Epidemiology of Malocclusion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PAR index and different components of it?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IOTN and its </a:t>
                      </a:r>
                      <a:r>
                        <a:rPr lang="en-IN" sz="2400" dirty="0" smtClean="0"/>
                        <a:t>components</a:t>
                      </a:r>
                      <a:r>
                        <a:rPr lang="en-IN" sz="2400" baseline="0" dirty="0" smtClean="0"/>
                        <a:t> and</a:t>
                      </a:r>
                      <a:endParaRPr lang="en-IN" sz="2400" dirty="0" smtClean="0"/>
                    </a:p>
                    <a:p>
                      <a:pPr algn="ctr"/>
                      <a:r>
                        <a:rPr lang="en-IN" sz="2400" dirty="0" smtClean="0"/>
                        <a:t>What</a:t>
                      </a:r>
                      <a:r>
                        <a:rPr lang="en-IN" sz="2400" baseline="0" dirty="0" smtClean="0"/>
                        <a:t> is ICON  ?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GK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orthodontic treatment priority index score?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Name 3 Indices used to record epidemiology in orthodontics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Uses of Indices in orthodontics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42D07AF5-0A5D-D740-3E6F-58906A55E6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6DF23654-7FE0-D7A7-263E-A1AFD7D1CD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244262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1202378"/>
              </p:ext>
            </p:extLst>
          </p:nvPr>
        </p:nvGraphicFramePr>
        <p:xfrm>
          <a:off x="198698" y="139026"/>
          <a:ext cx="11794603" cy="668531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 ORTHODONTIC DIAGNOSIS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are the essential diagnostic aids?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are the supplemental diagnostic aids?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are different </a:t>
                      </a:r>
                      <a:r>
                        <a:rPr lang="en-IN" sz="2400" dirty="0" smtClean="0"/>
                        <a:t> shape of head ?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Classify facial forms and Facial Profiles </a:t>
                      </a:r>
                      <a:endParaRPr lang="en-IN" sz="2400" b="0" dirty="0" smtClean="0"/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What are different  facial divergence?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E7AE5D3-DFDE-DC9E-27C1-0F12692186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7477242-B014-48FA-3511-975245092E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037137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1202378"/>
              </p:ext>
            </p:extLst>
          </p:nvPr>
        </p:nvGraphicFramePr>
        <p:xfrm>
          <a:off x="198698" y="139026"/>
          <a:ext cx="11794603" cy="660142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 ORTHODONTIC DIAGNOSIS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Classify </a:t>
                      </a:r>
                      <a:r>
                        <a:rPr lang="en-US" sz="2400" b="0" dirty="0"/>
                        <a:t>physique?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Foot </a:t>
                      </a:r>
                      <a:r>
                        <a:rPr lang="en-US" sz="2400" b="0" dirty="0"/>
                        <a:t>and shoe effect?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competent/incompetent/potentially competent everted lip?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Uses </a:t>
                      </a:r>
                      <a:r>
                        <a:rPr lang="en-US" sz="2400" b="0" dirty="0"/>
                        <a:t>of study models?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Uses </a:t>
                      </a:r>
                      <a:r>
                        <a:rPr lang="en-US" sz="2400" b="0" dirty="0"/>
                        <a:t>of IOPA 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E7AE5D3-DFDE-DC9E-27C1-0F12692186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7477242-B014-48FA-3511-975245092E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0371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71331279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</a:t>
                      </a:r>
                      <a:r>
                        <a:rPr lang="en-IN" sz="2000" b="1" dirty="0" smtClean="0"/>
                        <a:t>: INTRODUCTION </a:t>
                      </a:r>
                      <a:r>
                        <a:rPr lang="en-IN" sz="2000" b="1" dirty="0"/>
                        <a:t>TO ORTHODONTICS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</a:t>
                      </a:r>
                      <a:r>
                        <a:rPr lang="en-IN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MK</a:t>
                      </a:r>
                      <a:r>
                        <a:rPr lang="en-IN" b="1" dirty="0"/>
                        <a:t>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</a:t>
                      </a:r>
                      <a:r>
                        <a:rPr lang="en-IN" b="1" dirty="0">
                          <a:solidFill>
                            <a:srgbClr val="0070C0"/>
                          </a:solidFill>
                        </a:rPr>
                        <a:t>GK</a:t>
                      </a:r>
                      <a:r>
                        <a:rPr lang="en-IN" b="1" dirty="0"/>
                        <a:t>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</a:t>
                      </a:r>
                      <a:r>
                        <a:rPr lang="en-IN" b="1" dirty="0">
                          <a:solidFill>
                            <a:srgbClr val="7030A0"/>
                          </a:solidFill>
                        </a:rPr>
                        <a:t>NK</a:t>
                      </a:r>
                      <a:r>
                        <a:rPr lang="en-IN" b="1" dirty="0"/>
                        <a:t>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Monoblock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was introduced by?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Light </a:t>
                      </a:r>
                      <a:r>
                        <a:rPr lang="en-US" sz="2400" b="0" dirty="0"/>
                        <a:t>wire fixed appliance technique and differential  force technique was introduced by? 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Rhythm of growth?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growth modification?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Camouflage</a:t>
                      </a:r>
                      <a:r>
                        <a:rPr lang="en-US" sz="2400" b="0" dirty="0"/>
                        <a:t>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A6FE6CD-6974-A573-92D2-4EE79B351A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3DA92E6-9BA3-5805-0298-1B6C359471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946857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1202378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 ORTHODONTIC DIAGNOSIS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Uses </a:t>
                      </a:r>
                      <a:r>
                        <a:rPr lang="en-US" sz="2400" b="0" dirty="0"/>
                        <a:t>of occlusal radiograph?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Uses </a:t>
                      </a:r>
                      <a:r>
                        <a:rPr lang="en-US" sz="2400" b="0" dirty="0"/>
                        <a:t>of bitewing radiograph?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Uses </a:t>
                      </a:r>
                      <a:r>
                        <a:rPr lang="en-US" sz="2400" b="0" dirty="0"/>
                        <a:t>of panoramic radiography and its disadvantages?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CBCT </a:t>
                      </a:r>
                      <a:r>
                        <a:rPr lang="en-US" sz="2400" b="0" dirty="0"/>
                        <a:t>and its advantages?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Orthodontic </a:t>
                      </a:r>
                      <a:r>
                        <a:rPr lang="en-US" sz="2400" b="0" dirty="0"/>
                        <a:t>considerations of systemic conditions?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E7AE5D3-DFDE-DC9E-27C1-0F12692186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7477242-B014-48FA-3511-975245092E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037137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1202378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 ORTHODONTIC DIAGNOSIS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Two Finger</a:t>
                      </a:r>
                      <a:r>
                        <a:rPr lang="en-US" sz="2400" b="0" baseline="0" dirty="0" smtClean="0"/>
                        <a:t> Test 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Evaluation </a:t>
                      </a:r>
                      <a:r>
                        <a:rPr lang="en-US" sz="2400" b="0" dirty="0"/>
                        <a:t>of facial proportions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Nasolabial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angle and its role in diagnosis?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Mentolabial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sulcus and its role in diagnosis?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smile arc?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E7AE5D3-DFDE-DC9E-27C1-0F12692186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7477242-B014-48FA-3511-975245092E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037137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1202378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 ORTHODONTIC DIAGNOSIS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buccal corridors?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Incisor </a:t>
                      </a:r>
                      <a:r>
                        <a:rPr lang="en-US" sz="2400" b="0" dirty="0"/>
                        <a:t>and gingival display?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Functional </a:t>
                      </a:r>
                      <a:r>
                        <a:rPr lang="en-US" sz="2400" b="0" dirty="0"/>
                        <a:t>examination?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Digital </a:t>
                      </a:r>
                      <a:r>
                        <a:rPr lang="en-US" sz="2400" b="0" dirty="0"/>
                        <a:t>Study models?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Kesling’s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diagnostic model?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E7AE5D3-DFDE-DC9E-27C1-0F12692186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7477242-B014-48FA-3511-975245092E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037137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1202378"/>
              </p:ext>
            </p:extLst>
          </p:nvPr>
        </p:nvGraphicFramePr>
        <p:xfrm>
          <a:off x="198698" y="139026"/>
          <a:ext cx="11794603" cy="432179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 ORTHODONTIC DIAGNOSIS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Electromyography</a:t>
                      </a:r>
                      <a:r>
                        <a:rPr lang="en-US" sz="2400" b="0" dirty="0"/>
                        <a:t>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Xeroradiography</a:t>
                      </a:r>
                      <a:r>
                        <a:rPr lang="en-US" sz="2400" b="0" dirty="0"/>
                        <a:t>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E7AE5D3-DFDE-DC9E-27C1-0F12692186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7477242-B014-48FA-3511-975245092E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037137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43132676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TOPIC:CEPHALOMETRICS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</a:t>
                      </a:r>
                      <a:r>
                        <a:rPr lang="en-IN" sz="2400" dirty="0" err="1" smtClean="0"/>
                        <a:t>cephalometric</a:t>
                      </a:r>
                      <a:r>
                        <a:rPr lang="en-IN" sz="2400" baseline="0" dirty="0" smtClean="0"/>
                        <a:t> and its uses ?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Examples </a:t>
                      </a:r>
                      <a:r>
                        <a:rPr lang="en-US" sz="2400" b="0" dirty="0"/>
                        <a:t>of vertical planes in cephalometrics?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Enumerate Horizontal planes?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Tweed analysis?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What is Wits appraisal?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B6D43C-7665-B1DD-926A-5F59103828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0E90AF9-44B1-BB74-1386-59D3E5F334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35279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43132676"/>
              </p:ext>
            </p:extLst>
          </p:nvPr>
        </p:nvGraphicFramePr>
        <p:xfrm>
          <a:off x="198698" y="139026"/>
          <a:ext cx="11794603" cy="653902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TOPIC:CEPHALOMETRICS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Name </a:t>
                      </a:r>
                      <a:r>
                        <a:rPr lang="en-US" sz="2400" b="0" dirty="0"/>
                        <a:t>some hard tissue land marks?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Name </a:t>
                      </a:r>
                      <a:r>
                        <a:rPr lang="en-US" sz="2400" b="0" dirty="0"/>
                        <a:t>some soft tissue land marks?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S-line </a:t>
                      </a:r>
                      <a:r>
                        <a:rPr lang="en-US" sz="2400" b="0" dirty="0"/>
                        <a:t>and E-line?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4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Sources </a:t>
                      </a:r>
                      <a:r>
                        <a:rPr lang="en-US" sz="2400" b="0" dirty="0"/>
                        <a:t>of errors in cephalometry?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5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Broadbent </a:t>
                      </a:r>
                      <a:r>
                        <a:rPr lang="en-US" sz="2400" b="0" dirty="0"/>
                        <a:t>Triangle?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B6D43C-7665-B1DD-926A-5F59103828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0E90AF9-44B1-BB74-1386-59D3E5F334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35279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27898878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SKELETAL MATURITY INDICATOR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are the methods to assess skeletal maturity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structures are seen on hand wrist radiograph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Fishmans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skeletal maturity </a:t>
                      </a:r>
                      <a:r>
                        <a:rPr lang="en-US" sz="2400" b="0" dirty="0" smtClean="0"/>
                        <a:t>indicator and its stages?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are the stages of Cervical vertebral skeletal maturation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Name the methods of SMI using hand wrist radiograph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E9FD58F-8497-DE4E-4F9C-0BC8AE566A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29D9D85-0839-A206-29B8-E39F4A709F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913246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27898878"/>
              </p:ext>
            </p:extLst>
          </p:nvPr>
        </p:nvGraphicFramePr>
        <p:xfrm>
          <a:off x="198698" y="139026"/>
          <a:ext cx="11794603" cy="432179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SKELETAL MATURITY INDICATOR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Demirjian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Index?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 </a:t>
                      </a:r>
                      <a:r>
                        <a:rPr lang="en-US" sz="2400" b="0" dirty="0" smtClean="0"/>
                        <a:t>Anatomy </a:t>
                      </a:r>
                      <a:r>
                        <a:rPr lang="en-US" sz="2400" b="0" dirty="0"/>
                        <a:t>of hand wrist?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E9FD58F-8497-DE4E-4F9C-0BC8AE566A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29D9D85-0839-A206-29B8-E39F4A709F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913246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37598685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MODEL ANALYSIS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analysis used in mixed dentition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formula of Pont’s analysis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inference of Nance &amp; Carey’s analysis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</a:t>
                      </a:r>
                      <a:r>
                        <a:rPr lang="en-IN" sz="2400" dirty="0" smtClean="0"/>
                        <a:t> </a:t>
                      </a:r>
                      <a:r>
                        <a:rPr lang="en-IN" sz="2400" dirty="0"/>
                        <a:t>Bolton’s analysis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What is the inference of Ashley Howe’s Index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6D6E004B-92CE-EF69-1240-171477CDBC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1C2470D-E028-E9D8-B876-C8579644EA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237602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37598685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MODEL ANALYSIS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Downs </a:t>
                      </a:r>
                      <a:r>
                        <a:rPr lang="en-US" sz="2400" b="0" dirty="0"/>
                        <a:t>analysis?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Steiners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analysis?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Tweeds </a:t>
                      </a:r>
                      <a:r>
                        <a:rPr lang="en-US" sz="2400" b="0" dirty="0"/>
                        <a:t>analysis?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Wits </a:t>
                      </a:r>
                      <a:r>
                        <a:rPr lang="en-US" sz="2400" b="0" dirty="0"/>
                        <a:t>appraisal?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Methods </a:t>
                      </a:r>
                      <a:r>
                        <a:rPr lang="en-US" sz="2400" b="0" dirty="0"/>
                        <a:t>of model analysis for permanent dentition?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6D6E004B-92CE-EF69-1240-171477CDBC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1C2470D-E028-E9D8-B876-C8579644EA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23760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71331279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 smtClean="0"/>
                        <a:t>TOPIC: INTRODUCTION </a:t>
                      </a:r>
                      <a:r>
                        <a:rPr lang="en-IN" sz="2000" b="1" dirty="0"/>
                        <a:t>TO ORTHODONTICS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</a:t>
                      </a:r>
                      <a:r>
                        <a:rPr lang="en-IN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MK</a:t>
                      </a:r>
                      <a:r>
                        <a:rPr lang="en-IN" b="1" dirty="0"/>
                        <a:t>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</a:t>
                      </a:r>
                      <a:r>
                        <a:rPr lang="en-IN" b="1" dirty="0">
                          <a:solidFill>
                            <a:srgbClr val="0070C0"/>
                          </a:solidFill>
                        </a:rPr>
                        <a:t>GK</a:t>
                      </a:r>
                      <a:r>
                        <a:rPr lang="en-IN" b="1" dirty="0"/>
                        <a:t>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</a:t>
                      </a:r>
                      <a:r>
                        <a:rPr lang="en-IN" b="1" dirty="0">
                          <a:solidFill>
                            <a:srgbClr val="7030A0"/>
                          </a:solidFill>
                        </a:rPr>
                        <a:t>NK</a:t>
                      </a:r>
                      <a:r>
                        <a:rPr lang="en-IN" b="1" dirty="0"/>
                        <a:t>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Growth site and Growth Centre 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Cranial </a:t>
                      </a:r>
                      <a:r>
                        <a:rPr lang="en-US" sz="2400" b="0" dirty="0"/>
                        <a:t>index and facial index?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Implant sites to study growth of skull?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Mechanism of bone growth?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Enlow’s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Counterpart principle?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A6FE6CD-6974-A573-92D2-4EE79B351A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3DA92E6-9BA3-5805-0298-1B6C359471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946857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88168907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BIOLOGY OF TOOTH MOVEMENT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 Functions of PDL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Theories of tooth movement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GK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Define optimum orthodontic force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Define frontal resorption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Define undermining resorption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DBB4619-354E-404A-59CD-A4CE109595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4384515-CF69-42B5-A7BA-7C037EF646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340999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88168907"/>
              </p:ext>
            </p:extLst>
          </p:nvPr>
        </p:nvGraphicFramePr>
        <p:xfrm>
          <a:off x="198698" y="139026"/>
          <a:ext cx="11794603" cy="660142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BIOLOGY OF TOOTH MOVEMENT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are osteoblasts, fibroblasts, osteoclast, cementoblast, cementoclast 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Theories </a:t>
                      </a:r>
                      <a:r>
                        <a:rPr lang="en-US" sz="2400" b="0" dirty="0"/>
                        <a:t>of tooth eruption?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physiologic tooth movement?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Phases </a:t>
                      </a:r>
                      <a:r>
                        <a:rPr lang="en-US" sz="2400" b="0" dirty="0"/>
                        <a:t>of tooth movement?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Hyalinization</a:t>
                      </a:r>
                      <a:r>
                        <a:rPr lang="en-US" sz="2400" b="0" dirty="0"/>
                        <a:t>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DBB4619-354E-404A-59CD-A4CE109595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4384515-CF69-42B5-A7BA-7C037EF646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340999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88168907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BIOLOGY OF TOOTH MOVEMENT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Fibers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of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PDL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Difference </a:t>
                      </a:r>
                      <a:r>
                        <a:rPr lang="en-US" sz="2400" b="0" dirty="0"/>
                        <a:t>between modelling and remodeling?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What is clinical and anatomic </a:t>
                      </a:r>
                      <a:r>
                        <a:rPr lang="en-US" sz="2400" b="0" dirty="0" smtClean="0"/>
                        <a:t>crown?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4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</a:t>
                      </a:r>
                      <a:r>
                        <a:rPr lang="en-US" sz="2400" b="0" dirty="0" smtClean="0"/>
                        <a:t>LIPUS</a:t>
                      </a:r>
                      <a:r>
                        <a:rPr lang="en-US" sz="2400" b="0" baseline="0" dirty="0" smtClean="0"/>
                        <a:t> and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LLLT?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5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Various </a:t>
                      </a:r>
                      <a:r>
                        <a:rPr lang="en-US" sz="2400" b="0" dirty="0"/>
                        <a:t>a</a:t>
                      </a:r>
                      <a:r>
                        <a:rPr lang="en-US" sz="2400" b="0" dirty="0" smtClean="0"/>
                        <a:t>pproaches </a:t>
                      </a:r>
                      <a:r>
                        <a:rPr lang="en-US" sz="2400" b="0" dirty="0"/>
                        <a:t>to accelerate orthodontic tooth movement?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DBB4619-354E-404A-59CD-A4CE109595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4384515-CF69-42B5-A7BA-7C037EF646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340999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88168907"/>
              </p:ext>
            </p:extLst>
          </p:nvPr>
        </p:nvGraphicFramePr>
        <p:xfrm>
          <a:off x="198698" y="139026"/>
          <a:ext cx="11794603" cy="514475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BIOLOGY OF TOOTH MOVEMENT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 </a:t>
                      </a:r>
                      <a:r>
                        <a:rPr lang="en-US" sz="2400" b="0" dirty="0"/>
                        <a:t>histologic changes occurs after application of mild and extreme forces?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Biochemical </a:t>
                      </a:r>
                      <a:r>
                        <a:rPr lang="en-US" sz="2400" b="0" dirty="0"/>
                        <a:t>reaction to orthodontic tooth movement?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RANKL</a:t>
                      </a:r>
                      <a:r>
                        <a:rPr lang="en-US" sz="2400" b="0" dirty="0"/>
                        <a:t>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DBB4619-354E-404A-59CD-A4CE109595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4384515-CF69-42B5-A7BA-7C037EF646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340999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10386744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BIO-MECHANICS OF TOOTH MOVEMENT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Define Orthodontic force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Types of tooth movement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Types of force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Types of tipping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What appliances generate intermittent force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49D71AA9-73E7-E011-73B0-E08826C18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8B6E11E-AE5E-A18F-CDB7-774B3B5215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330684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10386744"/>
              </p:ext>
            </p:extLst>
          </p:nvPr>
        </p:nvGraphicFramePr>
        <p:xfrm>
          <a:off x="198698" y="139026"/>
          <a:ext cx="11794603" cy="575698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BIO-MECHANICS OF TOOTH MOVEMENT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Stress </a:t>
                      </a:r>
                      <a:r>
                        <a:rPr lang="en-US" sz="2400" b="0" dirty="0"/>
                        <a:t>and strain?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Couple </a:t>
                      </a:r>
                      <a:r>
                        <a:rPr lang="en-US" sz="2400" b="0" dirty="0"/>
                        <a:t>and moment?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Centre </a:t>
                      </a:r>
                      <a:r>
                        <a:rPr lang="en-US" sz="2400" b="0" dirty="0"/>
                        <a:t>of resistance and centre of rotation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Difference </a:t>
                      </a:r>
                      <a:r>
                        <a:rPr lang="en-US" sz="2400" b="0" dirty="0"/>
                        <a:t>between control and uncontrol tipping?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49D71AA9-73E7-E011-73B0-E08826C18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8B6E11E-AE5E-A18F-CDB7-774B3B5215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330684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54108554"/>
              </p:ext>
            </p:extLst>
          </p:nvPr>
        </p:nvGraphicFramePr>
        <p:xfrm>
          <a:off x="198698" y="139026"/>
          <a:ext cx="11794603" cy="358271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</a:t>
                      </a:r>
                      <a:r>
                        <a:rPr lang="en-US" sz="2000" b="0" u="none" dirty="0" smtClean="0"/>
                        <a:t>AGE FACTOR IN ORTHODONTICS</a:t>
                      </a:r>
                      <a:endParaRPr lang="en-IN" sz="2000" b="0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chronological, biological, dental and skeletal age?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B422582A-2D12-0126-687E-D224A000C5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BE8636AA-99B8-023B-9029-2931ACA721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721173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54108554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ANCHORAGE IN ORTHODONTICS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Define </a:t>
                      </a:r>
                      <a:r>
                        <a:rPr lang="en-IN" sz="2400" dirty="0" smtClean="0"/>
                        <a:t>anchorage and its types 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Burstone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classification of anchorage?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TAD’S  </a:t>
                      </a:r>
                      <a:r>
                        <a:rPr lang="en-US" sz="2400" b="0" dirty="0"/>
                        <a:t>- uses, types, size and site of placement?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306320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reciprocal anchorage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9320876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What are the source of anchorage?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37007433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B422582A-2D12-0126-687E-D224A000C5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BE8636AA-99B8-023B-9029-2931ACA721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721173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29968700"/>
              </p:ext>
            </p:extLst>
          </p:nvPr>
        </p:nvGraphicFramePr>
        <p:xfrm>
          <a:off x="198698" y="139026"/>
          <a:ext cx="11794603" cy="666383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PREVENTIVE ORTHODONTICS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Define preventive orthodontics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Procedures of preventive orthodontics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Points for care of deciduous dentition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are space maintainers and classify them?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Distal </a:t>
                      </a:r>
                      <a:r>
                        <a:rPr lang="en-US" sz="2400" b="0" dirty="0"/>
                        <a:t>shoe space maintainer, its indication and contraindication?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A37A515-3CDB-7F6B-9651-946F4EF0F8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B21F8B2-E35D-4C93-BBEE-1D9B69BC17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918829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29968700"/>
              </p:ext>
            </p:extLst>
          </p:nvPr>
        </p:nvGraphicFramePr>
        <p:xfrm>
          <a:off x="198698" y="139026"/>
          <a:ext cx="11794603" cy="584087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PREVENTIVE ORTHODONTICS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Examples </a:t>
                      </a:r>
                      <a:r>
                        <a:rPr lang="en-US" sz="2400" b="0" dirty="0"/>
                        <a:t>of fixed space maintainer?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0" dirty="0" smtClean="0"/>
                        <a:t>Advantages </a:t>
                      </a:r>
                      <a:r>
                        <a:rPr lang="en-US" sz="2400" b="0" dirty="0"/>
                        <a:t>and disadvantages of removable space maintainers?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0" dirty="0" smtClean="0"/>
                        <a:t>Examples </a:t>
                      </a:r>
                      <a:r>
                        <a:rPr lang="en-US" sz="2400" b="0" dirty="0"/>
                        <a:t>of removable space maintainers?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0" dirty="0" smtClean="0"/>
                        <a:t>Advantages </a:t>
                      </a:r>
                      <a:r>
                        <a:rPr lang="en-US" sz="2400" b="0" dirty="0"/>
                        <a:t>and disadvantages of fixed space maintainer?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A37A515-3CDB-7F6B-9651-946F4EF0F8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B21F8B2-E35D-4C93-BBEE-1D9B69BC17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91882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71331279"/>
              </p:ext>
            </p:extLst>
          </p:nvPr>
        </p:nvGraphicFramePr>
        <p:xfrm>
          <a:off x="198698" y="139026"/>
          <a:ext cx="11794603" cy="432179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</a:t>
                      </a:r>
                      <a:r>
                        <a:rPr lang="en-IN" sz="2000" b="1" dirty="0" smtClean="0"/>
                        <a:t>: INTRODUCTION </a:t>
                      </a:r>
                      <a:r>
                        <a:rPr lang="en-IN" sz="2000" b="1" dirty="0"/>
                        <a:t>TO ORTHODONTICS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cybernetics?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Enlow’s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Expanding V principle?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A6FE6CD-6974-A573-92D2-4EE79B351A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3DA92E6-9BA3-5805-0298-1B6C359471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946857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03927831"/>
              </p:ext>
            </p:extLst>
          </p:nvPr>
        </p:nvGraphicFramePr>
        <p:xfrm>
          <a:off x="198698" y="139026"/>
          <a:ext cx="11794603" cy="668531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INTERCEPTIVE ORTHODONTICS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Define interceptive orthodontics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Procedure of interceptive orthodontics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Serial </a:t>
                      </a:r>
                      <a:r>
                        <a:rPr lang="en-US" sz="2400" b="0" dirty="0"/>
                        <a:t>extraction- </a:t>
                      </a:r>
                      <a:r>
                        <a:rPr lang="en-US" sz="2400" b="0" dirty="0" smtClean="0"/>
                        <a:t>indication </a:t>
                      </a:r>
                      <a:r>
                        <a:rPr lang="en-US" sz="2400" b="0" dirty="0"/>
                        <a:t>and </a:t>
                      </a:r>
                      <a:r>
                        <a:rPr lang="en-US" sz="2400" b="0" dirty="0" smtClean="0"/>
                        <a:t>contraindication,</a:t>
                      </a:r>
                      <a:r>
                        <a:rPr lang="en-US" sz="2400" b="0" baseline="0" dirty="0" smtClean="0"/>
                        <a:t> </a:t>
                      </a:r>
                      <a:r>
                        <a:rPr lang="en-US" sz="2400" b="0" dirty="0" smtClean="0"/>
                        <a:t>advantages </a:t>
                      </a:r>
                      <a:r>
                        <a:rPr lang="en-US" sz="2400" b="0" dirty="0"/>
                        <a:t>and disadvantages        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Methods </a:t>
                      </a:r>
                      <a:r>
                        <a:rPr lang="en-US" sz="2400" b="0" dirty="0"/>
                        <a:t>of serial extraction?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Space re-gainers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DB15E8E-2A9F-1A00-F729-DAB314276E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37A8AFC-794E-DF3E-0C91-5A8892BABC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659285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7339256"/>
              </p:ext>
            </p:extLst>
          </p:nvPr>
        </p:nvGraphicFramePr>
        <p:xfrm>
          <a:off x="198698" y="139026"/>
          <a:ext cx="11794603" cy="622811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</a:t>
                      </a:r>
                      <a:r>
                        <a:rPr lang="en-IN" sz="2000" i="0" dirty="0"/>
                        <a:t>METHODS OF GAINING SPACE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Enumerate methods of gaining space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Methods ,Indications </a:t>
                      </a:r>
                      <a:r>
                        <a:rPr lang="en-IN" sz="2400" dirty="0"/>
                        <a:t>and contraindications of </a:t>
                      </a:r>
                      <a:r>
                        <a:rPr lang="en-IN" sz="2400" dirty="0" err="1"/>
                        <a:t>distalization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Diagnostic </a:t>
                      </a:r>
                      <a:r>
                        <a:rPr lang="en-US" sz="2400" b="0" dirty="0"/>
                        <a:t>aids for proximal stripping &amp; its method?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Indications</a:t>
                      </a:r>
                      <a:r>
                        <a:rPr lang="en-US" sz="2400" baseline="0" dirty="0" smtClean="0"/>
                        <a:t> ,</a:t>
                      </a:r>
                      <a:r>
                        <a:rPr lang="en-US" sz="2400" baseline="0" dirty="0" err="1" smtClean="0"/>
                        <a:t>contraindications,advantages</a:t>
                      </a:r>
                      <a:r>
                        <a:rPr lang="en-US" sz="2400" baseline="0" dirty="0" smtClean="0"/>
                        <a:t> and disadvantages of </a:t>
                      </a:r>
                      <a:r>
                        <a:rPr lang="en-US" sz="2400" baseline="0" dirty="0" err="1" smtClean="0"/>
                        <a:t>interproximal</a:t>
                      </a:r>
                      <a:r>
                        <a:rPr lang="en-US" sz="2400" baseline="0" dirty="0" smtClean="0"/>
                        <a:t> stripping ?</a:t>
                      </a:r>
                      <a:endParaRPr lang="en-US" sz="2400" dirty="0" smtClean="0"/>
                    </a:p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MK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44D452D-41B1-F70A-1577-7539E784FE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53EBDFA-987C-3CED-861E-503F7D0A9A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148970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7339256"/>
              </p:ext>
            </p:extLst>
          </p:nvPr>
        </p:nvGraphicFramePr>
        <p:xfrm>
          <a:off x="198698" y="139026"/>
          <a:ext cx="11794603" cy="647458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</a:t>
                      </a:r>
                      <a:r>
                        <a:rPr lang="en-IN" sz="2000" dirty="0" smtClean="0"/>
                        <a:t>ARCH EXPANSION AS A METHOD OF GAINING SPACE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Examples </a:t>
                      </a:r>
                      <a:r>
                        <a:rPr lang="en-US" sz="2400" b="0" dirty="0"/>
                        <a:t>of removable appliance used for RME?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Examples </a:t>
                      </a:r>
                      <a:r>
                        <a:rPr lang="en-US" sz="2400" b="0" dirty="0"/>
                        <a:t>of fixed removable appliance used for RME?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</a:t>
                      </a:r>
                      <a:r>
                        <a:rPr lang="en-US" sz="2400" b="0" dirty="0" smtClean="0"/>
                        <a:t>HYRAX?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Activation schedule for expansion?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5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Effects of RME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44D452D-41B1-F70A-1577-7539E784FE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53EBDFA-987C-3CED-861E-503F7D0A9A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148970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7339256"/>
              </p:ext>
            </p:extLst>
          </p:nvPr>
        </p:nvGraphicFramePr>
        <p:xfrm>
          <a:off x="198698" y="139026"/>
          <a:ext cx="11794603" cy="660142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</a:t>
                      </a:r>
                      <a:r>
                        <a:rPr lang="en-IN" sz="2000" dirty="0" smtClean="0"/>
                        <a:t>ARCH EXPANSION AS A METHOD OF GAINING SPACE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What  is slow expansion and appliances used for slow expansion?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Difference </a:t>
                      </a:r>
                      <a:r>
                        <a:rPr lang="en-US" sz="2400" b="0" dirty="0"/>
                        <a:t>between slow &amp; rapid expansion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MARPE </a:t>
                      </a:r>
                      <a:r>
                        <a:rPr lang="en-US" sz="2400" b="0" dirty="0" smtClean="0"/>
                        <a:t>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What is SARPE ?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NK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Various </a:t>
                      </a:r>
                      <a:r>
                        <a:rPr lang="en-US" sz="2400" b="0" dirty="0"/>
                        <a:t>types of expansion screws?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44D452D-41B1-F70A-1577-7539E784FE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53EBDFA-987C-3CED-861E-503F7D0A9A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148970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7339256"/>
              </p:ext>
            </p:extLst>
          </p:nvPr>
        </p:nvGraphicFramePr>
        <p:xfrm>
          <a:off x="198698" y="139026"/>
          <a:ext cx="11794603" cy="664438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</a:t>
                      </a:r>
                      <a:r>
                        <a:rPr lang="en-IN" sz="2000" dirty="0" smtClean="0"/>
                        <a:t>ARCH EXPANSION AS A METHOD OF GAINING SPACE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Effects </a:t>
                      </a:r>
                      <a:r>
                        <a:rPr lang="en-US" sz="2400" b="0" dirty="0"/>
                        <a:t>of RME on different structures –mandible ,maxilla, dentition, alveolar bone  etc.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Ni-Ti </a:t>
                      </a:r>
                      <a:r>
                        <a:rPr lang="en-US" sz="2400" b="0" dirty="0"/>
                        <a:t>expanders?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3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Indications for</a:t>
                      </a:r>
                      <a:r>
                        <a:rPr lang="en-US" sz="2400" b="0" baseline="0" dirty="0" smtClean="0"/>
                        <a:t> RME</a:t>
                      </a:r>
                      <a:r>
                        <a:rPr lang="en-US" sz="2400" b="0" dirty="0" smtClean="0"/>
                        <a:t>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4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Rate </a:t>
                      </a:r>
                      <a:r>
                        <a:rPr lang="en-US" sz="2400" b="0" dirty="0"/>
                        <a:t>of expansion?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5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Pitch of the screw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NK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44D452D-41B1-F70A-1577-7539E784FE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53EBDFA-987C-3CED-861E-503F7D0A9A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148970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3041674"/>
              </p:ext>
            </p:extLst>
          </p:nvPr>
        </p:nvGraphicFramePr>
        <p:xfrm>
          <a:off x="198698" y="139026"/>
          <a:ext cx="11794603" cy="440567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ARCH EXPANSION AS A METHOD OF GAINING SPACE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Types of expansion appliances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RME vs SME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1" dirty="0"/>
                        <a:t>MK</a:t>
                      </a:r>
                    </a:p>
                    <a:p>
                      <a:pPr algn="ctr"/>
                      <a:endParaRPr lang="en-IN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CE131D2-8EBC-FD82-8361-CC43E4F488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4E99E2C-9150-45BC-C57F-9CCDA17B48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290904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54508759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EXTRACTIONS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Wilkinson extraction?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Benefits and drawbacks of Wilkinson extraction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1" dirty="0"/>
                        <a:t>GK</a:t>
                      </a:r>
                    </a:p>
                    <a:p>
                      <a:pPr algn="ctr"/>
                      <a:endParaRPr lang="en-IN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balancing extraction?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306320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compensating extraction?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9320876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Factors determining choice of extraction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NK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37007433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CFCE3A57-FA64-DE25-086C-F067B2BFDB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55827"/>
            <a:ext cx="739769" cy="60031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C2F12EA-72AE-A782-FB5B-95E4B26B32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55827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654254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54508759"/>
              </p:ext>
            </p:extLst>
          </p:nvPr>
        </p:nvGraphicFramePr>
        <p:xfrm>
          <a:off x="198698" y="139026"/>
          <a:ext cx="11794603" cy="432179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EXTRACTIONS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 Indication</a:t>
                      </a:r>
                      <a:r>
                        <a:rPr lang="en-IN" sz="2400" baseline="0" dirty="0" smtClean="0"/>
                        <a:t> for extraction of different teeth ?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NK</a:t>
                      </a:r>
                      <a:endParaRPr lang="en-IN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 Need for</a:t>
                      </a:r>
                      <a:r>
                        <a:rPr lang="en-IN" sz="2400" baseline="0" dirty="0" smtClean="0"/>
                        <a:t> extraction ?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CFCE3A57-FA64-DE25-086C-F067B2BFDB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55827"/>
            <a:ext cx="739769" cy="60031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C2F12EA-72AE-A782-FB5B-95E4B26B32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55827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6542541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8213357"/>
              </p:ext>
            </p:extLst>
          </p:nvPr>
        </p:nvGraphicFramePr>
        <p:xfrm>
          <a:off x="198698" y="139026"/>
          <a:ext cx="11794603" cy="584087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u="sng" dirty="0"/>
                        <a:t>DEPARTMENT OF ORTHODONTICS AND DENTOFACIAL </a:t>
                      </a:r>
                      <a:r>
                        <a:rPr lang="en-IN" sz="2400" u="sng" dirty="0" smtClean="0"/>
                        <a:t>ORTHOPAEDICS</a:t>
                      </a:r>
                      <a:endParaRPr lang="en-IN" sz="2400" u="sng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</a:t>
                      </a:r>
                      <a:r>
                        <a:rPr lang="en-IN" sz="2000" dirty="0" smtClean="0"/>
                        <a:t> </a:t>
                      </a:r>
                      <a:r>
                        <a:rPr lang="en-US" sz="2000" b="0" u="none" dirty="0" smtClean="0"/>
                        <a:t>ORTHODONTIC APPLIANCES- GENERAL PRINCIPLES</a:t>
                      </a:r>
                      <a:endParaRPr lang="en-IN" sz="2000" b="0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Advantages </a:t>
                      </a:r>
                      <a:r>
                        <a:rPr lang="en-US" sz="2400" b="0" dirty="0"/>
                        <a:t>and disadvantages of removable appliance?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Advantages and disadvantages of fixed orthodontic appliance?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Classify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orthodontic appliance?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306320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Ideal requirements of orthodontic appliance?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932087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AC5614-9E11-CE01-7971-A93751193E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1481924-A281-1D95-46CF-AB89A6ED02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302738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22659689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REMOVABLE APPLIANCES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Components of removable appliances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Requirements of ideal clasps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GK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Adams clasp and its modification?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Labial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bow and its modification?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Ideal requirements of springs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2162BFB4-1175-D43F-2710-3CDAA0EE45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B8C1147-EF1C-5ABF-5643-5888B5A094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96242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64948924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</a:t>
                      </a:r>
                      <a:r>
                        <a:rPr lang="en-IN" sz="2000" b="1" dirty="0" smtClean="0"/>
                        <a:t>: GROWTH </a:t>
                      </a:r>
                      <a:r>
                        <a:rPr lang="en-IN" sz="2000" b="1" dirty="0"/>
                        <a:t>AND DEVELOPMENT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Define </a:t>
                      </a:r>
                      <a:r>
                        <a:rPr lang="en-IN" sz="2400" dirty="0" smtClean="0"/>
                        <a:t>GROWTH and DEVELOPMENT?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Growth Spurts?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Scammon's curve of growth?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Methods of studying growth?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Theories of Growth?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NK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E3AE8286-6A93-11B0-6E7C-51DEAAAC91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304C433-C70A-713C-5660-40FA3881BC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8888328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22659689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REMOVABLE APPLIANCES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Advantages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and disadvantages of jackson’s clasp?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Classify </a:t>
                      </a:r>
                      <a:r>
                        <a:rPr lang="en-US" sz="2400" b="0" dirty="0"/>
                        <a:t>springs </a:t>
                      </a:r>
                      <a:r>
                        <a:rPr lang="en-US" sz="2400" b="0" dirty="0" smtClean="0"/>
                        <a:t>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Factors to be considered n designing of spring?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Mode of action of clasp?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f</a:t>
                      </a:r>
                      <a:r>
                        <a:rPr lang="en-US" sz="2400" b="0" dirty="0"/>
                        <a:t>= D4/L3 MEANS?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2162BFB4-1175-D43F-2710-3CDAA0EE45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B8C1147-EF1C-5ABF-5643-5888B5A094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9624295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61186212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FIXED APPLIANCE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Properties of Ni-</a:t>
                      </a:r>
                      <a:r>
                        <a:rPr lang="en-IN" sz="2400" dirty="0" err="1"/>
                        <a:t>Ti</a:t>
                      </a:r>
                      <a:r>
                        <a:rPr lang="en-IN" sz="2400" dirty="0"/>
                        <a:t> wire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Steps of bonding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Active and Passive components of Fixed appliances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Different types of fixed appliance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Advantages of Fixed Appliances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D74D109-6BDF-7085-574F-2236D86F27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15CBCA0-AE9E-1E20-1772-A42FD67936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9966977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61186212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FIXED APPLIANCE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Classification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of arch wire?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Classify </a:t>
                      </a:r>
                      <a:r>
                        <a:rPr lang="en-US" sz="2400" b="0" dirty="0"/>
                        <a:t>stainless steel?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Stainless</a:t>
                      </a:r>
                      <a:r>
                        <a:rPr lang="en-US" sz="2400" b="0" baseline="0" dirty="0" smtClean="0"/>
                        <a:t> </a:t>
                      </a:r>
                      <a:r>
                        <a:rPr lang="en-US" sz="2400" b="0" dirty="0" smtClean="0"/>
                        <a:t>steel </a:t>
                      </a:r>
                      <a:r>
                        <a:rPr lang="en-US" sz="2400" b="0" dirty="0"/>
                        <a:t>used in fabrication of orthodontic appliance?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Properties </a:t>
                      </a:r>
                      <a:r>
                        <a:rPr lang="en-US" sz="2400" b="0" dirty="0"/>
                        <a:t>of Stainless steel?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Indications of banding and steps in banding?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D74D109-6BDF-7085-574F-2236D86F27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15CBCA0-AE9E-1E20-1772-A42FD67936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996697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61186212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FIXED APPLIANCE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Advantages </a:t>
                      </a:r>
                      <a:r>
                        <a:rPr lang="en-US" sz="2400" b="0" dirty="0"/>
                        <a:t>, disadvantages </a:t>
                      </a:r>
                      <a:r>
                        <a:rPr lang="en-US" sz="2400" b="0" dirty="0" smtClean="0"/>
                        <a:t>of </a:t>
                      </a:r>
                      <a:r>
                        <a:rPr lang="en-US" sz="2400" b="0" dirty="0"/>
                        <a:t>direct bonding?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Bauschinger effect?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Copper </a:t>
                      </a:r>
                      <a:r>
                        <a:rPr lang="en-US" sz="2400" b="0" dirty="0"/>
                        <a:t>NITI and its types?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indirect bonding and name some methods?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Classify orthodontic </a:t>
                      </a:r>
                      <a:r>
                        <a:rPr lang="en-US" sz="2400" b="0" dirty="0"/>
                        <a:t>brackets’?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D74D109-6BDF-7085-574F-2236D86F27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15CBCA0-AE9E-1E20-1772-A42FD67936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9966977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61186212"/>
              </p:ext>
            </p:extLst>
          </p:nvPr>
        </p:nvGraphicFramePr>
        <p:xfrm>
          <a:off x="198698" y="139026"/>
          <a:ext cx="11794603" cy="660142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FIXED APPLIANCE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MBT?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Available </a:t>
                      </a:r>
                      <a:r>
                        <a:rPr lang="en-US" sz="2400" b="0" dirty="0"/>
                        <a:t>Band sizes?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NITINOL and explain shape memory and Super elasticity?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  </a:t>
                      </a:r>
                      <a:r>
                        <a:rPr lang="en-US" sz="2400" dirty="0"/>
                        <a:t>Optiflex  archwires ?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 </a:t>
                      </a:r>
                      <a:r>
                        <a:rPr lang="en-US" sz="2400" dirty="0"/>
                        <a:t>Edgewise appliance?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D74D109-6BDF-7085-574F-2236D86F27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15CBCA0-AE9E-1E20-1772-A42FD67936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9966977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61186212"/>
              </p:ext>
            </p:extLst>
          </p:nvPr>
        </p:nvGraphicFramePr>
        <p:xfrm>
          <a:off x="198698" y="139026"/>
          <a:ext cx="11794603" cy="575698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FIXED APPLIANCE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 </a:t>
                      </a:r>
                      <a:r>
                        <a:rPr lang="en-US" sz="2400" dirty="0"/>
                        <a:t>PEA( Pre adjusted edgewise appliance)?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Begg</a:t>
                      </a:r>
                      <a:r>
                        <a:rPr lang="en-US" sz="2400" dirty="0" smtClean="0"/>
                        <a:t>  </a:t>
                      </a:r>
                      <a:r>
                        <a:rPr lang="en-US" sz="2400" dirty="0"/>
                        <a:t>Appliance?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</a:t>
                      </a:r>
                      <a:r>
                        <a:rPr lang="en-US" sz="2400" dirty="0"/>
                        <a:t>Stages in fixed orthodontic treatment?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</a:t>
                      </a:r>
                      <a:r>
                        <a:rPr lang="en-US" sz="2400" dirty="0"/>
                        <a:t>Difference between friction </a:t>
                      </a:r>
                      <a:r>
                        <a:rPr lang="en-US" sz="2400" dirty="0" smtClean="0"/>
                        <a:t>and </a:t>
                      </a:r>
                      <a:r>
                        <a:rPr lang="en-US" sz="2400" dirty="0"/>
                        <a:t>frictionless mechanism?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D74D109-6BDF-7085-574F-2236D86F27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15CBCA0-AE9E-1E20-1772-A42FD67936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9966977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40701514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 MYOFUNCTIONAL APPLIANCES</a:t>
                      </a:r>
                      <a:r>
                        <a:rPr lang="en-IN" sz="200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Define myofunctional appliances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Classify myofunctional appliances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Principles of myofunctional appliances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Frankel's philosophy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Fabrication </a:t>
                      </a:r>
                      <a:r>
                        <a:rPr lang="en-US" sz="2400" b="0" dirty="0"/>
                        <a:t>and trimming of activator?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CC82E83-D011-6987-E83D-47599CEF90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C0991B1-23C4-70DD-2517-E08D24C091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1082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40701514"/>
              </p:ext>
            </p:extLst>
          </p:nvPr>
        </p:nvGraphicFramePr>
        <p:xfrm>
          <a:off x="198698" y="139026"/>
          <a:ext cx="11794603" cy="660142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 MYOFUNCTIONAL APPLIANCES</a:t>
                      </a:r>
                      <a:r>
                        <a:rPr lang="en-IN" sz="200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Advantages and disadvantages of functional appliances?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Vestibular </a:t>
                      </a:r>
                      <a:r>
                        <a:rPr lang="en-US" sz="2400" b="0" dirty="0" smtClean="0"/>
                        <a:t>screen </a:t>
                      </a:r>
                      <a:r>
                        <a:rPr lang="en-US" sz="2400" b="0" dirty="0"/>
                        <a:t>uses, and its modification?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Indication and contraindications </a:t>
                      </a:r>
                      <a:r>
                        <a:rPr lang="en-US" sz="2400" b="0" dirty="0" smtClean="0"/>
                        <a:t>of </a:t>
                      </a:r>
                      <a:r>
                        <a:rPr lang="en-US" sz="2400" b="0" dirty="0"/>
                        <a:t>Activator And its modification?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FFR </a:t>
                      </a:r>
                      <a:r>
                        <a:rPr lang="en-US" sz="2400" b="0" dirty="0"/>
                        <a:t>and its type?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Bionator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and its types?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CC82E83-D011-6987-E83D-47599CEF90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C0991B1-23C4-70DD-2517-E08D24C091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108236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40701514"/>
              </p:ext>
            </p:extLst>
          </p:nvPr>
        </p:nvGraphicFramePr>
        <p:xfrm>
          <a:off x="198698" y="139026"/>
          <a:ext cx="11794603" cy="575698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 MYOFUNCTIONAL APPLIANCES</a:t>
                      </a:r>
                      <a:r>
                        <a:rPr lang="en-IN" sz="200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1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Twin </a:t>
                      </a:r>
                      <a:r>
                        <a:rPr lang="en-US" sz="2400" b="0" dirty="0"/>
                        <a:t>block appliance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Construction of working bite for functional appliance?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VTO</a:t>
                      </a:r>
                      <a:r>
                        <a:rPr lang="en-US" sz="2400" b="0" dirty="0"/>
                        <a:t>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H </a:t>
                      </a:r>
                      <a:r>
                        <a:rPr lang="en-US" sz="2400" b="0" dirty="0"/>
                        <a:t>and V activator?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CC82E83-D011-6987-E83D-47599CEF90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C0991B1-23C4-70DD-2517-E08D24C091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108236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2610928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 </a:t>
                      </a:r>
                      <a:r>
                        <a:rPr lang="en-IN" sz="2000" b="0" dirty="0" smtClean="0"/>
                        <a:t>ORTHOPAEDIC</a:t>
                      </a:r>
                      <a:r>
                        <a:rPr lang="en-IN" sz="2000" b="0" baseline="0" dirty="0" smtClean="0"/>
                        <a:t> APPLIANCES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are Orthopaedic Appliances used in Orthodontics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Components ,Types </a:t>
                      </a:r>
                      <a:r>
                        <a:rPr lang="en-IN" sz="2400" dirty="0"/>
                        <a:t>and Uses of Headgear in Orthodontics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What is Reverse pull Headgear and its uses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Chin </a:t>
                      </a:r>
                      <a:r>
                        <a:rPr lang="en-US" sz="2400" b="0" dirty="0"/>
                        <a:t>cup- uses and types?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What Is Moment of </a:t>
                      </a:r>
                      <a:r>
                        <a:rPr lang="en-IN" sz="2400" dirty="0" smtClean="0"/>
                        <a:t>Force?</a:t>
                      </a: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NK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DA7EAAC-6F7E-967B-FECC-F1C378FDD7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343F9AF-8CEA-DA6A-5D10-09C222D535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27460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64948924"/>
              </p:ext>
            </p:extLst>
          </p:nvPr>
        </p:nvGraphicFramePr>
        <p:xfrm>
          <a:off x="198698" y="139026"/>
          <a:ext cx="11794603" cy="432179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</a:t>
                      </a:r>
                      <a:r>
                        <a:rPr lang="en-IN" sz="2000" b="1" dirty="0" smtClean="0"/>
                        <a:t>: GROWTH </a:t>
                      </a:r>
                      <a:r>
                        <a:rPr lang="en-IN" sz="2000" b="1" dirty="0"/>
                        <a:t>AND DEVELOPMENT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differential growth and its examples?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Displacement and its types?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E3AE8286-6A93-11B0-6E7C-51DEAAAC91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304C433-C70A-713C-5660-40FA3881BC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8888328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2610928"/>
              </p:ext>
            </p:extLst>
          </p:nvPr>
        </p:nvGraphicFramePr>
        <p:xfrm>
          <a:off x="198698" y="139026"/>
          <a:ext cx="11794603" cy="432179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 </a:t>
                      </a:r>
                      <a:r>
                        <a:rPr lang="en-IN" sz="2000" b="0" dirty="0" smtClean="0"/>
                        <a:t>ORTHOPAEDIC</a:t>
                      </a:r>
                      <a:r>
                        <a:rPr lang="en-IN" sz="2000" b="0" baseline="0" dirty="0" smtClean="0"/>
                        <a:t> APPLIANCES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Headgear </a:t>
                      </a:r>
                      <a:r>
                        <a:rPr lang="en-US" sz="2400" b="0" dirty="0"/>
                        <a:t>effect?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Facemask </a:t>
                      </a:r>
                      <a:r>
                        <a:rPr lang="en-US" sz="2400" b="0" dirty="0"/>
                        <a:t>– parts and types?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kumimoji="0" lang="en-IN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DA7EAAC-6F7E-967B-FECC-F1C378FDD7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343F9AF-8CEA-DA6A-5D10-09C222D535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2746037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2610928"/>
              </p:ext>
            </p:extLst>
          </p:nvPr>
        </p:nvGraphicFramePr>
        <p:xfrm>
          <a:off x="198698" y="139026"/>
          <a:ext cx="11794603" cy="503939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 </a:t>
                      </a:r>
                      <a:r>
                        <a:rPr lang="en-IN" sz="2000" b="0" dirty="0" smtClean="0"/>
                        <a:t>TREATMENT</a:t>
                      </a:r>
                      <a:r>
                        <a:rPr lang="en-IN" sz="2000" b="0" baseline="0" dirty="0" smtClean="0"/>
                        <a:t> PLANNING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Envelope </a:t>
                      </a:r>
                      <a:r>
                        <a:rPr lang="en-US" sz="2400" dirty="0"/>
                        <a:t>of Discrepancy?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PIP </a:t>
                      </a:r>
                      <a:r>
                        <a:rPr lang="en-IN" sz="2400" dirty="0" smtClean="0"/>
                        <a:t>?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What </a:t>
                      </a:r>
                      <a:r>
                        <a:rPr lang="en-IN" sz="2400" dirty="0" smtClean="0"/>
                        <a:t>is </a:t>
                      </a:r>
                      <a:r>
                        <a:rPr lang="en-IN" sz="2400" dirty="0" err="1" smtClean="0"/>
                        <a:t>interincisal</a:t>
                      </a:r>
                      <a:r>
                        <a:rPr lang="en-IN" sz="2400" dirty="0" smtClean="0"/>
                        <a:t> relationship?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DA7EAAC-6F7E-967B-FECC-F1C378FDD7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343F9AF-8CEA-DA6A-5D10-09C222D535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2746037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8213357"/>
              </p:ext>
            </p:extLst>
          </p:nvPr>
        </p:nvGraphicFramePr>
        <p:xfrm>
          <a:off x="198698" y="139026"/>
          <a:ext cx="11794603" cy="575698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u="sng" dirty="0"/>
                        <a:t>DEPARTMENT OF ORTHODONTICS AND DENTOFACIAL </a:t>
                      </a:r>
                      <a:r>
                        <a:rPr lang="en-IN" sz="2400" u="sng" dirty="0" smtClean="0"/>
                        <a:t>ORTHOPAEDICS</a:t>
                      </a:r>
                      <a:endParaRPr lang="en-IN" sz="2400" u="sng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 smtClean="0"/>
                        <a:t>TOPIC: </a:t>
                      </a:r>
                      <a:r>
                        <a:rPr lang="en-US" sz="2000" b="0" u="none" dirty="0" smtClean="0"/>
                        <a:t>MANAGEMENT OF SOME COMMON MALOCCLUSIONS</a:t>
                      </a:r>
                      <a:endParaRPr lang="en-IN" sz="2000" b="0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midline diastema and its management?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Methods </a:t>
                      </a:r>
                      <a:r>
                        <a:rPr lang="en-US" sz="2400" b="0" dirty="0"/>
                        <a:t>of rotation correction?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Classify </a:t>
                      </a:r>
                      <a:r>
                        <a:rPr lang="en-US" sz="2400" b="0" dirty="0"/>
                        <a:t>crowding?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306320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Causes </a:t>
                      </a:r>
                      <a:r>
                        <a:rPr lang="en-US" sz="2400" b="0" dirty="0"/>
                        <a:t>of late incisor crowding?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GK</a:t>
                      </a:r>
                      <a:endParaRPr lang="en-IN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932087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AC5614-9E11-CE01-7971-A93751193E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1481924-A281-1D95-46CF-AB89A6ED02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302738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8213357"/>
              </p:ext>
            </p:extLst>
          </p:nvPr>
        </p:nvGraphicFramePr>
        <p:xfrm>
          <a:off x="198698" y="139026"/>
          <a:ext cx="11794603" cy="575698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u="sng" dirty="0"/>
                        <a:t>DEPARTMENT OF ORTHODONTICS AND DENTOFACIAL </a:t>
                      </a:r>
                      <a:r>
                        <a:rPr lang="en-IN" sz="2400" u="sng" dirty="0" smtClean="0"/>
                        <a:t>ORTHOPAEDICS</a:t>
                      </a:r>
                      <a:endParaRPr lang="en-IN" sz="2400" u="sng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 smtClean="0"/>
                        <a:t>TOPIC: </a:t>
                      </a:r>
                      <a:r>
                        <a:rPr lang="en-US" sz="2000" b="0" u="none" dirty="0" smtClean="0"/>
                        <a:t>MANAGEMENT OF SOME COMMON MALOCCLUSIONS</a:t>
                      </a:r>
                      <a:endParaRPr lang="en-IN" sz="2000" b="0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Management </a:t>
                      </a:r>
                      <a:r>
                        <a:rPr lang="en-US" sz="2400" b="0" dirty="0"/>
                        <a:t>of class 2 malocclusion?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Management of class3 malocclusion?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What </a:t>
                      </a:r>
                      <a:r>
                        <a:rPr lang="en-US" sz="2400" b="0" dirty="0"/>
                        <a:t>is open bite – clinical and cephalometric features?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306320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Etiology </a:t>
                      </a:r>
                      <a:r>
                        <a:rPr lang="en-US" sz="2400" b="0" dirty="0"/>
                        <a:t>and management of anterior open bite?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932087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AC5614-9E11-CE01-7971-A93751193E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1481924-A281-1D95-46CF-AB89A6ED02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302738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8213357"/>
              </p:ext>
            </p:extLst>
          </p:nvPr>
        </p:nvGraphicFramePr>
        <p:xfrm>
          <a:off x="198698" y="139026"/>
          <a:ext cx="11794603" cy="503939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u="sng" dirty="0"/>
                        <a:t>DEPARTMENT OF ORTHODONTICS AND DENTOFACIAL </a:t>
                      </a:r>
                      <a:r>
                        <a:rPr lang="en-IN" sz="2400" u="sng" dirty="0" smtClean="0"/>
                        <a:t>ORTHOPAEDICS</a:t>
                      </a:r>
                      <a:endParaRPr lang="en-IN" sz="2400" u="sng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 smtClean="0"/>
                        <a:t>TOPIC: </a:t>
                      </a:r>
                      <a:r>
                        <a:rPr lang="en-US" sz="2000" b="0" u="none" dirty="0" smtClean="0"/>
                        <a:t>MANAGEMENT OF SOME COMMON MALOCCLUSIONS</a:t>
                      </a:r>
                      <a:endParaRPr lang="en-IN" sz="2000" b="0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smtClean="0"/>
                        <a:t>Define </a:t>
                      </a:r>
                      <a:r>
                        <a:rPr lang="en-US" sz="2400" b="0" dirty="0"/>
                        <a:t>and classify cross bite?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smtClean="0"/>
                        <a:t> </a:t>
                      </a:r>
                      <a:r>
                        <a:rPr lang="en-US" sz="2400" b="0" dirty="0"/>
                        <a:t>Treatment of anterior and posterior crossbite?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Define</a:t>
                      </a:r>
                      <a:r>
                        <a:rPr lang="en-US" sz="2400" b="0" dirty="0"/>
                        <a:t>, classify and treatment of deep bite?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30632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AC5614-9E11-CE01-7971-A93751193E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1481924-A281-1D95-46CF-AB89A6ED02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302738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8213357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u="sng" dirty="0"/>
                        <a:t>DEPARTMENT OF ORTHODONTICS AND DENTOFACIAL </a:t>
                      </a:r>
                      <a:r>
                        <a:rPr lang="en-IN" sz="2400" u="sng" dirty="0" smtClean="0"/>
                        <a:t>ORTHOPAEDICS</a:t>
                      </a:r>
                      <a:endParaRPr lang="en-IN" sz="2400" u="sng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</a:t>
                      </a:r>
                      <a:r>
                        <a:rPr lang="en-US" sz="2000" b="0" u="none" dirty="0" smtClean="0"/>
                        <a:t>MANAGEMENT</a:t>
                      </a:r>
                      <a:r>
                        <a:rPr lang="en-US" sz="2000" b="0" u="none" baseline="0" dirty="0" smtClean="0"/>
                        <a:t> OF </a:t>
                      </a:r>
                      <a:r>
                        <a:rPr lang="en-US" sz="2000" b="0" u="none" dirty="0" smtClean="0"/>
                        <a:t>CLEFT LIP AND CLEFT PALATE</a:t>
                      </a:r>
                      <a:endParaRPr lang="en-IN" sz="2000" b="0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Veau classification of CLCP?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Davis and Ritche classification?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Kernahan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stripped Y classification of CLCP?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306320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LAHSHAL classification of CLCP?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9320876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Embryological background of CLCP?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3700743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AC5614-9E11-CE01-7971-A93751193E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1481924-A281-1D95-46CF-AB89A6ED02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302738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8213357"/>
              </p:ext>
            </p:extLst>
          </p:nvPr>
        </p:nvGraphicFramePr>
        <p:xfrm>
          <a:off x="198698" y="139026"/>
          <a:ext cx="11794603" cy="503939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u="sng" dirty="0"/>
                        <a:t>DEPARTMENT OF ORTHODONTICS AND DENTOFACIAL </a:t>
                      </a:r>
                      <a:r>
                        <a:rPr lang="en-IN" sz="2400" u="sng" dirty="0" smtClean="0"/>
                        <a:t>ORTHOPAEDICS</a:t>
                      </a:r>
                      <a:endParaRPr lang="en-IN" sz="2400" u="sng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</a:t>
                      </a:r>
                      <a:r>
                        <a:rPr lang="en-US" sz="2000" b="0" u="none" dirty="0" smtClean="0"/>
                        <a:t>MANAGEMENT</a:t>
                      </a:r>
                      <a:r>
                        <a:rPr lang="en-US" sz="2000" b="0" u="none" baseline="0" dirty="0" smtClean="0"/>
                        <a:t> OF </a:t>
                      </a:r>
                      <a:r>
                        <a:rPr lang="en-US" sz="2000" b="0" u="none" dirty="0" smtClean="0"/>
                        <a:t>CLEFT LIP AND CLEFT PALATE</a:t>
                      </a:r>
                      <a:endParaRPr lang="en-IN" sz="2000" b="0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Etiology of CLCP?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Management </a:t>
                      </a:r>
                      <a:r>
                        <a:rPr lang="en-US" sz="2400" b="0" dirty="0"/>
                        <a:t>of CLCP?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What is obturator?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30632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AC5614-9E11-CE01-7971-A93751193E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1481924-A281-1D95-46CF-AB89A6ED02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302738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8213357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u="sng" dirty="0"/>
                        <a:t>DEPARTMENT OF ORTHODONTICS AND DENTOFACIAL </a:t>
                      </a:r>
                      <a:r>
                        <a:rPr lang="en-IN" sz="2400" u="sng" dirty="0" smtClean="0"/>
                        <a:t>ORTHOPAEDICS</a:t>
                      </a:r>
                      <a:endParaRPr lang="en-IN" sz="2400" u="sng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</a:t>
                      </a:r>
                      <a:r>
                        <a:rPr lang="en-IN" sz="2000" b="1" dirty="0" smtClean="0"/>
                        <a:t>: </a:t>
                      </a:r>
                      <a:r>
                        <a:rPr lang="en-IN" sz="2000" b="0" dirty="0" smtClean="0"/>
                        <a:t>SURGICAL ORTHODONTICS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Orthognathic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surgeries and its type?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Periods of distraction osteogenesis?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Pericision / CSF?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306320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Surgical management of impacted tooth?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9320876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Wilkodontics</a:t>
                      </a:r>
                      <a:r>
                        <a:rPr lang="en-US" sz="2400" b="0" dirty="0" smtClean="0"/>
                        <a:t>/PAOO </a:t>
                      </a:r>
                      <a:r>
                        <a:rPr lang="en-US" sz="2400" b="0" dirty="0"/>
                        <a:t>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3700743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AC5614-9E11-CE01-7971-A93751193E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1481924-A281-1D95-46CF-AB89A6ED02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302738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8213357"/>
              </p:ext>
            </p:extLst>
          </p:nvPr>
        </p:nvGraphicFramePr>
        <p:xfrm>
          <a:off x="198698" y="139026"/>
          <a:ext cx="11794603" cy="432179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u="sng" dirty="0"/>
                        <a:t>DEPARTMENT OF ORTHODONTICS AND DENTOFACIAL </a:t>
                      </a:r>
                      <a:r>
                        <a:rPr lang="en-IN" sz="2400" u="sng" dirty="0" smtClean="0"/>
                        <a:t>ORTHOPAEDICS</a:t>
                      </a:r>
                      <a:endParaRPr lang="en-IN" sz="2400" u="sng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</a:t>
                      </a:r>
                      <a:r>
                        <a:rPr lang="en-IN" sz="2000" b="1" dirty="0" smtClean="0"/>
                        <a:t>: </a:t>
                      </a:r>
                      <a:r>
                        <a:rPr lang="en-IN" sz="2000" b="0" dirty="0" smtClean="0"/>
                        <a:t>SURGICAL ORTHODONTICS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/>
                        <a:t>Distraction </a:t>
                      </a:r>
                      <a:r>
                        <a:rPr lang="en-US" sz="2400" b="0" i="0" dirty="0"/>
                        <a:t>osteogenesis?</a:t>
                      </a:r>
                      <a:endParaRPr lang="en-IN" sz="2400" b="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/>
                        <a:t>VMO </a:t>
                      </a:r>
                      <a:r>
                        <a:rPr lang="en-US" sz="2400" b="0" i="0" dirty="0"/>
                        <a:t>and its management?</a:t>
                      </a:r>
                      <a:endParaRPr lang="en-IN" sz="2400" b="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AC5614-9E11-CE01-7971-A93751193E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1481924-A281-1D95-46CF-AB89A6ED02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302738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68655597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RETENTION AND RELAPSE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Define retention and relapse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School of retention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1" dirty="0"/>
                        <a:t>MK</a:t>
                      </a:r>
                    </a:p>
                    <a:p>
                      <a:pPr algn="ctr"/>
                      <a:endParaRPr lang="en-IN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Theorems of retention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M</a:t>
                      </a:r>
                      <a:r>
                        <a:rPr lang="en-IN" sz="2400" b="1" dirty="0" smtClean="0"/>
                        <a:t>K</a:t>
                      </a:r>
                      <a:endParaRPr lang="en-IN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Causes of relapse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Raleigh Williams 6 keys to lower incisor retention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NK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BFD5C596-76A9-7BCA-2CB3-7FC3529F86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14D8CB8-2A20-E9E1-82F8-7D1B37249B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04598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97966773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GROWTH &amp; DEVELOPMENT OF CRANIAL &amp; FACIAL REGION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Derivatives of first brachial arch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Pharyngeal </a:t>
                      </a:r>
                      <a:r>
                        <a:rPr lang="en-US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arches and pouches?</a:t>
                      </a:r>
                      <a:endParaRPr lang="en-IN" sz="2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0" dirty="0" err="1" smtClean="0"/>
                        <a:t>Synchondrosis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IN" sz="2400" b="0" dirty="0"/>
                        <a:t>and its types?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Processes that contribute to formation of Cleft palate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NK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Name important synchondroses found in cranial base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65316283-1594-4898-C502-0E43B36E7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92057727-585D-59E4-382A-0EE7DC9BFE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782340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8213357"/>
              </p:ext>
            </p:extLst>
          </p:nvPr>
        </p:nvGraphicFramePr>
        <p:xfrm>
          <a:off x="198698" y="139026"/>
          <a:ext cx="11794603" cy="575698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u="sng" dirty="0"/>
                        <a:t>DEPARTMENT OF ORTHODONTICS AND DENTOFACIAL </a:t>
                      </a:r>
                      <a:r>
                        <a:rPr lang="en-IN" sz="2400" u="sng" dirty="0" smtClean="0"/>
                        <a:t>ORTHOPAEDICS</a:t>
                      </a:r>
                      <a:endParaRPr lang="en-IN" sz="2400" u="sng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</a:t>
                      </a:r>
                      <a:r>
                        <a:rPr lang="en-IN" sz="2000" dirty="0" smtClean="0"/>
                        <a:t>RETENTION</a:t>
                      </a:r>
                      <a:r>
                        <a:rPr lang="en-IN" sz="2000" baseline="0" dirty="0" smtClean="0"/>
                        <a:t> AND RELAPSE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Types </a:t>
                      </a:r>
                      <a:r>
                        <a:rPr lang="en-US" sz="2400" b="0" dirty="0"/>
                        <a:t>of retention?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Removable retainer examples?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Fixed retainer examples?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306320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Releigh william six keys for lower incisor retention?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932087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AC5614-9E11-CE01-7971-A93751193E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1481924-A281-1D95-46CF-AB89A6ED02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302738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8213357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u="sng" dirty="0"/>
                        <a:t>DEPARTMENT OF ORTHODONTICS AND DENTOFACIAL </a:t>
                      </a:r>
                      <a:r>
                        <a:rPr lang="en-IN" sz="2400" u="sng" dirty="0" smtClean="0"/>
                        <a:t>ORTHOPAEDICS</a:t>
                      </a:r>
                      <a:endParaRPr lang="en-IN" sz="2400" u="sng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</a:t>
                      </a:r>
                      <a:r>
                        <a:rPr lang="en-IN" sz="2000" dirty="0" smtClean="0"/>
                        <a:t>LAB</a:t>
                      </a:r>
                      <a:r>
                        <a:rPr lang="en-IN" sz="2000" baseline="0" dirty="0" smtClean="0"/>
                        <a:t> PROCEDURES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Soldering </a:t>
                      </a:r>
                      <a:r>
                        <a:rPr lang="en-US" sz="2400" b="0" dirty="0"/>
                        <a:t>and welding and its types?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Flux and Anti-flux?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baseline="0" dirty="0" smtClean="0"/>
                        <a:t> </a:t>
                      </a:r>
                      <a:r>
                        <a:rPr lang="en-IN" sz="2400" b="0" baseline="0" dirty="0" smtClean="0"/>
                        <a:t>What is process of </a:t>
                      </a:r>
                      <a:r>
                        <a:rPr lang="en-IN" sz="2400" b="0" baseline="0" dirty="0" err="1" smtClean="0"/>
                        <a:t>acrylization</a:t>
                      </a:r>
                      <a:r>
                        <a:rPr lang="en-IN" sz="2400" b="0" baseline="0" dirty="0" smtClean="0"/>
                        <a:t>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306320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 smtClean="0"/>
                        <a:t>Study</a:t>
                      </a:r>
                      <a:r>
                        <a:rPr lang="en-IN" sz="2400" b="0" baseline="0" dirty="0" smtClean="0"/>
                        <a:t> </a:t>
                      </a:r>
                      <a:r>
                        <a:rPr lang="en-IN" sz="2400" b="0" baseline="0" dirty="0" smtClean="0"/>
                        <a:t>models?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9320876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 smtClean="0"/>
                        <a:t>Basing </a:t>
                      </a:r>
                      <a:r>
                        <a:rPr lang="en-IN" sz="2400" b="0" dirty="0" smtClean="0"/>
                        <a:t>and</a:t>
                      </a:r>
                      <a:r>
                        <a:rPr lang="en-IN" sz="2400" b="0" baseline="0" dirty="0" smtClean="0"/>
                        <a:t> trimming of study models 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3700743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AC5614-9E11-CE01-7971-A93751193E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1481924-A281-1D95-46CF-AB89A6ED02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302738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8213357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u="sng" dirty="0"/>
                        <a:t>DEPARTMENT OF ORTHODONTICS AND DENTOFACIAL </a:t>
                      </a:r>
                      <a:r>
                        <a:rPr lang="en-IN" sz="2400" u="sng" dirty="0" smtClean="0"/>
                        <a:t>ORTHOPAEDICS</a:t>
                      </a:r>
                      <a:endParaRPr lang="en-IN" sz="2400" u="sng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</a:t>
                      </a:r>
                      <a:r>
                        <a:rPr lang="en-IN" sz="2000" dirty="0" smtClean="0"/>
                        <a:t>GENETIC</a:t>
                      </a:r>
                      <a:r>
                        <a:rPr lang="en-IN" sz="2000" baseline="0" dirty="0" smtClean="0"/>
                        <a:t> FACTOR IN ORTHODONTICS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 smtClean="0">
                          <a:solidFill>
                            <a:schemeClr val="tx1"/>
                          </a:solidFill>
                        </a:rPr>
                        <a:t>What </a:t>
                      </a:r>
                      <a:r>
                        <a:rPr lang="en-IN" sz="2400" b="0" dirty="0" smtClean="0">
                          <a:solidFill>
                            <a:schemeClr val="tx1"/>
                          </a:solidFill>
                        </a:rPr>
                        <a:t>is DNA ,</a:t>
                      </a:r>
                      <a:r>
                        <a:rPr lang="en-IN" sz="2400" b="0" baseline="0" dirty="0" smtClean="0">
                          <a:solidFill>
                            <a:schemeClr val="tx1"/>
                          </a:solidFill>
                        </a:rPr>
                        <a:t> RNA and its types ?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 smtClean="0"/>
                        <a:t>What </a:t>
                      </a:r>
                      <a:r>
                        <a:rPr lang="en-IN" sz="2400" b="0" dirty="0" smtClean="0"/>
                        <a:t>is</a:t>
                      </a:r>
                      <a:r>
                        <a:rPr lang="en-IN" sz="2400" b="0" baseline="0" dirty="0" smtClean="0"/>
                        <a:t> mutation 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 smtClean="0"/>
                        <a:t> </a:t>
                      </a:r>
                      <a:r>
                        <a:rPr lang="en-IN" sz="2400" b="0" dirty="0" smtClean="0"/>
                        <a:t>What is translation?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306320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 smtClean="0"/>
                        <a:t> </a:t>
                      </a:r>
                      <a:r>
                        <a:rPr lang="en-IN" sz="2400" b="0" dirty="0" smtClean="0"/>
                        <a:t>What is transcription?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9320876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 smtClean="0"/>
                        <a:t>What </a:t>
                      </a:r>
                      <a:r>
                        <a:rPr lang="en-IN" sz="2400" b="0" dirty="0" smtClean="0"/>
                        <a:t>is transduction?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MK</a:t>
                      </a:r>
                      <a:endParaRPr lang="en-IN" sz="24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3700743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AC5614-9E11-CE01-7971-A93751193E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1481924-A281-1D95-46CF-AB89A6ED02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302738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8213357"/>
              </p:ext>
            </p:extLst>
          </p:nvPr>
        </p:nvGraphicFramePr>
        <p:xfrm>
          <a:off x="198698" y="139026"/>
          <a:ext cx="11794603" cy="575698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u="sng" dirty="0"/>
                        <a:t>DEPARTMENT OF ORTHODONTICS AND DENTOFACIAL </a:t>
                      </a:r>
                      <a:r>
                        <a:rPr lang="en-IN" sz="2400" u="sng" dirty="0" smtClean="0"/>
                        <a:t>ORTHOPAEDICS</a:t>
                      </a:r>
                      <a:endParaRPr lang="en-IN" sz="2400" u="sng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</a:t>
                      </a:r>
                      <a:r>
                        <a:rPr lang="en-IN" sz="2000" dirty="0" smtClean="0"/>
                        <a:t>GENETIC</a:t>
                      </a:r>
                      <a:r>
                        <a:rPr lang="en-IN" sz="2000" baseline="0" dirty="0" smtClean="0"/>
                        <a:t> FACTOR IN ORTHODONTICS</a:t>
                      </a: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 smtClean="0"/>
                        <a:t>Pedigree </a:t>
                      </a:r>
                      <a:r>
                        <a:rPr lang="en-IN" sz="2400" b="0" dirty="0" smtClean="0"/>
                        <a:t>studies 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/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 smtClean="0"/>
                        <a:t> </a:t>
                      </a:r>
                      <a:r>
                        <a:rPr lang="en-IN" sz="2400" b="0" dirty="0" smtClean="0"/>
                        <a:t>Inbreeding studies?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/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 smtClean="0"/>
                        <a:t>Twins </a:t>
                      </a:r>
                      <a:r>
                        <a:rPr lang="en-US" sz="2400" b="0" dirty="0"/>
                        <a:t>studies?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306320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Buttler’s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field theory?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NK</a:t>
                      </a:r>
                      <a:endParaRPr lang="en-IN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932087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AC5614-9E11-CE01-7971-A93751193E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1481924-A281-1D95-46CF-AB89A6ED02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30273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8213357"/>
              </p:ext>
            </p:extLst>
          </p:nvPr>
        </p:nvGraphicFramePr>
        <p:xfrm>
          <a:off x="198698" y="139026"/>
          <a:ext cx="11794603" cy="432179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u="sng" dirty="0"/>
                        <a:t>DEPARTMENT OF ORTHODONTICS AND DENTOFACIAL </a:t>
                      </a:r>
                      <a:r>
                        <a:rPr lang="en-IN" sz="2400" u="sng" dirty="0" smtClean="0"/>
                        <a:t>ORTHOPAEDICS</a:t>
                      </a:r>
                      <a:endParaRPr lang="en-IN" sz="2400" u="sng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</a:t>
                      </a:r>
                      <a:r>
                        <a:rPr lang="en-US" sz="2000" b="0" u="none" dirty="0" smtClean="0"/>
                        <a:t>REMOVABLE CLEAR APPLIANCES FOR ORTHODONTIC TREATMENT</a:t>
                      </a:r>
                      <a:endParaRPr lang="en-IN" sz="2000" b="0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Invisalign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system?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MK</a:t>
                      </a:r>
                      <a:endParaRPr lang="en-IN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 smtClean="0"/>
                        <a:t>Aligners </a:t>
                      </a:r>
                      <a:r>
                        <a:rPr lang="en-IN" sz="2400" b="0" dirty="0" smtClean="0"/>
                        <a:t>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MK</a:t>
                      </a:r>
                      <a:endParaRPr lang="en-IN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AC5614-9E11-CE01-7971-A93751193E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1481924-A281-1D95-46CF-AB89A6ED02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302738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5A54F1D-843A-FAF6-4274-F35709CE8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8213357"/>
              </p:ext>
            </p:extLst>
          </p:nvPr>
        </p:nvGraphicFramePr>
        <p:xfrm>
          <a:off x="198698" y="139026"/>
          <a:ext cx="11794603" cy="657994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3674261742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173830549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280638085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u="sng" dirty="0"/>
                        <a:t>DEPARTMENT OF ORTHODONTICS AND DENTOFACIAL </a:t>
                      </a:r>
                      <a:r>
                        <a:rPr lang="en-IN" sz="2400" u="sng" dirty="0" smtClean="0"/>
                        <a:t>ORTHOPAEDICS</a:t>
                      </a:r>
                      <a:endParaRPr lang="en-IN" sz="2400" u="sng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02726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ORTHODONTIC APPLIANCES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0051457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845877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Define Orthodontic appliances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1382069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Classify Orthodontics appliances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MK</a:t>
                      </a:r>
                    </a:p>
                    <a:p>
                      <a:pPr algn="ctr"/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671301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Ideal requirements of orthodontic appliances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306320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Advantages and disadvantages of removable appliances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9320876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Advantages and disadvantages of fixed appliances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3700743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AC5614-9E11-CE01-7971-A93751193E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1481924-A281-1D95-46CF-AB89A6ED02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3027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144BCDC-D33E-32BA-75FA-38CAEC32B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97966773"/>
              </p:ext>
            </p:extLst>
          </p:nvPr>
        </p:nvGraphicFramePr>
        <p:xfrm>
          <a:off x="198698" y="139026"/>
          <a:ext cx="11794603" cy="649606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20336">
                  <a:extLst>
                    <a:ext uri="{9D8B030D-6E8A-4147-A177-3AD203B41FA5}">
                      <a16:colId xmlns="" xmlns:a16="http://schemas.microsoft.com/office/drawing/2014/main" val="2466949327"/>
                    </a:ext>
                  </a:extLst>
                </a:gridCol>
                <a:gridCol w="7898811">
                  <a:extLst>
                    <a:ext uri="{9D8B030D-6E8A-4147-A177-3AD203B41FA5}">
                      <a16:colId xmlns="" xmlns:a16="http://schemas.microsoft.com/office/drawing/2014/main" val="2324438698"/>
                    </a:ext>
                  </a:extLst>
                </a:gridCol>
                <a:gridCol w="2975456">
                  <a:extLst>
                    <a:ext uri="{9D8B030D-6E8A-4147-A177-3AD203B41FA5}">
                      <a16:colId xmlns="" xmlns:a16="http://schemas.microsoft.com/office/drawing/2014/main" val="2662324122"/>
                    </a:ext>
                  </a:extLst>
                </a:gridCol>
              </a:tblGrid>
              <a:tr h="11223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MAHARASHTRA INSTITUTE OF DENTAL SCIENCES AND RESEARCH (DENTAL COLLEGE), LATUR</a:t>
                      </a:r>
                    </a:p>
                    <a:p>
                      <a:pPr algn="ctr"/>
                      <a:r>
                        <a:rPr lang="en-IN" sz="2400" dirty="0"/>
                        <a:t>DEPARTMENT OF ORTHODONTICS AND DENTOFACIAL </a:t>
                      </a:r>
                      <a:r>
                        <a:rPr lang="en-IN" sz="2400" dirty="0" smtClean="0"/>
                        <a:t>ORTHOPAEDICS</a:t>
                      </a:r>
                      <a:endParaRPr lang="en-IN" sz="2400" dirty="0"/>
                    </a:p>
                    <a:p>
                      <a:pPr algn="ctr"/>
                      <a:r>
                        <a:rPr lang="en-IN" sz="2800" dirty="0">
                          <a:solidFill>
                            <a:schemeClr val="tx1"/>
                          </a:solidFill>
                        </a:rPr>
                        <a:t>VIVA CARDS / STRUCTURED ORAL EXAMINATION CARDS (SOEC)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6204070"/>
                  </a:ext>
                </a:extLst>
              </a:tr>
              <a:tr h="629584"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b="1" dirty="0"/>
                        <a:t>TOPIC:</a:t>
                      </a:r>
                      <a:r>
                        <a:rPr lang="en-IN" sz="2000" dirty="0"/>
                        <a:t> GROWTH &amp; DEVELOPMENT OF CRANIAL &amp; FACIAL REGION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SUBJECT : ORTHODONTICS</a:t>
                      </a:r>
                    </a:p>
                    <a:p>
                      <a:pPr algn="ctr"/>
                      <a:r>
                        <a:rPr lang="en-IN" sz="2000" dirty="0"/>
                        <a:t>YEAR : FINAL YEAR BDS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4862565"/>
                  </a:ext>
                </a:extLst>
              </a:tr>
              <a:tr h="821197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SR.NO.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LEVEL/DIFFICULTY </a:t>
                      </a:r>
                    </a:p>
                    <a:p>
                      <a:pPr algn="ctr"/>
                      <a:r>
                        <a:rPr lang="en-IN" b="1" dirty="0"/>
                        <a:t>(MK)</a:t>
                      </a:r>
                      <a:r>
                        <a:rPr lang="en-IN" dirty="0"/>
                        <a:t>Must Know, </a:t>
                      </a:r>
                      <a:r>
                        <a:rPr lang="en-IN" b="1" dirty="0"/>
                        <a:t>(GK)</a:t>
                      </a:r>
                      <a:r>
                        <a:rPr lang="en-IN" dirty="0"/>
                        <a:t>Good to Know, </a:t>
                      </a:r>
                      <a:r>
                        <a:rPr lang="en-IN" b="1" dirty="0"/>
                        <a:t>(NK)</a:t>
                      </a:r>
                      <a:r>
                        <a:rPr lang="en-IN" dirty="0"/>
                        <a:t>Nice to Know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25619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Prenatal </a:t>
                      </a:r>
                      <a:r>
                        <a:rPr lang="en-US" sz="2400" b="0" dirty="0"/>
                        <a:t>life is divided into how many periods?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       GK</a:t>
                      </a:r>
                      <a:endParaRPr lang="en-IN" sz="2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9369430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Neural </a:t>
                      </a:r>
                      <a:r>
                        <a:rPr lang="en-US" sz="2400" b="0" dirty="0"/>
                        <a:t>crest cell derived tissues?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       GK</a:t>
                      </a:r>
                      <a:endParaRPr lang="en-IN" sz="2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1852316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Meckel’s cartilage and its remnants?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       GK</a:t>
                      </a:r>
                      <a:endParaRPr lang="en-IN" sz="2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7494075"/>
                  </a:ext>
                </a:extLst>
              </a:tr>
              <a:tr h="71759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Differentiate </a:t>
                      </a:r>
                      <a:r>
                        <a:rPr lang="en-US" sz="2400" b="0" dirty="0"/>
                        <a:t>between syntoses and synchondrosis?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       GK</a:t>
                      </a:r>
                      <a:endParaRPr lang="en-IN" sz="2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491427"/>
                  </a:ext>
                </a:extLst>
              </a:tr>
              <a:tr h="739077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 </a:t>
                      </a:r>
                      <a:r>
                        <a:rPr lang="en-US" sz="2400" b="0" dirty="0"/>
                        <a:t>Three stages of midpalatine suture development?</a:t>
                      </a:r>
                      <a:endParaRPr lang="en-IN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      NK</a:t>
                      </a:r>
                      <a:endParaRPr lang="en-IN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17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65316283-1594-4898-C502-0E43B36E7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4" y="646591"/>
            <a:ext cx="739769" cy="6003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92057727-585D-59E4-382A-0EE7DC9BFE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97" y="646591"/>
            <a:ext cx="739769" cy="6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7823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7861</Words>
  <Application>Microsoft Office PowerPoint</Application>
  <PresentationFormat>Custom</PresentationFormat>
  <Paragraphs>1965</Paragraphs>
  <Slides>85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8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Yatishkumar Joshi</dc:creator>
  <cp:lastModifiedBy>Ortho</cp:lastModifiedBy>
  <cp:revision>42</cp:revision>
  <dcterms:created xsi:type="dcterms:W3CDTF">2022-10-17T06:38:37Z</dcterms:created>
  <dcterms:modified xsi:type="dcterms:W3CDTF">2022-12-06T06:26:54Z</dcterms:modified>
</cp:coreProperties>
</file>