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4" r:id="rId4"/>
    <p:sldId id="285" r:id="rId5"/>
    <p:sldId id="257" r:id="rId6"/>
    <p:sldId id="258" r:id="rId7"/>
    <p:sldId id="270" r:id="rId8"/>
    <p:sldId id="259" r:id="rId9"/>
    <p:sldId id="271" r:id="rId10"/>
    <p:sldId id="272" r:id="rId11"/>
    <p:sldId id="260" r:id="rId12"/>
    <p:sldId id="273" r:id="rId13"/>
    <p:sldId id="261" r:id="rId14"/>
    <p:sldId id="274" r:id="rId15"/>
    <p:sldId id="262" r:id="rId16"/>
    <p:sldId id="264" r:id="rId17"/>
    <p:sldId id="275" r:id="rId18"/>
    <p:sldId id="265" r:id="rId19"/>
    <p:sldId id="276" r:id="rId20"/>
    <p:sldId id="266" r:id="rId21"/>
    <p:sldId id="277" r:id="rId22"/>
    <p:sldId id="267" r:id="rId23"/>
    <p:sldId id="278" r:id="rId24"/>
    <p:sldId id="268" r:id="rId25"/>
    <p:sldId id="279" r:id="rId26"/>
    <p:sldId id="280" r:id="rId27"/>
    <p:sldId id="281" r:id="rId28"/>
    <p:sldId id="283" r:id="rId29"/>
    <p:sldId id="28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59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3740-D740-45B8-BC12-1CDE6B185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26124-62C7-4235-A53B-FB99FFB74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6FCC9-9555-4C76-92C9-0F0E75FB00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7EA19-786D-45B1-B060-E90B354C9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D0152-4339-4B78-9C2B-3930EFA1A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F256A-A50E-49B8-A3EC-13D785853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66CC-0E3A-4984-A407-D259480AC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2DD80-EFA1-4A79-8975-8DBB2E2E61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9ADBD-138D-4CC7-B021-AB262D306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BC817-1B7B-4060-B125-0E4B3BCEA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60D77-A6F8-4443-8DE6-6771518697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A1D2486-EDA0-4213-A2F6-8506B66005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2971800"/>
          </a:xfrm>
        </p:spPr>
        <p:txBody>
          <a:bodyPr/>
          <a:lstStyle/>
          <a:p>
            <a:r>
              <a:rPr lang="en-US" sz="4000" dirty="0"/>
              <a:t>Developmental Disturbances of Oral &amp; </a:t>
            </a:r>
            <a:r>
              <a:rPr lang="en-US" sz="4000" dirty="0" err="1"/>
              <a:t>Paraoral</a:t>
            </a:r>
            <a:r>
              <a:rPr lang="en-US" sz="4000" dirty="0"/>
              <a:t> </a:t>
            </a:r>
            <a:r>
              <a:rPr lang="en-US" sz="4000" dirty="0" smtClean="0"/>
              <a:t>structures-1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91000"/>
            <a:ext cx="669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DEPARTMENT OF ORAL PATHOLOGY AND                	  	MICROBIOLOGY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Heritable defects in oral structures without generalized defects  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Ankyloglossia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Elephantiasis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gingivae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Harelip 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Harelip with cleft palate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Heritable defects of oral structures with generalized defects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Alveolar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bone changes in sickle cell disease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Gingival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hemorrhage in hemophilia and Christmas disease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hematomas with Ehlers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Danlos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syndrome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Micrognathia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Pierre Robin syndrome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Neurofibroma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pigmentation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neurofibromatosis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Hypercementosis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paget’s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disease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Circumoral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pigmentation with gastrointestinal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polyposis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Facial deformity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gargoylism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White spongy nevus of mucous membrane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Osteosclerosis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Albers Schonberg disease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maxilla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achondroplasia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Periodontitis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agammaglobulinemia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Etiological factors in congenital developmental anomalies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Genetic factors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Inherited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Mutagenic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Environmental factors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Physical injuries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Pressure, Temperature changes, Radiations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Hormones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ACTH, Cortisone, Diabetes mellitus, Hyperthyroidism, Hypothyroidism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Nutrition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Deficiencies of Vitamin A,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Niacin, Folic acid,  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12,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D, E,K, Proteins, Amino acids, Potassium,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Hypervitaminosis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Respiration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Hypoxia, Carbon dioxide excess, Carbon monoxide, Gaseous Anesthesia 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Drugs &amp; Chemicals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Salicylates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Quinine,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Tetracyclines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Thalidomides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Pilocarpine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Boric acid, Nicotine,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Chloroquine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Sulfanomaides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Selenium,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Trypan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blue</a:t>
            </a:r>
          </a:p>
          <a:p>
            <a:pPr lvl="2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Maternal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diseases and defects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Uterine tumors, Uterine inflammation, Uterine malformation, Defects in implantation, Age, Emotional disturbances, Stress, multiple pregnancies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Embryonic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defects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Abnormalities of the ovum, Abnormalities of the semen, Antigen- Antibody reaction </a:t>
            </a:r>
          </a:p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Classification of developmental disturbances of oral and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paraoral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structures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Disturbances of Jaws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Agnathia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Micrognathia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Macrognathia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Facial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hemihypertrophy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Facial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hemiatrophy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Abnormalities of dental arch relations.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Disturbances of Lips and Palate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Congenital lips and commissural pits and fistula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Double lip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Cleft lip and palate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Cheilitis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glandularis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Chelitis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granulomatosa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Hereditary intestinal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polyposis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syndrome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Labial and oral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melanotic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macule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Disturbances of Oral Mucosa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Fordyces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granules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Focal epithelial hyperplasia (Heck's disease)</a:t>
            </a:r>
          </a:p>
          <a:p>
            <a:pPr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Developmental Disturbances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Gingiva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Fibromatosis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gingivae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Retrocuspid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papilla.</a:t>
            </a:r>
          </a:p>
          <a:p>
            <a:pPr>
              <a:buFontTx/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Disturbances of the Tongue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Microglossia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Macroglossia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Ankyloglossia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Cleft tongue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Fissure tongue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Median rhomboid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glossitis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Benign migratory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glossitis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Hairy tongue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Lingual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Lingual thyroid nodule.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/>
          </p:cNvSpPr>
          <p:nvPr/>
        </p:nvSpPr>
        <p:spPr bwMode="auto">
          <a:xfrm>
            <a:off x="0" y="304800"/>
            <a:ext cx="9144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Purpose Statement</a:t>
            </a:r>
            <a:r>
              <a:rPr lang="en-US" sz="4100" b="1" dirty="0" smtClean="0">
                <a:latin typeface="Calibri" pitchFamily="34" charset="0"/>
              </a:rPr>
              <a:t> </a:t>
            </a:r>
            <a:endParaRPr lang="en-US" dirty="0"/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0" y="17526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00"/>
              </a:spcBef>
              <a:buClr>
                <a:schemeClr val="tx1"/>
              </a:buClr>
              <a:buSzPts val="3200"/>
              <a:buFont typeface="Wingdings 3" pitchFamily="18" charset="2"/>
              <a:buChar char="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 the end of the lecture student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describe--  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32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genetic classification of various oral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paraoral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disorders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tiological factors in congenital developmental anomalies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classification of oral and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paraoral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structures depending on location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Disturbances of Oral Lymphoid Tissue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Reactive lymphoid aggregates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Lymphoid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hamartoma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Angiolymphoid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hyperplasia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eosinophils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Lymphoepithelial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cyst.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Disturbances of Salivary Glands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Aplasia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Xerostomia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Hyperplasia of palatal gland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Atresia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Aberrancy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salivary gland depression.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Developmental Disturbances of Size of Teeth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Microdontia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Macrodontia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Development Disturbances in Shape of Teeth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Gemination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Fusion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Concrescence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Dilaceration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Talon's cusp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Dens in dente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Dens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evaginatus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Taurodontism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Supernumerary roots.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Disturbances in Number of Teeth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Oligodontia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Anodontia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Supernumerary teeth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Predeciduous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dentition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Post permanent dentition.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Disturbances in Structure of Teeth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Amelogenesis imperfecta </a:t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Dentinogenesis imperfecta </a:t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Dentin dysplasia </a:t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Regional odontodysplasia </a:t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Dentin hypocalcification.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Disturbances of Growth (Eruption) of Teeth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Premature eruption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Delayed eruption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unerupted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teeth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Embedded and impacted teeth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Ankylosed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teeth.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Fissural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(inclusion, developmental) Cyst of Oral Region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Median maxillary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Median palatal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Globulomaxillary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Nasoalveolar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Palatal cyst of the neonate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Thyroglossal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tract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Benign cervical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lymphoepithelial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Dermoid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epidermoid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cysts.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/>
          </p:cNvSpPr>
          <p:nvPr/>
        </p:nvSpPr>
        <p:spPr bwMode="auto">
          <a:xfrm>
            <a:off x="0" y="304800"/>
            <a:ext cx="9144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100" b="1" dirty="0" smtClean="0">
                <a:latin typeface="Calibri" pitchFamily="34" charset="0"/>
              </a:rPr>
              <a:t>SUMMARY </a:t>
            </a:r>
            <a:endParaRPr lang="en-US" dirty="0"/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0" y="17526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00"/>
              </a:spcBef>
              <a:buClr>
                <a:schemeClr val="tx1"/>
              </a:buClr>
              <a:buSzPts val="3200"/>
              <a:buFont typeface="Wingdings 3" pitchFamily="18" charset="2"/>
              <a:buChar char="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end of the lecture student should be able to understand the 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genetic classification of various oral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paraoral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disorders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tiological factors in congenital developmental anomalies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pitchFamily="34" charset="0"/>
              <a:buChar char="–"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classification of oral and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paraoral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structures depending on location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Shafer’s text book of oral pathology 5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&amp; 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Oral  and maxillofacial pathology Neville,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Color atlas of oral diseases Cawson, R. A.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8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pPr>
              <a:buNone/>
            </a:pP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YOU!</a:t>
            </a:r>
          </a:p>
          <a:p>
            <a:pPr>
              <a:buNone/>
            </a:pP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143000"/>
          <a:ext cx="8686800" cy="5405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286000"/>
                <a:gridCol w="1447800"/>
                <a:gridCol w="1447800"/>
                <a:gridCol w="1447800"/>
                <a:gridCol w="1447800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</a:t>
                      </a:r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features</a:t>
                      </a:r>
                      <a:endParaRPr lang="en-US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Write classification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Write </a:t>
                      </a:r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pathogenesis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Write radiographic features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Write </a:t>
                      </a:r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histologic features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Enumerate differential diagnosis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Nice to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Write </a:t>
                      </a:r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treatment &amp; prognosis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 &amp; Psychomotor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Classification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Etiological factors in congenital developmental anomalies </a:t>
            </a:r>
            <a:endParaRPr lang="en-IN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Classification of developmental disturbances of oral and </a:t>
            </a:r>
            <a:r>
              <a:rPr lang="en-US" dirty="0" err="1" smtClean="0">
                <a:cs typeface="Times New Roman" pitchFamily="18" charset="0"/>
              </a:rPr>
              <a:t>paraoral</a:t>
            </a:r>
            <a:r>
              <a:rPr lang="en-US" dirty="0" smtClean="0">
                <a:cs typeface="Times New Roman" pitchFamily="18" charset="0"/>
              </a:rPr>
              <a:t> structures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/>
              <a:t>Introduction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Disease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Congenital diseases- Diseases present at birth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Hereditary diseases- Diseases which are inherited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Principle of Dominance &amp; Recessive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Principle of segregation- Subsequent separation and reappearance of characters in the offspring &amp; is a feature of 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228600"/>
            <a:ext cx="8229600" cy="1143000"/>
          </a:xfrm>
        </p:spPr>
        <p:txBody>
          <a:bodyPr/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Depending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role of genetics,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Witkop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classified them as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Heritable defects in dentition without generalized defects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enamel</a:t>
            </a:r>
          </a:p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Hypocalcification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enamel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Hypomaturation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enamel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Pigmented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hypomaturation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enamel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enamel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Dentin dysplasia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Dentinogenesis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imperfecta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Missing lateral incisors, third molars,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cuspids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premolars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Fused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incisors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dentigerous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cysts 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448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Heritable defects in dentition with generalized defects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Dentinogenesis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imperfecta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osteogenesis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imperfecta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Enamel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vitamin D resistant rickets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Enamel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epidermolysis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bullosa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dystrophia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enamel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Fanconi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Missing teeth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anodontia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Retarded eruption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cleidocranial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dystosis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Missing lateral incisors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ptosis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eyelid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Missing premolars with premature whitening of hair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669</Words>
  <Application>Microsoft PowerPoint</Application>
  <PresentationFormat>On-screen Show (4:3)</PresentationFormat>
  <Paragraphs>204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Developmental Disturbances of Oral &amp; Paraoral structures-1</vt:lpstr>
      <vt:lpstr>Slide 2</vt:lpstr>
      <vt:lpstr>Learning Objectives </vt:lpstr>
      <vt:lpstr>Contents</vt:lpstr>
      <vt:lpstr>Introduction </vt:lpstr>
      <vt:lpstr>CLASSIFICATION</vt:lpstr>
      <vt:lpstr>Slide 7</vt:lpstr>
      <vt:lpstr>Slide 8</vt:lpstr>
      <vt:lpstr>Slide 9</vt:lpstr>
      <vt:lpstr>Slide 10</vt:lpstr>
      <vt:lpstr>Slide 11</vt:lpstr>
      <vt:lpstr>Slide 12</vt:lpstr>
      <vt:lpstr>Etiological factors in congenital developmental anomalies </vt:lpstr>
      <vt:lpstr>Slide 14</vt:lpstr>
      <vt:lpstr>Slide 15</vt:lpstr>
      <vt:lpstr>Classification of developmental disturbances of oral and paraoral structures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Bibliography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Diya Jain</dc:creator>
  <cp:lastModifiedBy>AMANIYAR</cp:lastModifiedBy>
  <cp:revision>55</cp:revision>
  <cp:lastPrinted>1601-01-01T00:00:00Z</cp:lastPrinted>
  <dcterms:created xsi:type="dcterms:W3CDTF">1601-01-01T00:00:00Z</dcterms:created>
  <dcterms:modified xsi:type="dcterms:W3CDTF">2017-01-18T06:40:56Z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