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3"/>
  </p:notesMasterIdLst>
  <p:sldIdLst>
    <p:sldId id="256" r:id="rId2"/>
    <p:sldId id="257" r:id="rId3"/>
    <p:sldId id="258" r:id="rId4"/>
    <p:sldId id="260" r:id="rId5"/>
    <p:sldId id="261" r:id="rId6"/>
    <p:sldId id="262" r:id="rId7"/>
    <p:sldId id="263" r:id="rId8"/>
    <p:sldId id="264" r:id="rId9"/>
    <p:sldId id="265" r:id="rId10"/>
    <p:sldId id="266" r:id="rId11"/>
    <p:sldId id="267" r:id="rId12"/>
    <p:sldId id="273" r:id="rId13"/>
    <p:sldId id="268" r:id="rId14"/>
    <p:sldId id="269" r:id="rId15"/>
    <p:sldId id="270" r:id="rId16"/>
    <p:sldId id="271" r:id="rId17"/>
    <p:sldId id="272" r:id="rId18"/>
    <p:sldId id="306" r:id="rId19"/>
    <p:sldId id="275" r:id="rId20"/>
    <p:sldId id="299" r:id="rId21"/>
    <p:sldId id="276" r:id="rId22"/>
    <p:sldId id="305" r:id="rId23"/>
    <p:sldId id="277" r:id="rId24"/>
    <p:sldId id="300" r:id="rId25"/>
    <p:sldId id="301" r:id="rId26"/>
    <p:sldId id="303" r:id="rId27"/>
    <p:sldId id="302" r:id="rId28"/>
    <p:sldId id="304" r:id="rId29"/>
    <p:sldId id="279" r:id="rId30"/>
    <p:sldId id="280" r:id="rId31"/>
    <p:sldId id="281" r:id="rId32"/>
    <p:sldId id="312" r:id="rId33"/>
    <p:sldId id="282" r:id="rId34"/>
    <p:sldId id="283" r:id="rId35"/>
    <p:sldId id="284" r:id="rId36"/>
    <p:sldId id="285" r:id="rId37"/>
    <p:sldId id="310" r:id="rId38"/>
    <p:sldId id="308" r:id="rId39"/>
    <p:sldId id="309" r:id="rId40"/>
    <p:sldId id="307" r:id="rId41"/>
    <p:sldId id="286" r:id="rId42"/>
    <p:sldId id="287" r:id="rId43"/>
    <p:sldId id="288" r:id="rId44"/>
    <p:sldId id="289" r:id="rId45"/>
    <p:sldId id="290" r:id="rId46"/>
    <p:sldId id="313" r:id="rId47"/>
    <p:sldId id="291" r:id="rId48"/>
    <p:sldId id="294" r:id="rId49"/>
    <p:sldId id="295" r:id="rId50"/>
    <p:sldId id="314" r:id="rId51"/>
    <p:sldId id="317" r:id="rId52"/>
    <p:sldId id="318" r:id="rId53"/>
    <p:sldId id="319" r:id="rId54"/>
    <p:sldId id="320" r:id="rId55"/>
    <p:sldId id="321" r:id="rId56"/>
    <p:sldId id="322" r:id="rId57"/>
    <p:sldId id="323" r:id="rId58"/>
    <p:sldId id="324" r:id="rId59"/>
    <p:sldId id="325" r:id="rId60"/>
    <p:sldId id="326" r:id="rId61"/>
    <p:sldId id="327" r:id="rId62"/>
    <p:sldId id="328" r:id="rId63"/>
    <p:sldId id="329" r:id="rId64"/>
    <p:sldId id="330" r:id="rId65"/>
    <p:sldId id="331" r:id="rId66"/>
    <p:sldId id="332" r:id="rId67"/>
    <p:sldId id="333" r:id="rId68"/>
    <p:sldId id="334" r:id="rId69"/>
    <p:sldId id="335" r:id="rId70"/>
    <p:sldId id="336" r:id="rId71"/>
    <p:sldId id="341" r:id="rId72"/>
    <p:sldId id="342" r:id="rId73"/>
    <p:sldId id="343" r:id="rId74"/>
    <p:sldId id="344" r:id="rId75"/>
    <p:sldId id="345" r:id="rId76"/>
    <p:sldId id="373" r:id="rId77"/>
    <p:sldId id="374" r:id="rId78"/>
    <p:sldId id="375" r:id="rId79"/>
    <p:sldId id="376" r:id="rId80"/>
    <p:sldId id="368" r:id="rId81"/>
    <p:sldId id="346" r:id="rId82"/>
    <p:sldId id="347" r:id="rId83"/>
    <p:sldId id="348" r:id="rId84"/>
    <p:sldId id="349" r:id="rId85"/>
    <p:sldId id="350" r:id="rId86"/>
    <p:sldId id="351" r:id="rId87"/>
    <p:sldId id="352" r:id="rId88"/>
    <p:sldId id="353" r:id="rId89"/>
    <p:sldId id="354" r:id="rId90"/>
    <p:sldId id="355" r:id="rId91"/>
    <p:sldId id="356" r:id="rId92"/>
    <p:sldId id="357" r:id="rId93"/>
    <p:sldId id="358" r:id="rId94"/>
    <p:sldId id="359" r:id="rId95"/>
    <p:sldId id="360" r:id="rId96"/>
    <p:sldId id="361" r:id="rId97"/>
    <p:sldId id="370" r:id="rId98"/>
    <p:sldId id="371" r:id="rId99"/>
    <p:sldId id="369" r:id="rId100"/>
    <p:sldId id="372" r:id="rId101"/>
    <p:sldId id="274"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1E7428-951A-429A-9CBC-94C306E823B7}" type="doc">
      <dgm:prSet loTypeId="urn:microsoft.com/office/officeart/2005/8/layout/orgChart1" loCatId="hierarchy" qsTypeId="urn:microsoft.com/office/officeart/2005/8/quickstyle/simple1" qsCatId="simple" csTypeId="urn:microsoft.com/office/officeart/2005/8/colors/accent1_2" csCatId="accent1"/>
      <dgm:spPr/>
    </dgm:pt>
    <dgm:pt modelId="{E738FDA9-AD2E-4DE5-8CC7-6A4780231B2C}">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a:ln>
                <a:noFill/>
              </a:ln>
              <a:solidFill>
                <a:schemeClr val="tx1"/>
              </a:solidFill>
              <a:effectLst/>
              <a:latin typeface="Arial" panose="020B0604020202020204" pitchFamily="34" charset="0"/>
            </a:rPr>
            <a:t>Loss of work</a:t>
          </a:r>
        </a:p>
      </dgm:t>
    </dgm:pt>
    <dgm:pt modelId="{1EFC5362-95A9-4DCB-B805-94F79A059403}" type="parTrans" cxnId="{8D8AAE41-557B-4A0C-B162-C0B8483A8C88}">
      <dgm:prSet/>
      <dgm:spPr/>
      <dgm:t>
        <a:bodyPr/>
        <a:lstStyle/>
        <a:p>
          <a:endParaRPr lang="en-US"/>
        </a:p>
      </dgm:t>
    </dgm:pt>
    <dgm:pt modelId="{6B69CF62-731F-4050-93BC-74F4C80A9303}" type="sibTrans" cxnId="{8D8AAE41-557B-4A0C-B162-C0B8483A8C88}">
      <dgm:prSet/>
      <dgm:spPr/>
      <dgm:t>
        <a:bodyPr/>
        <a:lstStyle/>
        <a:p>
          <a:endParaRPr lang="en-US"/>
        </a:p>
      </dgm:t>
    </dgm:pt>
    <dgm:pt modelId="{7D4897C5-9092-451E-9D24-74BB2ED23FBA}">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a:ln>
                <a:noFill/>
              </a:ln>
              <a:solidFill>
                <a:schemeClr val="tx1"/>
              </a:solidFill>
              <a:effectLst/>
              <a:latin typeface="Arial" panose="020B0604020202020204" pitchFamily="34" charset="0"/>
            </a:rPr>
            <a:t>Loss of income</a:t>
          </a:r>
        </a:p>
      </dgm:t>
    </dgm:pt>
    <dgm:pt modelId="{EC0E8069-FFAB-4F6E-89F7-02FA0F77BB38}" type="parTrans" cxnId="{4858E45F-0BD6-4B9F-B0B1-2F1E07CDC7A5}">
      <dgm:prSet/>
      <dgm:spPr/>
      <dgm:t>
        <a:bodyPr/>
        <a:lstStyle/>
        <a:p>
          <a:endParaRPr lang="en-US"/>
        </a:p>
      </dgm:t>
    </dgm:pt>
    <dgm:pt modelId="{87B822CF-1BC4-4BE1-8023-0D42712A293B}" type="sibTrans" cxnId="{4858E45F-0BD6-4B9F-B0B1-2F1E07CDC7A5}">
      <dgm:prSet/>
      <dgm:spPr/>
      <dgm:t>
        <a:bodyPr/>
        <a:lstStyle/>
        <a:p>
          <a:endParaRPr lang="en-US"/>
        </a:p>
      </dgm:t>
    </dgm:pt>
    <dgm:pt modelId="{72CC6D37-E12D-4A56-AC30-C9C2570025C1}">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a:ln>
                <a:noFill/>
              </a:ln>
              <a:solidFill>
                <a:schemeClr val="tx1"/>
              </a:solidFill>
              <a:effectLst/>
              <a:latin typeface="Arial" panose="020B0604020202020204" pitchFamily="34" charset="0"/>
            </a:rPr>
            <a:t>Psychological damage</a:t>
          </a:r>
        </a:p>
      </dgm:t>
    </dgm:pt>
    <dgm:pt modelId="{69458175-0A6D-411B-8D91-116B735AABAB}" type="parTrans" cxnId="{FF2CA392-D603-4091-B44D-8EC0A5B951F2}">
      <dgm:prSet/>
      <dgm:spPr/>
      <dgm:t>
        <a:bodyPr/>
        <a:lstStyle/>
        <a:p>
          <a:endParaRPr lang="en-US"/>
        </a:p>
      </dgm:t>
    </dgm:pt>
    <dgm:pt modelId="{9F641B53-F526-49DE-BC36-1DDBD395E9F1}" type="sibTrans" cxnId="{FF2CA392-D603-4091-B44D-8EC0A5B951F2}">
      <dgm:prSet/>
      <dgm:spPr/>
      <dgm:t>
        <a:bodyPr/>
        <a:lstStyle/>
        <a:p>
          <a:endParaRPr lang="en-US"/>
        </a:p>
      </dgm:t>
    </dgm:pt>
    <dgm:pt modelId="{3775941F-10CE-4B20-B37A-6B6F41E276B6}">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a:ln>
                <a:noFill/>
              </a:ln>
              <a:solidFill>
                <a:schemeClr val="tx1"/>
              </a:solidFill>
              <a:effectLst/>
              <a:latin typeface="Arial" panose="020B0604020202020204" pitchFamily="34" charset="0"/>
            </a:rPr>
            <a:t>Loss of status </a:t>
          </a:r>
        </a:p>
      </dgm:t>
    </dgm:pt>
    <dgm:pt modelId="{0399D7A8-EC2A-43AF-8000-8E6E688D1CE8}" type="parTrans" cxnId="{E6013762-D010-4C38-9841-B437C76A13AD}">
      <dgm:prSet/>
      <dgm:spPr/>
      <dgm:t>
        <a:bodyPr/>
        <a:lstStyle/>
        <a:p>
          <a:endParaRPr lang="en-US"/>
        </a:p>
      </dgm:t>
    </dgm:pt>
    <dgm:pt modelId="{6FC1B085-EE2E-40DA-99AD-EDA3BBC663D9}" type="sibTrans" cxnId="{E6013762-D010-4C38-9841-B437C76A13AD}">
      <dgm:prSet/>
      <dgm:spPr/>
      <dgm:t>
        <a:bodyPr/>
        <a:lstStyle/>
        <a:p>
          <a:endParaRPr lang="en-US"/>
        </a:p>
      </dgm:t>
    </dgm:pt>
    <dgm:pt modelId="{83478E7F-0E60-454A-A794-CAEEBDC6BD03}">
      <dgm:prSet/>
      <dgm:spPr/>
      <dgm:t>
        <a:bodyPr/>
        <a:lstStyle/>
        <a:p>
          <a:pPr marL="457200" marR="0" lvl="1"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Char char="¡"/>
            <a:tabLst/>
          </a:pPr>
          <a:r>
            <a:rPr kumimoji="0" lang="en-US" b="0" i="0" u="none" strike="noStrike" cap="none" normalizeH="0" baseline="0">
              <a:ln>
                <a:noFill/>
              </a:ln>
              <a:solidFill>
                <a:schemeClr val="tx1"/>
              </a:solidFill>
              <a:effectLst/>
              <a:latin typeface="Arial" panose="020B0604020202020204" pitchFamily="34" charset="0"/>
            </a:rPr>
            <a:t>social damage. </a:t>
          </a:r>
        </a:p>
        <a:p>
          <a:pPr marL="457200" marR="0" lvl="1"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a:ln>
              <a:noFill/>
            </a:ln>
            <a:solidFill>
              <a:schemeClr val="tx1"/>
            </a:solidFill>
            <a:effectLst/>
            <a:latin typeface="Arial" panose="020B0604020202020204" pitchFamily="34" charset="0"/>
          </a:endParaRPr>
        </a:p>
      </dgm:t>
    </dgm:pt>
    <dgm:pt modelId="{9B50821A-140E-4002-9C57-C28009E79058}" type="parTrans" cxnId="{4356C2F6-74D2-43B5-A44F-EF022E283A4A}">
      <dgm:prSet/>
      <dgm:spPr/>
      <dgm:t>
        <a:bodyPr/>
        <a:lstStyle/>
        <a:p>
          <a:endParaRPr lang="en-US"/>
        </a:p>
      </dgm:t>
    </dgm:pt>
    <dgm:pt modelId="{38E922C0-ADC8-49A1-8784-4579C481DBE9}" type="sibTrans" cxnId="{4356C2F6-74D2-43B5-A44F-EF022E283A4A}">
      <dgm:prSet/>
      <dgm:spPr/>
      <dgm:t>
        <a:bodyPr/>
        <a:lstStyle/>
        <a:p>
          <a:endParaRPr lang="en-US"/>
        </a:p>
      </dgm:t>
    </dgm:pt>
    <dgm:pt modelId="{FD8F087C-785E-45E4-809F-6003299260AE}" type="pres">
      <dgm:prSet presAssocID="{FE1E7428-951A-429A-9CBC-94C306E823B7}" presName="hierChild1" presStyleCnt="0">
        <dgm:presLayoutVars>
          <dgm:orgChart val="1"/>
          <dgm:chPref val="1"/>
          <dgm:dir/>
          <dgm:animOne val="branch"/>
          <dgm:animLvl val="lvl"/>
          <dgm:resizeHandles/>
        </dgm:presLayoutVars>
      </dgm:prSet>
      <dgm:spPr/>
    </dgm:pt>
    <dgm:pt modelId="{1EBCFF21-9505-40B0-B68E-EE1FFA11CAE9}" type="pres">
      <dgm:prSet presAssocID="{E738FDA9-AD2E-4DE5-8CC7-6A4780231B2C}" presName="hierRoot1" presStyleCnt="0">
        <dgm:presLayoutVars>
          <dgm:hierBranch/>
        </dgm:presLayoutVars>
      </dgm:prSet>
      <dgm:spPr/>
    </dgm:pt>
    <dgm:pt modelId="{150D2F7B-5DC5-4452-B447-AB9046DAE719}" type="pres">
      <dgm:prSet presAssocID="{E738FDA9-AD2E-4DE5-8CC7-6A4780231B2C}" presName="rootComposite1" presStyleCnt="0"/>
      <dgm:spPr/>
    </dgm:pt>
    <dgm:pt modelId="{82D4EC4D-F505-46EA-ACD5-7B277B5D08AE}" type="pres">
      <dgm:prSet presAssocID="{E738FDA9-AD2E-4DE5-8CC7-6A4780231B2C}" presName="rootText1" presStyleLbl="node0" presStyleIdx="0" presStyleCnt="1">
        <dgm:presLayoutVars>
          <dgm:chPref val="3"/>
        </dgm:presLayoutVars>
      </dgm:prSet>
      <dgm:spPr/>
    </dgm:pt>
    <dgm:pt modelId="{AEF9A01B-A8CC-4482-B838-7B01EAA299CD}" type="pres">
      <dgm:prSet presAssocID="{E738FDA9-AD2E-4DE5-8CC7-6A4780231B2C}" presName="rootConnector1" presStyleLbl="node1" presStyleIdx="0" presStyleCnt="0"/>
      <dgm:spPr/>
    </dgm:pt>
    <dgm:pt modelId="{E68E1DC2-D08F-4FEF-8DA0-27D76B4F7993}" type="pres">
      <dgm:prSet presAssocID="{E738FDA9-AD2E-4DE5-8CC7-6A4780231B2C}" presName="hierChild2" presStyleCnt="0"/>
      <dgm:spPr/>
    </dgm:pt>
    <dgm:pt modelId="{43F75CE5-D33E-409B-8AF1-FC3B8CDD141A}" type="pres">
      <dgm:prSet presAssocID="{EC0E8069-FFAB-4F6E-89F7-02FA0F77BB38}" presName="Name35" presStyleLbl="parChTrans1D2" presStyleIdx="0" presStyleCnt="2"/>
      <dgm:spPr/>
    </dgm:pt>
    <dgm:pt modelId="{63C2785E-F334-4721-880F-DFAF4915A9B7}" type="pres">
      <dgm:prSet presAssocID="{7D4897C5-9092-451E-9D24-74BB2ED23FBA}" presName="hierRoot2" presStyleCnt="0">
        <dgm:presLayoutVars>
          <dgm:hierBranch/>
        </dgm:presLayoutVars>
      </dgm:prSet>
      <dgm:spPr/>
    </dgm:pt>
    <dgm:pt modelId="{262C1C78-CC1D-4811-AD6B-E8B284212056}" type="pres">
      <dgm:prSet presAssocID="{7D4897C5-9092-451E-9D24-74BB2ED23FBA}" presName="rootComposite" presStyleCnt="0"/>
      <dgm:spPr/>
    </dgm:pt>
    <dgm:pt modelId="{B7B8CBD7-B6A3-45FD-BE22-48A5C8B7DD82}" type="pres">
      <dgm:prSet presAssocID="{7D4897C5-9092-451E-9D24-74BB2ED23FBA}" presName="rootText" presStyleLbl="node2" presStyleIdx="0" presStyleCnt="2">
        <dgm:presLayoutVars>
          <dgm:chPref val="3"/>
        </dgm:presLayoutVars>
      </dgm:prSet>
      <dgm:spPr/>
    </dgm:pt>
    <dgm:pt modelId="{AB0F1E4C-57C5-441D-B68E-67EA2F5BB226}" type="pres">
      <dgm:prSet presAssocID="{7D4897C5-9092-451E-9D24-74BB2ED23FBA}" presName="rootConnector" presStyleLbl="node2" presStyleIdx="0" presStyleCnt="2"/>
      <dgm:spPr/>
    </dgm:pt>
    <dgm:pt modelId="{9786546C-BF03-4C30-A98F-AA4ABE16320C}" type="pres">
      <dgm:prSet presAssocID="{7D4897C5-9092-451E-9D24-74BB2ED23FBA}" presName="hierChild4" presStyleCnt="0"/>
      <dgm:spPr/>
    </dgm:pt>
    <dgm:pt modelId="{E6CB1CF6-799F-453B-8E2F-7375BDAAD5AB}" type="pres">
      <dgm:prSet presAssocID="{69458175-0A6D-411B-8D91-116B735AABAB}" presName="Name35" presStyleLbl="parChTrans1D3" presStyleIdx="0" presStyleCnt="2"/>
      <dgm:spPr/>
    </dgm:pt>
    <dgm:pt modelId="{0BCAD56A-D3BC-4AFF-9075-19438BD54D73}" type="pres">
      <dgm:prSet presAssocID="{72CC6D37-E12D-4A56-AC30-C9C2570025C1}" presName="hierRoot2" presStyleCnt="0">
        <dgm:presLayoutVars>
          <dgm:hierBranch val="r"/>
        </dgm:presLayoutVars>
      </dgm:prSet>
      <dgm:spPr/>
    </dgm:pt>
    <dgm:pt modelId="{9BB946FA-84B6-4680-9AD6-0E12A0E31764}" type="pres">
      <dgm:prSet presAssocID="{72CC6D37-E12D-4A56-AC30-C9C2570025C1}" presName="rootComposite" presStyleCnt="0"/>
      <dgm:spPr/>
    </dgm:pt>
    <dgm:pt modelId="{21A0B4E7-DB0C-4DE4-853E-48F17847797E}" type="pres">
      <dgm:prSet presAssocID="{72CC6D37-E12D-4A56-AC30-C9C2570025C1}" presName="rootText" presStyleLbl="node3" presStyleIdx="0" presStyleCnt="2">
        <dgm:presLayoutVars>
          <dgm:chPref val="3"/>
        </dgm:presLayoutVars>
      </dgm:prSet>
      <dgm:spPr/>
    </dgm:pt>
    <dgm:pt modelId="{B31F1623-E66F-43D0-8573-51A5C2BFB965}" type="pres">
      <dgm:prSet presAssocID="{72CC6D37-E12D-4A56-AC30-C9C2570025C1}" presName="rootConnector" presStyleLbl="node3" presStyleIdx="0" presStyleCnt="2"/>
      <dgm:spPr/>
    </dgm:pt>
    <dgm:pt modelId="{6E28287B-B18C-4F86-9D8F-CDA9CD9F6D71}" type="pres">
      <dgm:prSet presAssocID="{72CC6D37-E12D-4A56-AC30-C9C2570025C1}" presName="hierChild4" presStyleCnt="0"/>
      <dgm:spPr/>
    </dgm:pt>
    <dgm:pt modelId="{7B838DB6-40D1-4213-A1F5-3AE82D09BFB8}" type="pres">
      <dgm:prSet presAssocID="{72CC6D37-E12D-4A56-AC30-C9C2570025C1}" presName="hierChild5" presStyleCnt="0"/>
      <dgm:spPr/>
    </dgm:pt>
    <dgm:pt modelId="{7B0FFC2A-D031-4CA0-8271-C7FA2D9B6F95}" type="pres">
      <dgm:prSet presAssocID="{7D4897C5-9092-451E-9D24-74BB2ED23FBA}" presName="hierChild5" presStyleCnt="0"/>
      <dgm:spPr/>
    </dgm:pt>
    <dgm:pt modelId="{14A96535-2EFD-456C-9B39-2EEF0C7B9EE8}" type="pres">
      <dgm:prSet presAssocID="{0399D7A8-EC2A-43AF-8000-8E6E688D1CE8}" presName="Name35" presStyleLbl="parChTrans1D2" presStyleIdx="1" presStyleCnt="2"/>
      <dgm:spPr/>
    </dgm:pt>
    <dgm:pt modelId="{6AD02247-F6B2-4932-AB9E-DC9784C244AB}" type="pres">
      <dgm:prSet presAssocID="{3775941F-10CE-4B20-B37A-6B6F41E276B6}" presName="hierRoot2" presStyleCnt="0">
        <dgm:presLayoutVars>
          <dgm:hierBranch/>
        </dgm:presLayoutVars>
      </dgm:prSet>
      <dgm:spPr/>
    </dgm:pt>
    <dgm:pt modelId="{554E6E14-D255-4948-862F-F72AD52AA943}" type="pres">
      <dgm:prSet presAssocID="{3775941F-10CE-4B20-B37A-6B6F41E276B6}" presName="rootComposite" presStyleCnt="0"/>
      <dgm:spPr/>
    </dgm:pt>
    <dgm:pt modelId="{48F04D41-003A-4071-AB07-C4CFAA2CF008}" type="pres">
      <dgm:prSet presAssocID="{3775941F-10CE-4B20-B37A-6B6F41E276B6}" presName="rootText" presStyleLbl="node2" presStyleIdx="1" presStyleCnt="2">
        <dgm:presLayoutVars>
          <dgm:chPref val="3"/>
        </dgm:presLayoutVars>
      </dgm:prSet>
      <dgm:spPr/>
    </dgm:pt>
    <dgm:pt modelId="{E17A6E90-ECCD-4462-9634-C754F62BD1DE}" type="pres">
      <dgm:prSet presAssocID="{3775941F-10CE-4B20-B37A-6B6F41E276B6}" presName="rootConnector" presStyleLbl="node2" presStyleIdx="1" presStyleCnt="2"/>
      <dgm:spPr/>
    </dgm:pt>
    <dgm:pt modelId="{09550E58-A90E-4A1D-92E2-F4426B47E5DE}" type="pres">
      <dgm:prSet presAssocID="{3775941F-10CE-4B20-B37A-6B6F41E276B6}" presName="hierChild4" presStyleCnt="0"/>
      <dgm:spPr/>
    </dgm:pt>
    <dgm:pt modelId="{21205C5A-58F4-4BD4-8BE4-561A1D5E39F5}" type="pres">
      <dgm:prSet presAssocID="{9B50821A-140E-4002-9C57-C28009E79058}" presName="Name35" presStyleLbl="parChTrans1D3" presStyleIdx="1" presStyleCnt="2"/>
      <dgm:spPr/>
    </dgm:pt>
    <dgm:pt modelId="{9A968D32-8AB4-4E2A-AC20-BEAD862373DE}" type="pres">
      <dgm:prSet presAssocID="{83478E7F-0E60-454A-A794-CAEEBDC6BD03}" presName="hierRoot2" presStyleCnt="0">
        <dgm:presLayoutVars>
          <dgm:hierBranch val="r"/>
        </dgm:presLayoutVars>
      </dgm:prSet>
      <dgm:spPr/>
    </dgm:pt>
    <dgm:pt modelId="{9FB9BAC1-B133-4A6D-A16F-49360052B300}" type="pres">
      <dgm:prSet presAssocID="{83478E7F-0E60-454A-A794-CAEEBDC6BD03}" presName="rootComposite" presStyleCnt="0"/>
      <dgm:spPr/>
    </dgm:pt>
    <dgm:pt modelId="{1553F679-1E00-44CE-827B-8890F9E4D1BD}" type="pres">
      <dgm:prSet presAssocID="{83478E7F-0E60-454A-A794-CAEEBDC6BD03}" presName="rootText" presStyleLbl="node3" presStyleIdx="1" presStyleCnt="2">
        <dgm:presLayoutVars>
          <dgm:chPref val="3"/>
        </dgm:presLayoutVars>
      </dgm:prSet>
      <dgm:spPr/>
    </dgm:pt>
    <dgm:pt modelId="{41C02AF7-E505-4AAA-9D6C-ED8FBDBC0908}" type="pres">
      <dgm:prSet presAssocID="{83478E7F-0E60-454A-A794-CAEEBDC6BD03}" presName="rootConnector" presStyleLbl="node3" presStyleIdx="1" presStyleCnt="2"/>
      <dgm:spPr/>
    </dgm:pt>
    <dgm:pt modelId="{770ADCC3-9355-40A5-9EE7-2089D7D948DE}" type="pres">
      <dgm:prSet presAssocID="{83478E7F-0E60-454A-A794-CAEEBDC6BD03}" presName="hierChild4" presStyleCnt="0"/>
      <dgm:spPr/>
    </dgm:pt>
    <dgm:pt modelId="{69214A19-1AA8-4B6A-9373-88321568FC8B}" type="pres">
      <dgm:prSet presAssocID="{83478E7F-0E60-454A-A794-CAEEBDC6BD03}" presName="hierChild5" presStyleCnt="0"/>
      <dgm:spPr/>
    </dgm:pt>
    <dgm:pt modelId="{CC66FBE2-BECA-4EFD-B8AA-E8D5FE0117DC}" type="pres">
      <dgm:prSet presAssocID="{3775941F-10CE-4B20-B37A-6B6F41E276B6}" presName="hierChild5" presStyleCnt="0"/>
      <dgm:spPr/>
    </dgm:pt>
    <dgm:pt modelId="{062DA9EE-9FF3-4E11-870C-2322535EFAB1}" type="pres">
      <dgm:prSet presAssocID="{E738FDA9-AD2E-4DE5-8CC7-6A4780231B2C}" presName="hierChild3" presStyleCnt="0"/>
      <dgm:spPr/>
    </dgm:pt>
  </dgm:ptLst>
  <dgm:cxnLst>
    <dgm:cxn modelId="{45C1DD86-CACC-4F3E-94D1-B603ACA393FA}" type="presOf" srcId="{EC0E8069-FFAB-4F6E-89F7-02FA0F77BB38}" destId="{43F75CE5-D33E-409B-8AF1-FC3B8CDD141A}" srcOrd="0" destOrd="0" presId="urn:microsoft.com/office/officeart/2005/8/layout/orgChart1"/>
    <dgm:cxn modelId="{8D8AAE41-557B-4A0C-B162-C0B8483A8C88}" srcId="{FE1E7428-951A-429A-9CBC-94C306E823B7}" destId="{E738FDA9-AD2E-4DE5-8CC7-6A4780231B2C}" srcOrd="0" destOrd="0" parTransId="{1EFC5362-95A9-4DCB-B805-94F79A059403}" sibTransId="{6B69CF62-731F-4050-93BC-74F4C80A9303}"/>
    <dgm:cxn modelId="{26436AE6-0066-4092-B3B5-B321718E53AC}" type="presOf" srcId="{FE1E7428-951A-429A-9CBC-94C306E823B7}" destId="{FD8F087C-785E-45E4-809F-6003299260AE}" srcOrd="0" destOrd="0" presId="urn:microsoft.com/office/officeart/2005/8/layout/orgChart1"/>
    <dgm:cxn modelId="{4356C2F6-74D2-43B5-A44F-EF022E283A4A}" srcId="{3775941F-10CE-4B20-B37A-6B6F41E276B6}" destId="{83478E7F-0E60-454A-A794-CAEEBDC6BD03}" srcOrd="0" destOrd="0" parTransId="{9B50821A-140E-4002-9C57-C28009E79058}" sibTransId="{38E922C0-ADC8-49A1-8784-4579C481DBE9}"/>
    <dgm:cxn modelId="{6DF96E53-F2F9-4EC9-8D92-CA7B2D69BB84}" type="presOf" srcId="{0399D7A8-EC2A-43AF-8000-8E6E688D1CE8}" destId="{14A96535-2EFD-456C-9B39-2EEF0C7B9EE8}" srcOrd="0" destOrd="0" presId="urn:microsoft.com/office/officeart/2005/8/layout/orgChart1"/>
    <dgm:cxn modelId="{8E4E06F4-120B-48EC-A221-A107DD6EB11A}" type="presOf" srcId="{7D4897C5-9092-451E-9D24-74BB2ED23FBA}" destId="{AB0F1E4C-57C5-441D-B68E-67EA2F5BB226}" srcOrd="1" destOrd="0" presId="urn:microsoft.com/office/officeart/2005/8/layout/orgChart1"/>
    <dgm:cxn modelId="{B1FDBFB0-77E3-4FAB-9745-C7C75757ED19}" type="presOf" srcId="{3775941F-10CE-4B20-B37A-6B6F41E276B6}" destId="{E17A6E90-ECCD-4462-9634-C754F62BD1DE}" srcOrd="1" destOrd="0" presId="urn:microsoft.com/office/officeart/2005/8/layout/orgChart1"/>
    <dgm:cxn modelId="{666DE7BC-A95B-4A31-8D55-7BA4D2C12BBE}" type="presOf" srcId="{9B50821A-140E-4002-9C57-C28009E79058}" destId="{21205C5A-58F4-4BD4-8BE4-561A1D5E39F5}" srcOrd="0" destOrd="0" presId="urn:microsoft.com/office/officeart/2005/8/layout/orgChart1"/>
    <dgm:cxn modelId="{1BA3A8CA-A966-4817-BBA2-12A2B0CB9812}" type="presOf" srcId="{83478E7F-0E60-454A-A794-CAEEBDC6BD03}" destId="{1553F679-1E00-44CE-827B-8890F9E4D1BD}" srcOrd="0" destOrd="0" presId="urn:microsoft.com/office/officeart/2005/8/layout/orgChart1"/>
    <dgm:cxn modelId="{BDEDA74A-6134-4284-BA79-C8B016F30267}" type="presOf" srcId="{E738FDA9-AD2E-4DE5-8CC7-6A4780231B2C}" destId="{82D4EC4D-F505-46EA-ACD5-7B277B5D08AE}" srcOrd="0" destOrd="0" presId="urn:microsoft.com/office/officeart/2005/8/layout/orgChart1"/>
    <dgm:cxn modelId="{E6013762-D010-4C38-9841-B437C76A13AD}" srcId="{E738FDA9-AD2E-4DE5-8CC7-6A4780231B2C}" destId="{3775941F-10CE-4B20-B37A-6B6F41E276B6}" srcOrd="1" destOrd="0" parTransId="{0399D7A8-EC2A-43AF-8000-8E6E688D1CE8}" sibTransId="{6FC1B085-EE2E-40DA-99AD-EDA3BBC663D9}"/>
    <dgm:cxn modelId="{CDBB2424-0EEE-49E2-8547-77EDBB56C34B}" type="presOf" srcId="{72CC6D37-E12D-4A56-AC30-C9C2570025C1}" destId="{21A0B4E7-DB0C-4DE4-853E-48F17847797E}" srcOrd="0" destOrd="0" presId="urn:microsoft.com/office/officeart/2005/8/layout/orgChart1"/>
    <dgm:cxn modelId="{A54AD4F7-E71C-42BB-A629-88697F5294CE}" type="presOf" srcId="{3775941F-10CE-4B20-B37A-6B6F41E276B6}" destId="{48F04D41-003A-4071-AB07-C4CFAA2CF008}" srcOrd="0" destOrd="0" presId="urn:microsoft.com/office/officeart/2005/8/layout/orgChart1"/>
    <dgm:cxn modelId="{E6012F1E-0218-4256-9054-7B2C6F06541A}" type="presOf" srcId="{69458175-0A6D-411B-8D91-116B735AABAB}" destId="{E6CB1CF6-799F-453B-8E2F-7375BDAAD5AB}" srcOrd="0" destOrd="0" presId="urn:microsoft.com/office/officeart/2005/8/layout/orgChart1"/>
    <dgm:cxn modelId="{90092E45-6DE4-4BB3-8B92-3A62D3126F4F}" type="presOf" srcId="{72CC6D37-E12D-4A56-AC30-C9C2570025C1}" destId="{B31F1623-E66F-43D0-8573-51A5C2BFB965}" srcOrd="1" destOrd="0" presId="urn:microsoft.com/office/officeart/2005/8/layout/orgChart1"/>
    <dgm:cxn modelId="{CDF3E0AF-ECC2-4527-B0A3-A6A29CE613E8}" type="presOf" srcId="{83478E7F-0E60-454A-A794-CAEEBDC6BD03}" destId="{41C02AF7-E505-4AAA-9D6C-ED8FBDBC0908}" srcOrd="1" destOrd="0" presId="urn:microsoft.com/office/officeart/2005/8/layout/orgChart1"/>
    <dgm:cxn modelId="{F8F15880-A8CB-49FC-A121-ADEC9DE0989F}" type="presOf" srcId="{E738FDA9-AD2E-4DE5-8CC7-6A4780231B2C}" destId="{AEF9A01B-A8CC-4482-B838-7B01EAA299CD}" srcOrd="1" destOrd="0" presId="urn:microsoft.com/office/officeart/2005/8/layout/orgChart1"/>
    <dgm:cxn modelId="{7DA0B51E-2D5D-4B1B-BB49-4ECA871AA630}" type="presOf" srcId="{7D4897C5-9092-451E-9D24-74BB2ED23FBA}" destId="{B7B8CBD7-B6A3-45FD-BE22-48A5C8B7DD82}" srcOrd="0" destOrd="0" presId="urn:microsoft.com/office/officeart/2005/8/layout/orgChart1"/>
    <dgm:cxn modelId="{FF2CA392-D603-4091-B44D-8EC0A5B951F2}" srcId="{7D4897C5-9092-451E-9D24-74BB2ED23FBA}" destId="{72CC6D37-E12D-4A56-AC30-C9C2570025C1}" srcOrd="0" destOrd="0" parTransId="{69458175-0A6D-411B-8D91-116B735AABAB}" sibTransId="{9F641B53-F526-49DE-BC36-1DDBD395E9F1}"/>
    <dgm:cxn modelId="{4858E45F-0BD6-4B9F-B0B1-2F1E07CDC7A5}" srcId="{E738FDA9-AD2E-4DE5-8CC7-6A4780231B2C}" destId="{7D4897C5-9092-451E-9D24-74BB2ED23FBA}" srcOrd="0" destOrd="0" parTransId="{EC0E8069-FFAB-4F6E-89F7-02FA0F77BB38}" sibTransId="{87B822CF-1BC4-4BE1-8023-0D42712A293B}"/>
    <dgm:cxn modelId="{3F575644-F708-47F0-9A2C-546637E0DFA8}" type="presParOf" srcId="{FD8F087C-785E-45E4-809F-6003299260AE}" destId="{1EBCFF21-9505-40B0-B68E-EE1FFA11CAE9}" srcOrd="0" destOrd="0" presId="urn:microsoft.com/office/officeart/2005/8/layout/orgChart1"/>
    <dgm:cxn modelId="{48F1BBA5-C294-45C0-8697-4F5FE5827CB1}" type="presParOf" srcId="{1EBCFF21-9505-40B0-B68E-EE1FFA11CAE9}" destId="{150D2F7B-5DC5-4452-B447-AB9046DAE719}" srcOrd="0" destOrd="0" presId="urn:microsoft.com/office/officeart/2005/8/layout/orgChart1"/>
    <dgm:cxn modelId="{1C1DB038-4633-4277-BB10-A7DFAC91103F}" type="presParOf" srcId="{150D2F7B-5DC5-4452-B447-AB9046DAE719}" destId="{82D4EC4D-F505-46EA-ACD5-7B277B5D08AE}" srcOrd="0" destOrd="0" presId="urn:microsoft.com/office/officeart/2005/8/layout/orgChart1"/>
    <dgm:cxn modelId="{EE1429AF-C7CA-4168-8669-5C45EB9D7847}" type="presParOf" srcId="{150D2F7B-5DC5-4452-B447-AB9046DAE719}" destId="{AEF9A01B-A8CC-4482-B838-7B01EAA299CD}" srcOrd="1" destOrd="0" presId="urn:microsoft.com/office/officeart/2005/8/layout/orgChart1"/>
    <dgm:cxn modelId="{FB20C66E-792C-4E37-9A8A-2A056F82D668}" type="presParOf" srcId="{1EBCFF21-9505-40B0-B68E-EE1FFA11CAE9}" destId="{E68E1DC2-D08F-4FEF-8DA0-27D76B4F7993}" srcOrd="1" destOrd="0" presId="urn:microsoft.com/office/officeart/2005/8/layout/orgChart1"/>
    <dgm:cxn modelId="{5BA45061-892D-4FDA-9D50-E467656D0C07}" type="presParOf" srcId="{E68E1DC2-D08F-4FEF-8DA0-27D76B4F7993}" destId="{43F75CE5-D33E-409B-8AF1-FC3B8CDD141A}" srcOrd="0" destOrd="0" presId="urn:microsoft.com/office/officeart/2005/8/layout/orgChart1"/>
    <dgm:cxn modelId="{88FE933B-9620-4408-A251-A9B4BFCCB3F6}" type="presParOf" srcId="{E68E1DC2-D08F-4FEF-8DA0-27D76B4F7993}" destId="{63C2785E-F334-4721-880F-DFAF4915A9B7}" srcOrd="1" destOrd="0" presId="urn:microsoft.com/office/officeart/2005/8/layout/orgChart1"/>
    <dgm:cxn modelId="{85808A57-A051-4390-9197-E4C6F954B14C}" type="presParOf" srcId="{63C2785E-F334-4721-880F-DFAF4915A9B7}" destId="{262C1C78-CC1D-4811-AD6B-E8B284212056}" srcOrd="0" destOrd="0" presId="urn:microsoft.com/office/officeart/2005/8/layout/orgChart1"/>
    <dgm:cxn modelId="{838E4ED8-25CF-4B5E-81D8-277A0E0B76F6}" type="presParOf" srcId="{262C1C78-CC1D-4811-AD6B-E8B284212056}" destId="{B7B8CBD7-B6A3-45FD-BE22-48A5C8B7DD82}" srcOrd="0" destOrd="0" presId="urn:microsoft.com/office/officeart/2005/8/layout/orgChart1"/>
    <dgm:cxn modelId="{D09AFAC5-0510-4506-88AA-903369B03172}" type="presParOf" srcId="{262C1C78-CC1D-4811-AD6B-E8B284212056}" destId="{AB0F1E4C-57C5-441D-B68E-67EA2F5BB226}" srcOrd="1" destOrd="0" presId="urn:microsoft.com/office/officeart/2005/8/layout/orgChart1"/>
    <dgm:cxn modelId="{D15F8C49-1572-439C-BA21-F1934EE9FDFF}" type="presParOf" srcId="{63C2785E-F334-4721-880F-DFAF4915A9B7}" destId="{9786546C-BF03-4C30-A98F-AA4ABE16320C}" srcOrd="1" destOrd="0" presId="urn:microsoft.com/office/officeart/2005/8/layout/orgChart1"/>
    <dgm:cxn modelId="{34F50FC5-4398-44AD-A111-04A19F00E227}" type="presParOf" srcId="{9786546C-BF03-4C30-A98F-AA4ABE16320C}" destId="{E6CB1CF6-799F-453B-8E2F-7375BDAAD5AB}" srcOrd="0" destOrd="0" presId="urn:microsoft.com/office/officeart/2005/8/layout/orgChart1"/>
    <dgm:cxn modelId="{23239C23-DFEF-4DC0-8338-086E3AEE746D}" type="presParOf" srcId="{9786546C-BF03-4C30-A98F-AA4ABE16320C}" destId="{0BCAD56A-D3BC-4AFF-9075-19438BD54D73}" srcOrd="1" destOrd="0" presId="urn:microsoft.com/office/officeart/2005/8/layout/orgChart1"/>
    <dgm:cxn modelId="{6C4F9D89-03CB-40FC-8076-D8C33EC2E8DA}" type="presParOf" srcId="{0BCAD56A-D3BC-4AFF-9075-19438BD54D73}" destId="{9BB946FA-84B6-4680-9AD6-0E12A0E31764}" srcOrd="0" destOrd="0" presId="urn:microsoft.com/office/officeart/2005/8/layout/orgChart1"/>
    <dgm:cxn modelId="{DFD2511E-CAF9-4188-9070-1FCDA0A08BA6}" type="presParOf" srcId="{9BB946FA-84B6-4680-9AD6-0E12A0E31764}" destId="{21A0B4E7-DB0C-4DE4-853E-48F17847797E}" srcOrd="0" destOrd="0" presId="urn:microsoft.com/office/officeart/2005/8/layout/orgChart1"/>
    <dgm:cxn modelId="{0CC77874-E739-49F1-B80E-A44847FA2DD0}" type="presParOf" srcId="{9BB946FA-84B6-4680-9AD6-0E12A0E31764}" destId="{B31F1623-E66F-43D0-8573-51A5C2BFB965}" srcOrd="1" destOrd="0" presId="urn:microsoft.com/office/officeart/2005/8/layout/orgChart1"/>
    <dgm:cxn modelId="{2022B62D-A188-40BE-883A-5FF923957FA2}" type="presParOf" srcId="{0BCAD56A-D3BC-4AFF-9075-19438BD54D73}" destId="{6E28287B-B18C-4F86-9D8F-CDA9CD9F6D71}" srcOrd="1" destOrd="0" presId="urn:microsoft.com/office/officeart/2005/8/layout/orgChart1"/>
    <dgm:cxn modelId="{73C6402D-728B-4592-BB2D-A047B342BEFE}" type="presParOf" srcId="{0BCAD56A-D3BC-4AFF-9075-19438BD54D73}" destId="{7B838DB6-40D1-4213-A1F5-3AE82D09BFB8}" srcOrd="2" destOrd="0" presId="urn:microsoft.com/office/officeart/2005/8/layout/orgChart1"/>
    <dgm:cxn modelId="{9FBA63CA-D897-4CDA-8240-9B903065E321}" type="presParOf" srcId="{63C2785E-F334-4721-880F-DFAF4915A9B7}" destId="{7B0FFC2A-D031-4CA0-8271-C7FA2D9B6F95}" srcOrd="2" destOrd="0" presId="urn:microsoft.com/office/officeart/2005/8/layout/orgChart1"/>
    <dgm:cxn modelId="{24BC9045-C139-4D86-8289-A08EF2ED5156}" type="presParOf" srcId="{E68E1DC2-D08F-4FEF-8DA0-27D76B4F7993}" destId="{14A96535-2EFD-456C-9B39-2EEF0C7B9EE8}" srcOrd="2" destOrd="0" presId="urn:microsoft.com/office/officeart/2005/8/layout/orgChart1"/>
    <dgm:cxn modelId="{15C51771-ED04-47B7-9583-D4A719ADC59E}" type="presParOf" srcId="{E68E1DC2-D08F-4FEF-8DA0-27D76B4F7993}" destId="{6AD02247-F6B2-4932-AB9E-DC9784C244AB}" srcOrd="3" destOrd="0" presId="urn:microsoft.com/office/officeart/2005/8/layout/orgChart1"/>
    <dgm:cxn modelId="{4697315B-7F59-4EF1-9478-5FE288809102}" type="presParOf" srcId="{6AD02247-F6B2-4932-AB9E-DC9784C244AB}" destId="{554E6E14-D255-4948-862F-F72AD52AA943}" srcOrd="0" destOrd="0" presId="urn:microsoft.com/office/officeart/2005/8/layout/orgChart1"/>
    <dgm:cxn modelId="{568E37AA-D61D-4B8D-90F1-0D2E916FEBFF}" type="presParOf" srcId="{554E6E14-D255-4948-862F-F72AD52AA943}" destId="{48F04D41-003A-4071-AB07-C4CFAA2CF008}" srcOrd="0" destOrd="0" presId="urn:microsoft.com/office/officeart/2005/8/layout/orgChart1"/>
    <dgm:cxn modelId="{F1C8E694-B48F-4084-9A54-8DFE87DEE39B}" type="presParOf" srcId="{554E6E14-D255-4948-862F-F72AD52AA943}" destId="{E17A6E90-ECCD-4462-9634-C754F62BD1DE}" srcOrd="1" destOrd="0" presId="urn:microsoft.com/office/officeart/2005/8/layout/orgChart1"/>
    <dgm:cxn modelId="{9EBF4225-A534-45A5-B7C7-D7BFCB49F10A}" type="presParOf" srcId="{6AD02247-F6B2-4932-AB9E-DC9784C244AB}" destId="{09550E58-A90E-4A1D-92E2-F4426B47E5DE}" srcOrd="1" destOrd="0" presId="urn:microsoft.com/office/officeart/2005/8/layout/orgChart1"/>
    <dgm:cxn modelId="{875EE84D-B31F-4A76-A8EA-7453740E79BC}" type="presParOf" srcId="{09550E58-A90E-4A1D-92E2-F4426B47E5DE}" destId="{21205C5A-58F4-4BD4-8BE4-561A1D5E39F5}" srcOrd="0" destOrd="0" presId="urn:microsoft.com/office/officeart/2005/8/layout/orgChart1"/>
    <dgm:cxn modelId="{75E620AC-58C9-4442-AA77-5F4CA611FCBD}" type="presParOf" srcId="{09550E58-A90E-4A1D-92E2-F4426B47E5DE}" destId="{9A968D32-8AB4-4E2A-AC20-BEAD862373DE}" srcOrd="1" destOrd="0" presId="urn:microsoft.com/office/officeart/2005/8/layout/orgChart1"/>
    <dgm:cxn modelId="{EC2BCA94-7052-452A-9F99-6F58EB98DD4E}" type="presParOf" srcId="{9A968D32-8AB4-4E2A-AC20-BEAD862373DE}" destId="{9FB9BAC1-B133-4A6D-A16F-49360052B300}" srcOrd="0" destOrd="0" presId="urn:microsoft.com/office/officeart/2005/8/layout/orgChart1"/>
    <dgm:cxn modelId="{8CB7ED86-5EA0-4E59-B569-39CE28B0B3B0}" type="presParOf" srcId="{9FB9BAC1-B133-4A6D-A16F-49360052B300}" destId="{1553F679-1E00-44CE-827B-8890F9E4D1BD}" srcOrd="0" destOrd="0" presId="urn:microsoft.com/office/officeart/2005/8/layout/orgChart1"/>
    <dgm:cxn modelId="{3362F869-2A8E-4E00-AC3E-F4925E3CE4B9}" type="presParOf" srcId="{9FB9BAC1-B133-4A6D-A16F-49360052B300}" destId="{41C02AF7-E505-4AAA-9D6C-ED8FBDBC0908}" srcOrd="1" destOrd="0" presId="urn:microsoft.com/office/officeart/2005/8/layout/orgChart1"/>
    <dgm:cxn modelId="{6B156923-03C0-4B69-919A-4FABCC257113}" type="presParOf" srcId="{9A968D32-8AB4-4E2A-AC20-BEAD862373DE}" destId="{770ADCC3-9355-40A5-9EE7-2089D7D948DE}" srcOrd="1" destOrd="0" presId="urn:microsoft.com/office/officeart/2005/8/layout/orgChart1"/>
    <dgm:cxn modelId="{509861B9-BA33-4D11-9EC2-D30871B67F52}" type="presParOf" srcId="{9A968D32-8AB4-4E2A-AC20-BEAD862373DE}" destId="{69214A19-1AA8-4B6A-9373-88321568FC8B}" srcOrd="2" destOrd="0" presId="urn:microsoft.com/office/officeart/2005/8/layout/orgChart1"/>
    <dgm:cxn modelId="{A55A13BA-C989-41D1-8479-A6D3B5621722}" type="presParOf" srcId="{6AD02247-F6B2-4932-AB9E-DC9784C244AB}" destId="{CC66FBE2-BECA-4EFD-B8AA-E8D5FE0117DC}" srcOrd="2" destOrd="0" presId="urn:microsoft.com/office/officeart/2005/8/layout/orgChart1"/>
    <dgm:cxn modelId="{EFFA0214-5D90-46E4-A670-2BBD6C31A349}" type="presParOf" srcId="{1EBCFF21-9505-40B0-B68E-EE1FFA11CAE9}" destId="{062DA9EE-9FF3-4E11-870C-2322535EFAB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877327-1A07-412A-8A64-D2F817B6B7B7}" type="doc">
      <dgm:prSet loTypeId="urn:microsoft.com/office/officeart/2009/layout/CircleArrowProcess" loCatId="process" qsTypeId="urn:microsoft.com/office/officeart/2005/8/quickstyle/simple1" qsCatId="simple" csTypeId="urn:microsoft.com/office/officeart/2005/8/colors/colorful5" csCatId="colorful" phldr="1"/>
      <dgm:spPr/>
      <dgm:t>
        <a:bodyPr/>
        <a:lstStyle/>
        <a:p>
          <a:endParaRPr lang="en-US"/>
        </a:p>
      </dgm:t>
    </dgm:pt>
    <dgm:pt modelId="{3B2C80E8-52AE-49E0-AA2C-BE2F5DDD5B17}">
      <dgm:prSet phldrT="[Text]"/>
      <dgm:spPr/>
      <dgm:t>
        <a:bodyPr/>
        <a:lstStyle/>
        <a:p>
          <a:r>
            <a:rPr lang="en-US" dirty="0"/>
            <a:t>Primary</a:t>
          </a:r>
        </a:p>
      </dgm:t>
    </dgm:pt>
    <dgm:pt modelId="{82E6BE20-4609-42CE-B490-4AC35D482C73}" type="parTrans" cxnId="{80D4F22D-3B92-41D3-8698-FB828BED2EA9}">
      <dgm:prSet/>
      <dgm:spPr/>
      <dgm:t>
        <a:bodyPr/>
        <a:lstStyle/>
        <a:p>
          <a:endParaRPr lang="en-US"/>
        </a:p>
      </dgm:t>
    </dgm:pt>
    <dgm:pt modelId="{D7A61AEA-4B0E-4BA9-96F0-C2FD27C36FBB}" type="sibTrans" cxnId="{80D4F22D-3B92-41D3-8698-FB828BED2EA9}">
      <dgm:prSet/>
      <dgm:spPr/>
      <dgm:t>
        <a:bodyPr/>
        <a:lstStyle/>
        <a:p>
          <a:endParaRPr lang="en-US"/>
        </a:p>
      </dgm:t>
    </dgm:pt>
    <dgm:pt modelId="{9F4FC97A-1773-4883-A527-9519282740F5}">
      <dgm:prSet phldrT="[Text]"/>
      <dgm:spPr/>
      <dgm:t>
        <a:bodyPr/>
        <a:lstStyle/>
        <a:p>
          <a:r>
            <a:rPr lang="en-US" dirty="0"/>
            <a:t>Secondary</a:t>
          </a:r>
        </a:p>
      </dgm:t>
    </dgm:pt>
    <dgm:pt modelId="{6F0D6322-8C40-4ECF-96C4-7933C3435F07}" type="parTrans" cxnId="{33546979-C190-4AC8-97AD-9A56F015D0C2}">
      <dgm:prSet/>
      <dgm:spPr/>
      <dgm:t>
        <a:bodyPr/>
        <a:lstStyle/>
        <a:p>
          <a:endParaRPr lang="en-US"/>
        </a:p>
      </dgm:t>
    </dgm:pt>
    <dgm:pt modelId="{A8161C2A-AC21-4872-B3FC-3F3A7C44BD7D}" type="sibTrans" cxnId="{33546979-C190-4AC8-97AD-9A56F015D0C2}">
      <dgm:prSet/>
      <dgm:spPr/>
      <dgm:t>
        <a:bodyPr/>
        <a:lstStyle/>
        <a:p>
          <a:endParaRPr lang="en-US"/>
        </a:p>
      </dgm:t>
    </dgm:pt>
    <dgm:pt modelId="{196C35DA-0517-408D-9219-90CCF6F2F8C8}">
      <dgm:prSet phldrT="[Text]"/>
      <dgm:spPr/>
      <dgm:t>
        <a:bodyPr/>
        <a:lstStyle/>
        <a:p>
          <a:r>
            <a:rPr lang="en-US" dirty="0"/>
            <a:t>Tertiary</a:t>
          </a:r>
        </a:p>
      </dgm:t>
    </dgm:pt>
    <dgm:pt modelId="{CE19CD38-079F-4D9D-B6A0-E5D05EF854E3}" type="parTrans" cxnId="{BC453905-3009-44D5-BD88-05E5D8F2C631}">
      <dgm:prSet/>
      <dgm:spPr/>
      <dgm:t>
        <a:bodyPr/>
        <a:lstStyle/>
        <a:p>
          <a:endParaRPr lang="en-US"/>
        </a:p>
      </dgm:t>
    </dgm:pt>
    <dgm:pt modelId="{28AF3D3F-3184-4149-A2AB-22326B949EB6}" type="sibTrans" cxnId="{BC453905-3009-44D5-BD88-05E5D8F2C631}">
      <dgm:prSet/>
      <dgm:spPr/>
      <dgm:t>
        <a:bodyPr/>
        <a:lstStyle/>
        <a:p>
          <a:endParaRPr lang="en-US"/>
        </a:p>
      </dgm:t>
    </dgm:pt>
    <dgm:pt modelId="{11FB0154-847C-4B90-8A99-FEB4A22C3DEB}" type="pres">
      <dgm:prSet presAssocID="{9C877327-1A07-412A-8A64-D2F817B6B7B7}" presName="Name0" presStyleCnt="0">
        <dgm:presLayoutVars>
          <dgm:chMax val="7"/>
          <dgm:chPref val="7"/>
          <dgm:dir/>
          <dgm:animLvl val="lvl"/>
        </dgm:presLayoutVars>
      </dgm:prSet>
      <dgm:spPr/>
    </dgm:pt>
    <dgm:pt modelId="{365A2267-4922-45FE-8FC1-A3AC2BE2F69A}" type="pres">
      <dgm:prSet presAssocID="{3B2C80E8-52AE-49E0-AA2C-BE2F5DDD5B17}" presName="Accent1" presStyleCnt="0"/>
      <dgm:spPr/>
    </dgm:pt>
    <dgm:pt modelId="{822782C5-63DC-45B5-BE94-D83AE4CA5FBD}" type="pres">
      <dgm:prSet presAssocID="{3B2C80E8-52AE-49E0-AA2C-BE2F5DDD5B17}" presName="Accent" presStyleLbl="node1" presStyleIdx="0" presStyleCnt="3"/>
      <dgm:spPr/>
    </dgm:pt>
    <dgm:pt modelId="{3B5527BA-F965-412C-9221-DAEBB01B1EFA}" type="pres">
      <dgm:prSet presAssocID="{3B2C80E8-52AE-49E0-AA2C-BE2F5DDD5B17}" presName="Parent1" presStyleLbl="revTx" presStyleIdx="0" presStyleCnt="3">
        <dgm:presLayoutVars>
          <dgm:chMax val="1"/>
          <dgm:chPref val="1"/>
          <dgm:bulletEnabled val="1"/>
        </dgm:presLayoutVars>
      </dgm:prSet>
      <dgm:spPr/>
    </dgm:pt>
    <dgm:pt modelId="{A9D4A5CD-728E-4517-8E51-54834A233CA6}" type="pres">
      <dgm:prSet presAssocID="{9F4FC97A-1773-4883-A527-9519282740F5}" presName="Accent2" presStyleCnt="0"/>
      <dgm:spPr/>
    </dgm:pt>
    <dgm:pt modelId="{334272DD-73C7-4CFB-A150-1C76173EB87F}" type="pres">
      <dgm:prSet presAssocID="{9F4FC97A-1773-4883-A527-9519282740F5}" presName="Accent" presStyleLbl="node1" presStyleIdx="1" presStyleCnt="3"/>
      <dgm:spPr/>
    </dgm:pt>
    <dgm:pt modelId="{280AC31C-7D28-4926-B4BD-E5AE854849AC}" type="pres">
      <dgm:prSet presAssocID="{9F4FC97A-1773-4883-A527-9519282740F5}" presName="Parent2" presStyleLbl="revTx" presStyleIdx="1" presStyleCnt="3">
        <dgm:presLayoutVars>
          <dgm:chMax val="1"/>
          <dgm:chPref val="1"/>
          <dgm:bulletEnabled val="1"/>
        </dgm:presLayoutVars>
      </dgm:prSet>
      <dgm:spPr/>
    </dgm:pt>
    <dgm:pt modelId="{D9C26D99-753F-439C-9A38-C6EAAFFAD480}" type="pres">
      <dgm:prSet presAssocID="{196C35DA-0517-408D-9219-90CCF6F2F8C8}" presName="Accent3" presStyleCnt="0"/>
      <dgm:spPr/>
    </dgm:pt>
    <dgm:pt modelId="{07B97438-FD6F-40DF-A698-1D35EC5619DD}" type="pres">
      <dgm:prSet presAssocID="{196C35DA-0517-408D-9219-90CCF6F2F8C8}" presName="Accent" presStyleLbl="node1" presStyleIdx="2" presStyleCnt="3"/>
      <dgm:spPr/>
    </dgm:pt>
    <dgm:pt modelId="{3229847F-F173-414A-8492-6FE7E5D0A17F}" type="pres">
      <dgm:prSet presAssocID="{196C35DA-0517-408D-9219-90CCF6F2F8C8}" presName="Parent3" presStyleLbl="revTx" presStyleIdx="2" presStyleCnt="3">
        <dgm:presLayoutVars>
          <dgm:chMax val="1"/>
          <dgm:chPref val="1"/>
          <dgm:bulletEnabled val="1"/>
        </dgm:presLayoutVars>
      </dgm:prSet>
      <dgm:spPr/>
    </dgm:pt>
  </dgm:ptLst>
  <dgm:cxnLst>
    <dgm:cxn modelId="{B23550AF-8376-4BA6-ADF8-90DA1CFDDC00}" type="presOf" srcId="{9C877327-1A07-412A-8A64-D2F817B6B7B7}" destId="{11FB0154-847C-4B90-8A99-FEB4A22C3DEB}" srcOrd="0" destOrd="0" presId="urn:microsoft.com/office/officeart/2009/layout/CircleArrowProcess"/>
    <dgm:cxn modelId="{33546979-C190-4AC8-97AD-9A56F015D0C2}" srcId="{9C877327-1A07-412A-8A64-D2F817B6B7B7}" destId="{9F4FC97A-1773-4883-A527-9519282740F5}" srcOrd="1" destOrd="0" parTransId="{6F0D6322-8C40-4ECF-96C4-7933C3435F07}" sibTransId="{A8161C2A-AC21-4872-B3FC-3F3A7C44BD7D}"/>
    <dgm:cxn modelId="{B3729DBB-433A-4BE8-A8B1-624685623AEE}" type="presOf" srcId="{9F4FC97A-1773-4883-A527-9519282740F5}" destId="{280AC31C-7D28-4926-B4BD-E5AE854849AC}" srcOrd="0" destOrd="0" presId="urn:microsoft.com/office/officeart/2009/layout/CircleArrowProcess"/>
    <dgm:cxn modelId="{80D4F22D-3B92-41D3-8698-FB828BED2EA9}" srcId="{9C877327-1A07-412A-8A64-D2F817B6B7B7}" destId="{3B2C80E8-52AE-49E0-AA2C-BE2F5DDD5B17}" srcOrd="0" destOrd="0" parTransId="{82E6BE20-4609-42CE-B490-4AC35D482C73}" sibTransId="{D7A61AEA-4B0E-4BA9-96F0-C2FD27C36FBB}"/>
    <dgm:cxn modelId="{3842E16C-D765-4B51-AB73-BBD824152CD0}" type="presOf" srcId="{196C35DA-0517-408D-9219-90CCF6F2F8C8}" destId="{3229847F-F173-414A-8492-6FE7E5D0A17F}" srcOrd="0" destOrd="0" presId="urn:microsoft.com/office/officeart/2009/layout/CircleArrowProcess"/>
    <dgm:cxn modelId="{D436EA34-625E-448C-A53F-892745D39690}" type="presOf" srcId="{3B2C80E8-52AE-49E0-AA2C-BE2F5DDD5B17}" destId="{3B5527BA-F965-412C-9221-DAEBB01B1EFA}" srcOrd="0" destOrd="0" presId="urn:microsoft.com/office/officeart/2009/layout/CircleArrowProcess"/>
    <dgm:cxn modelId="{BC453905-3009-44D5-BD88-05E5D8F2C631}" srcId="{9C877327-1A07-412A-8A64-D2F817B6B7B7}" destId="{196C35DA-0517-408D-9219-90CCF6F2F8C8}" srcOrd="2" destOrd="0" parTransId="{CE19CD38-079F-4D9D-B6A0-E5D05EF854E3}" sibTransId="{28AF3D3F-3184-4149-A2AB-22326B949EB6}"/>
    <dgm:cxn modelId="{DAABB754-DD33-436A-B692-07F0DC5993C5}" type="presParOf" srcId="{11FB0154-847C-4B90-8A99-FEB4A22C3DEB}" destId="{365A2267-4922-45FE-8FC1-A3AC2BE2F69A}" srcOrd="0" destOrd="0" presId="urn:microsoft.com/office/officeart/2009/layout/CircleArrowProcess"/>
    <dgm:cxn modelId="{6AF88F1C-3B18-49BC-AAA1-0B5D12E23887}" type="presParOf" srcId="{365A2267-4922-45FE-8FC1-A3AC2BE2F69A}" destId="{822782C5-63DC-45B5-BE94-D83AE4CA5FBD}" srcOrd="0" destOrd="0" presId="urn:microsoft.com/office/officeart/2009/layout/CircleArrowProcess"/>
    <dgm:cxn modelId="{9ACDDFCF-46E0-45B3-A468-A17371BE1BA7}" type="presParOf" srcId="{11FB0154-847C-4B90-8A99-FEB4A22C3DEB}" destId="{3B5527BA-F965-412C-9221-DAEBB01B1EFA}" srcOrd="1" destOrd="0" presId="urn:microsoft.com/office/officeart/2009/layout/CircleArrowProcess"/>
    <dgm:cxn modelId="{7598250E-CD1D-41AD-8350-62DE53B59BAD}" type="presParOf" srcId="{11FB0154-847C-4B90-8A99-FEB4A22C3DEB}" destId="{A9D4A5CD-728E-4517-8E51-54834A233CA6}" srcOrd="2" destOrd="0" presId="urn:microsoft.com/office/officeart/2009/layout/CircleArrowProcess"/>
    <dgm:cxn modelId="{65411C35-A239-4D09-ABBD-24C93077825A}" type="presParOf" srcId="{A9D4A5CD-728E-4517-8E51-54834A233CA6}" destId="{334272DD-73C7-4CFB-A150-1C76173EB87F}" srcOrd="0" destOrd="0" presId="urn:microsoft.com/office/officeart/2009/layout/CircleArrowProcess"/>
    <dgm:cxn modelId="{0D6A2148-E50F-424C-ADB3-7932E6590368}" type="presParOf" srcId="{11FB0154-847C-4B90-8A99-FEB4A22C3DEB}" destId="{280AC31C-7D28-4926-B4BD-E5AE854849AC}" srcOrd="3" destOrd="0" presId="urn:microsoft.com/office/officeart/2009/layout/CircleArrowProcess"/>
    <dgm:cxn modelId="{B9786849-075E-4A01-AD9A-2D72CD040A4B}" type="presParOf" srcId="{11FB0154-847C-4B90-8A99-FEB4A22C3DEB}" destId="{D9C26D99-753F-439C-9A38-C6EAAFFAD480}" srcOrd="4" destOrd="0" presId="urn:microsoft.com/office/officeart/2009/layout/CircleArrowProcess"/>
    <dgm:cxn modelId="{8D56DDBF-9007-418B-BC49-4D199A668D18}" type="presParOf" srcId="{D9C26D99-753F-439C-9A38-C6EAAFFAD480}" destId="{07B97438-FD6F-40DF-A698-1D35EC5619DD}" srcOrd="0" destOrd="0" presId="urn:microsoft.com/office/officeart/2009/layout/CircleArrowProcess"/>
    <dgm:cxn modelId="{29522DE1-D3BB-4D81-B343-1FBF5452B22C}" type="presParOf" srcId="{11FB0154-847C-4B90-8A99-FEB4A22C3DEB}" destId="{3229847F-F173-414A-8492-6FE7E5D0A17F}"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013569-79DB-4ABD-A97D-C850D64A3738}" type="doc">
      <dgm:prSet loTypeId="urn:microsoft.com/office/officeart/2005/8/layout/hProcess9" loCatId="process" qsTypeId="urn:microsoft.com/office/officeart/2005/8/quickstyle/3d1" qsCatId="3D" csTypeId="urn:microsoft.com/office/officeart/2005/8/colors/colorful4" csCatId="colorful" phldr="1"/>
      <dgm:spPr/>
    </dgm:pt>
    <dgm:pt modelId="{B79CDDE9-A379-42CD-AE0D-E9CB23202A71}">
      <dgm:prSet phldrT="[Text]"/>
      <dgm:spPr/>
      <dgm:t>
        <a:bodyPr/>
        <a:lstStyle/>
        <a:p>
          <a:r>
            <a:rPr lang="en-US" dirty="0"/>
            <a:t>Disease Agent</a:t>
          </a:r>
        </a:p>
      </dgm:t>
    </dgm:pt>
    <dgm:pt modelId="{17680229-1A80-4DA7-8288-3A080FE8F723}" type="parTrans" cxnId="{63969B41-CD21-4D2E-9720-892FDF574A19}">
      <dgm:prSet/>
      <dgm:spPr/>
      <dgm:t>
        <a:bodyPr/>
        <a:lstStyle/>
        <a:p>
          <a:endParaRPr lang="en-US"/>
        </a:p>
      </dgm:t>
    </dgm:pt>
    <dgm:pt modelId="{34D50ED3-C3C3-4A95-ACAE-52D7BF518E89}" type="sibTrans" cxnId="{63969B41-CD21-4D2E-9720-892FDF574A19}">
      <dgm:prSet/>
      <dgm:spPr/>
      <dgm:t>
        <a:bodyPr/>
        <a:lstStyle/>
        <a:p>
          <a:endParaRPr lang="en-US"/>
        </a:p>
      </dgm:t>
    </dgm:pt>
    <dgm:pt modelId="{65BCC7D6-BFA9-4D88-A315-0C7A9E62A9F4}">
      <dgm:prSet phldrT="[Text]"/>
      <dgm:spPr/>
      <dgm:t>
        <a:bodyPr/>
        <a:lstStyle/>
        <a:p>
          <a:r>
            <a:rPr lang="en-US" dirty="0"/>
            <a:t>Man</a:t>
          </a:r>
        </a:p>
      </dgm:t>
    </dgm:pt>
    <dgm:pt modelId="{77BE222C-4B5C-4F65-AFF4-0B12AB86137D}" type="parTrans" cxnId="{A9F35B71-DF20-4C05-AADA-70535E57A410}">
      <dgm:prSet/>
      <dgm:spPr/>
      <dgm:t>
        <a:bodyPr/>
        <a:lstStyle/>
        <a:p>
          <a:endParaRPr lang="en-US"/>
        </a:p>
      </dgm:t>
    </dgm:pt>
    <dgm:pt modelId="{896F82BD-6B02-443A-89E5-9DE268602D0A}" type="sibTrans" cxnId="{A9F35B71-DF20-4C05-AADA-70535E57A410}">
      <dgm:prSet/>
      <dgm:spPr/>
      <dgm:t>
        <a:bodyPr/>
        <a:lstStyle/>
        <a:p>
          <a:endParaRPr lang="en-US"/>
        </a:p>
      </dgm:t>
    </dgm:pt>
    <dgm:pt modelId="{185703BE-1E94-4AFB-9642-E8AC23F672C5}">
      <dgm:prSet phldrT="[Text]"/>
      <dgm:spPr/>
      <dgm:t>
        <a:bodyPr/>
        <a:lstStyle/>
        <a:p>
          <a:r>
            <a:rPr lang="en-US" dirty="0"/>
            <a:t>Disease</a:t>
          </a:r>
        </a:p>
      </dgm:t>
    </dgm:pt>
    <dgm:pt modelId="{F4CF1F42-6031-4CDE-9357-C046BE912CDF}" type="parTrans" cxnId="{CB2DE20B-7545-472D-8D70-13FB8B2348E1}">
      <dgm:prSet/>
      <dgm:spPr/>
      <dgm:t>
        <a:bodyPr/>
        <a:lstStyle/>
        <a:p>
          <a:endParaRPr lang="en-US"/>
        </a:p>
      </dgm:t>
    </dgm:pt>
    <dgm:pt modelId="{41B42E6B-86CE-44A9-A181-4FD0BDC4861F}" type="sibTrans" cxnId="{CB2DE20B-7545-472D-8D70-13FB8B2348E1}">
      <dgm:prSet/>
      <dgm:spPr/>
      <dgm:t>
        <a:bodyPr/>
        <a:lstStyle/>
        <a:p>
          <a:endParaRPr lang="en-US"/>
        </a:p>
      </dgm:t>
    </dgm:pt>
    <dgm:pt modelId="{4A829712-AA47-482D-B9AF-0595D30A4563}" type="pres">
      <dgm:prSet presAssocID="{A8013569-79DB-4ABD-A97D-C850D64A3738}" presName="CompostProcess" presStyleCnt="0">
        <dgm:presLayoutVars>
          <dgm:dir/>
          <dgm:resizeHandles val="exact"/>
        </dgm:presLayoutVars>
      </dgm:prSet>
      <dgm:spPr/>
    </dgm:pt>
    <dgm:pt modelId="{45EA0C9D-728A-40A5-B615-A9704E8827AD}" type="pres">
      <dgm:prSet presAssocID="{A8013569-79DB-4ABD-A97D-C850D64A3738}" presName="arrow" presStyleLbl="bgShp" presStyleIdx="0" presStyleCnt="1"/>
      <dgm:spPr/>
    </dgm:pt>
    <dgm:pt modelId="{161F5C14-31F7-4138-8766-886E13A0BF82}" type="pres">
      <dgm:prSet presAssocID="{A8013569-79DB-4ABD-A97D-C850D64A3738}" presName="linearProcess" presStyleCnt="0"/>
      <dgm:spPr/>
    </dgm:pt>
    <dgm:pt modelId="{4008D7EC-491B-4A67-818F-5B73ABDE6942}" type="pres">
      <dgm:prSet presAssocID="{B79CDDE9-A379-42CD-AE0D-E9CB23202A71}" presName="textNode" presStyleLbl="node1" presStyleIdx="0" presStyleCnt="3">
        <dgm:presLayoutVars>
          <dgm:bulletEnabled val="1"/>
        </dgm:presLayoutVars>
      </dgm:prSet>
      <dgm:spPr/>
    </dgm:pt>
    <dgm:pt modelId="{C98D3E2B-4480-40E3-B243-A1B560B8DB5D}" type="pres">
      <dgm:prSet presAssocID="{34D50ED3-C3C3-4A95-ACAE-52D7BF518E89}" presName="sibTrans" presStyleCnt="0"/>
      <dgm:spPr/>
    </dgm:pt>
    <dgm:pt modelId="{88C858E9-8D9A-4A58-AE28-FF8CAAEEA26C}" type="pres">
      <dgm:prSet presAssocID="{65BCC7D6-BFA9-4D88-A315-0C7A9E62A9F4}" presName="textNode" presStyleLbl="node1" presStyleIdx="1" presStyleCnt="3">
        <dgm:presLayoutVars>
          <dgm:bulletEnabled val="1"/>
        </dgm:presLayoutVars>
      </dgm:prSet>
      <dgm:spPr/>
    </dgm:pt>
    <dgm:pt modelId="{65430A50-9619-4FC9-AFF1-451EF29198F4}" type="pres">
      <dgm:prSet presAssocID="{896F82BD-6B02-443A-89E5-9DE268602D0A}" presName="sibTrans" presStyleCnt="0"/>
      <dgm:spPr/>
    </dgm:pt>
    <dgm:pt modelId="{5AF5EC47-7918-481D-9DEB-96E8558038AA}" type="pres">
      <dgm:prSet presAssocID="{185703BE-1E94-4AFB-9642-E8AC23F672C5}" presName="textNode" presStyleLbl="node1" presStyleIdx="2" presStyleCnt="3">
        <dgm:presLayoutVars>
          <dgm:bulletEnabled val="1"/>
        </dgm:presLayoutVars>
      </dgm:prSet>
      <dgm:spPr/>
    </dgm:pt>
  </dgm:ptLst>
  <dgm:cxnLst>
    <dgm:cxn modelId="{63969B41-CD21-4D2E-9720-892FDF574A19}" srcId="{A8013569-79DB-4ABD-A97D-C850D64A3738}" destId="{B79CDDE9-A379-42CD-AE0D-E9CB23202A71}" srcOrd="0" destOrd="0" parTransId="{17680229-1A80-4DA7-8288-3A080FE8F723}" sibTransId="{34D50ED3-C3C3-4A95-ACAE-52D7BF518E89}"/>
    <dgm:cxn modelId="{33DF7A17-A1E8-4957-A262-41E9A2311009}" type="presOf" srcId="{A8013569-79DB-4ABD-A97D-C850D64A3738}" destId="{4A829712-AA47-482D-B9AF-0595D30A4563}" srcOrd="0" destOrd="0" presId="urn:microsoft.com/office/officeart/2005/8/layout/hProcess9"/>
    <dgm:cxn modelId="{CB2DE20B-7545-472D-8D70-13FB8B2348E1}" srcId="{A8013569-79DB-4ABD-A97D-C850D64A3738}" destId="{185703BE-1E94-4AFB-9642-E8AC23F672C5}" srcOrd="2" destOrd="0" parTransId="{F4CF1F42-6031-4CDE-9357-C046BE912CDF}" sibTransId="{41B42E6B-86CE-44A9-A181-4FD0BDC4861F}"/>
    <dgm:cxn modelId="{5F31D19F-E337-4A5F-B579-980209053840}" type="presOf" srcId="{B79CDDE9-A379-42CD-AE0D-E9CB23202A71}" destId="{4008D7EC-491B-4A67-818F-5B73ABDE6942}" srcOrd="0" destOrd="0" presId="urn:microsoft.com/office/officeart/2005/8/layout/hProcess9"/>
    <dgm:cxn modelId="{A9F35B71-DF20-4C05-AADA-70535E57A410}" srcId="{A8013569-79DB-4ABD-A97D-C850D64A3738}" destId="{65BCC7D6-BFA9-4D88-A315-0C7A9E62A9F4}" srcOrd="1" destOrd="0" parTransId="{77BE222C-4B5C-4F65-AFF4-0B12AB86137D}" sibTransId="{896F82BD-6B02-443A-89E5-9DE268602D0A}"/>
    <dgm:cxn modelId="{6206AECE-FF21-43D5-9AE3-38B1CD562774}" type="presOf" srcId="{65BCC7D6-BFA9-4D88-A315-0C7A9E62A9F4}" destId="{88C858E9-8D9A-4A58-AE28-FF8CAAEEA26C}" srcOrd="0" destOrd="0" presId="urn:microsoft.com/office/officeart/2005/8/layout/hProcess9"/>
    <dgm:cxn modelId="{75902F05-DFD8-4D29-AD71-13B99A782FF0}" type="presOf" srcId="{185703BE-1E94-4AFB-9642-E8AC23F672C5}" destId="{5AF5EC47-7918-481D-9DEB-96E8558038AA}" srcOrd="0" destOrd="0" presId="urn:microsoft.com/office/officeart/2005/8/layout/hProcess9"/>
    <dgm:cxn modelId="{6C0EA0D0-0865-4513-A723-F37A4C043415}" type="presParOf" srcId="{4A829712-AA47-482D-B9AF-0595D30A4563}" destId="{45EA0C9D-728A-40A5-B615-A9704E8827AD}" srcOrd="0" destOrd="0" presId="urn:microsoft.com/office/officeart/2005/8/layout/hProcess9"/>
    <dgm:cxn modelId="{7C221260-5A56-4F91-A0B7-32DB27819B4C}" type="presParOf" srcId="{4A829712-AA47-482D-B9AF-0595D30A4563}" destId="{161F5C14-31F7-4138-8766-886E13A0BF82}" srcOrd="1" destOrd="0" presId="urn:microsoft.com/office/officeart/2005/8/layout/hProcess9"/>
    <dgm:cxn modelId="{C1FF7F11-99C7-4576-AF04-2E74FC2AF682}" type="presParOf" srcId="{161F5C14-31F7-4138-8766-886E13A0BF82}" destId="{4008D7EC-491B-4A67-818F-5B73ABDE6942}" srcOrd="0" destOrd="0" presId="urn:microsoft.com/office/officeart/2005/8/layout/hProcess9"/>
    <dgm:cxn modelId="{3C211E4C-B0DF-4407-A6FE-1872F2FEB456}" type="presParOf" srcId="{161F5C14-31F7-4138-8766-886E13A0BF82}" destId="{C98D3E2B-4480-40E3-B243-A1B560B8DB5D}" srcOrd="1" destOrd="0" presId="urn:microsoft.com/office/officeart/2005/8/layout/hProcess9"/>
    <dgm:cxn modelId="{DFCCADA4-3BD4-4EF7-ABBE-473D543F3DBB}" type="presParOf" srcId="{161F5C14-31F7-4138-8766-886E13A0BF82}" destId="{88C858E9-8D9A-4A58-AE28-FF8CAAEEA26C}" srcOrd="2" destOrd="0" presId="urn:microsoft.com/office/officeart/2005/8/layout/hProcess9"/>
    <dgm:cxn modelId="{F3973CFA-E5B7-42FA-9A3B-CCA3F67C9945}" type="presParOf" srcId="{161F5C14-31F7-4138-8766-886E13A0BF82}" destId="{65430A50-9619-4FC9-AFF1-451EF29198F4}" srcOrd="3" destOrd="0" presId="urn:microsoft.com/office/officeart/2005/8/layout/hProcess9"/>
    <dgm:cxn modelId="{477A8618-0C36-4D5E-8AA0-CC80F8BE1605}" type="presParOf" srcId="{161F5C14-31F7-4138-8766-886E13A0BF82}" destId="{5AF5EC47-7918-481D-9DEB-96E8558038AA}"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A35BF6-AA41-4A43-8ABC-10242BF75297}" type="doc">
      <dgm:prSet loTypeId="urn:microsoft.com/office/officeart/2005/8/layout/cycle7" loCatId="cycle" qsTypeId="urn:microsoft.com/office/officeart/2005/8/quickstyle/simple4" qsCatId="simple" csTypeId="urn:microsoft.com/office/officeart/2005/8/colors/colorful1" csCatId="colorful" phldr="1"/>
      <dgm:spPr/>
      <dgm:t>
        <a:bodyPr/>
        <a:lstStyle/>
        <a:p>
          <a:endParaRPr lang="en-US"/>
        </a:p>
      </dgm:t>
    </dgm:pt>
    <dgm:pt modelId="{3D08D474-ECC7-4227-80EE-4C5BEF8BF6C6}">
      <dgm:prSet phldrT="[Text]"/>
      <dgm:spPr/>
      <dgm:t>
        <a:bodyPr/>
        <a:lstStyle/>
        <a:p>
          <a:r>
            <a:rPr lang="en-US" dirty="0"/>
            <a:t>Environment</a:t>
          </a:r>
        </a:p>
      </dgm:t>
    </dgm:pt>
    <dgm:pt modelId="{CEE62EB2-92C0-4353-BF34-6852596E699D}" type="parTrans" cxnId="{0537A1B0-5B80-428E-917B-9DAC4561A132}">
      <dgm:prSet/>
      <dgm:spPr/>
      <dgm:t>
        <a:bodyPr/>
        <a:lstStyle/>
        <a:p>
          <a:endParaRPr lang="en-US"/>
        </a:p>
      </dgm:t>
    </dgm:pt>
    <dgm:pt modelId="{0AB4C4E8-A32E-4A3F-B61F-FA24687445AB}" type="sibTrans" cxnId="{0537A1B0-5B80-428E-917B-9DAC4561A132}">
      <dgm:prSet/>
      <dgm:spPr/>
      <dgm:t>
        <a:bodyPr/>
        <a:lstStyle/>
        <a:p>
          <a:endParaRPr lang="en-US"/>
        </a:p>
      </dgm:t>
    </dgm:pt>
    <dgm:pt modelId="{7DCA1A45-37EE-414E-A080-4F1006080F9A}">
      <dgm:prSet phldrT="[Text]"/>
      <dgm:spPr/>
      <dgm:t>
        <a:bodyPr/>
        <a:lstStyle/>
        <a:p>
          <a:r>
            <a:rPr lang="en-US" dirty="0"/>
            <a:t>Host</a:t>
          </a:r>
        </a:p>
      </dgm:t>
    </dgm:pt>
    <dgm:pt modelId="{72E80E59-8B86-4D60-BFD6-13B3881626A8}" type="parTrans" cxnId="{FB2EB326-F81A-447C-8FF6-AF51EEDF0A75}">
      <dgm:prSet/>
      <dgm:spPr/>
      <dgm:t>
        <a:bodyPr/>
        <a:lstStyle/>
        <a:p>
          <a:endParaRPr lang="en-US"/>
        </a:p>
      </dgm:t>
    </dgm:pt>
    <dgm:pt modelId="{625EC6B3-60AC-4035-A966-75A014D9B536}" type="sibTrans" cxnId="{FB2EB326-F81A-447C-8FF6-AF51EEDF0A75}">
      <dgm:prSet/>
      <dgm:spPr/>
      <dgm:t>
        <a:bodyPr/>
        <a:lstStyle/>
        <a:p>
          <a:endParaRPr lang="en-US"/>
        </a:p>
      </dgm:t>
    </dgm:pt>
    <dgm:pt modelId="{AB9FAB59-F398-4D07-ACB8-929663D95081}">
      <dgm:prSet phldrT="[Text]"/>
      <dgm:spPr/>
      <dgm:t>
        <a:bodyPr/>
        <a:lstStyle/>
        <a:p>
          <a:r>
            <a:rPr lang="en-US" dirty="0"/>
            <a:t>Agent</a:t>
          </a:r>
        </a:p>
      </dgm:t>
    </dgm:pt>
    <dgm:pt modelId="{4B844260-CA69-455E-8654-902FA847473A}" type="parTrans" cxnId="{7F899405-5DB8-4F13-B523-3C9CDDD655E3}">
      <dgm:prSet/>
      <dgm:spPr/>
      <dgm:t>
        <a:bodyPr/>
        <a:lstStyle/>
        <a:p>
          <a:endParaRPr lang="en-US"/>
        </a:p>
      </dgm:t>
    </dgm:pt>
    <dgm:pt modelId="{AA5F61A5-304F-4440-8C78-3CE7C16B17DB}" type="sibTrans" cxnId="{7F899405-5DB8-4F13-B523-3C9CDDD655E3}">
      <dgm:prSet/>
      <dgm:spPr/>
      <dgm:t>
        <a:bodyPr/>
        <a:lstStyle/>
        <a:p>
          <a:endParaRPr lang="en-US"/>
        </a:p>
      </dgm:t>
    </dgm:pt>
    <dgm:pt modelId="{8741C54A-E09D-4D38-8189-D0B75573BD9E}" type="pres">
      <dgm:prSet presAssocID="{E8A35BF6-AA41-4A43-8ABC-10242BF75297}" presName="Name0" presStyleCnt="0">
        <dgm:presLayoutVars>
          <dgm:dir/>
          <dgm:resizeHandles val="exact"/>
        </dgm:presLayoutVars>
      </dgm:prSet>
      <dgm:spPr/>
    </dgm:pt>
    <dgm:pt modelId="{D3C250E8-2348-44E8-994E-86931417CA09}" type="pres">
      <dgm:prSet presAssocID="{3D08D474-ECC7-4227-80EE-4C5BEF8BF6C6}" presName="node" presStyleLbl="node1" presStyleIdx="0" presStyleCnt="3">
        <dgm:presLayoutVars>
          <dgm:bulletEnabled val="1"/>
        </dgm:presLayoutVars>
      </dgm:prSet>
      <dgm:spPr/>
    </dgm:pt>
    <dgm:pt modelId="{4C24DF0F-F5AC-46BC-9CD5-F65EF3138F3D}" type="pres">
      <dgm:prSet presAssocID="{0AB4C4E8-A32E-4A3F-B61F-FA24687445AB}" presName="sibTrans" presStyleLbl="sibTrans2D1" presStyleIdx="0" presStyleCnt="3"/>
      <dgm:spPr/>
    </dgm:pt>
    <dgm:pt modelId="{5BDCC579-7B1F-4CBB-B4AB-9B8D9B155844}" type="pres">
      <dgm:prSet presAssocID="{0AB4C4E8-A32E-4A3F-B61F-FA24687445AB}" presName="connectorText" presStyleLbl="sibTrans2D1" presStyleIdx="0" presStyleCnt="3"/>
      <dgm:spPr/>
    </dgm:pt>
    <dgm:pt modelId="{C41F6298-CDE7-4831-8EE2-639654EF0772}" type="pres">
      <dgm:prSet presAssocID="{7DCA1A45-37EE-414E-A080-4F1006080F9A}" presName="node" presStyleLbl="node1" presStyleIdx="1" presStyleCnt="3">
        <dgm:presLayoutVars>
          <dgm:bulletEnabled val="1"/>
        </dgm:presLayoutVars>
      </dgm:prSet>
      <dgm:spPr/>
    </dgm:pt>
    <dgm:pt modelId="{5556C575-12B0-4746-B839-B0433067B213}" type="pres">
      <dgm:prSet presAssocID="{625EC6B3-60AC-4035-A966-75A014D9B536}" presName="sibTrans" presStyleLbl="sibTrans2D1" presStyleIdx="1" presStyleCnt="3"/>
      <dgm:spPr/>
    </dgm:pt>
    <dgm:pt modelId="{B6EE5908-B74B-465B-A5F2-745CE3A0DDA9}" type="pres">
      <dgm:prSet presAssocID="{625EC6B3-60AC-4035-A966-75A014D9B536}" presName="connectorText" presStyleLbl="sibTrans2D1" presStyleIdx="1" presStyleCnt="3"/>
      <dgm:spPr/>
    </dgm:pt>
    <dgm:pt modelId="{3FE2C0F6-109A-4B2E-8126-ECEEDDCFBCCE}" type="pres">
      <dgm:prSet presAssocID="{AB9FAB59-F398-4D07-ACB8-929663D95081}" presName="node" presStyleLbl="node1" presStyleIdx="2" presStyleCnt="3">
        <dgm:presLayoutVars>
          <dgm:bulletEnabled val="1"/>
        </dgm:presLayoutVars>
      </dgm:prSet>
      <dgm:spPr/>
    </dgm:pt>
    <dgm:pt modelId="{7B40400A-9128-4D03-A2C2-B701934693B0}" type="pres">
      <dgm:prSet presAssocID="{AA5F61A5-304F-4440-8C78-3CE7C16B17DB}" presName="sibTrans" presStyleLbl="sibTrans2D1" presStyleIdx="2" presStyleCnt="3"/>
      <dgm:spPr/>
    </dgm:pt>
    <dgm:pt modelId="{A1C053A6-8795-4E27-81EC-D6C27A35AAEB}" type="pres">
      <dgm:prSet presAssocID="{AA5F61A5-304F-4440-8C78-3CE7C16B17DB}" presName="connectorText" presStyleLbl="sibTrans2D1" presStyleIdx="2" presStyleCnt="3"/>
      <dgm:spPr/>
    </dgm:pt>
  </dgm:ptLst>
  <dgm:cxnLst>
    <dgm:cxn modelId="{50F4DBC3-1E49-4C67-B4A3-A998F32543F2}" type="presOf" srcId="{AA5F61A5-304F-4440-8C78-3CE7C16B17DB}" destId="{A1C053A6-8795-4E27-81EC-D6C27A35AAEB}" srcOrd="1" destOrd="0" presId="urn:microsoft.com/office/officeart/2005/8/layout/cycle7"/>
    <dgm:cxn modelId="{16F37364-20AE-4483-B39A-5463ADDACE69}" type="presOf" srcId="{625EC6B3-60AC-4035-A966-75A014D9B536}" destId="{B6EE5908-B74B-465B-A5F2-745CE3A0DDA9}" srcOrd="1" destOrd="0" presId="urn:microsoft.com/office/officeart/2005/8/layout/cycle7"/>
    <dgm:cxn modelId="{FB2EB326-F81A-447C-8FF6-AF51EEDF0A75}" srcId="{E8A35BF6-AA41-4A43-8ABC-10242BF75297}" destId="{7DCA1A45-37EE-414E-A080-4F1006080F9A}" srcOrd="1" destOrd="0" parTransId="{72E80E59-8B86-4D60-BFD6-13B3881626A8}" sibTransId="{625EC6B3-60AC-4035-A966-75A014D9B536}"/>
    <dgm:cxn modelId="{0537A1B0-5B80-428E-917B-9DAC4561A132}" srcId="{E8A35BF6-AA41-4A43-8ABC-10242BF75297}" destId="{3D08D474-ECC7-4227-80EE-4C5BEF8BF6C6}" srcOrd="0" destOrd="0" parTransId="{CEE62EB2-92C0-4353-BF34-6852596E699D}" sibTransId="{0AB4C4E8-A32E-4A3F-B61F-FA24687445AB}"/>
    <dgm:cxn modelId="{F6318FB0-312B-411F-9A67-D3E166D81DBF}" type="presOf" srcId="{7DCA1A45-37EE-414E-A080-4F1006080F9A}" destId="{C41F6298-CDE7-4831-8EE2-639654EF0772}" srcOrd="0" destOrd="0" presId="urn:microsoft.com/office/officeart/2005/8/layout/cycle7"/>
    <dgm:cxn modelId="{26605FED-7029-4E8C-A000-B2F5CDDEA380}" type="presOf" srcId="{0AB4C4E8-A32E-4A3F-B61F-FA24687445AB}" destId="{4C24DF0F-F5AC-46BC-9CD5-F65EF3138F3D}" srcOrd="0" destOrd="0" presId="urn:microsoft.com/office/officeart/2005/8/layout/cycle7"/>
    <dgm:cxn modelId="{7F899405-5DB8-4F13-B523-3C9CDDD655E3}" srcId="{E8A35BF6-AA41-4A43-8ABC-10242BF75297}" destId="{AB9FAB59-F398-4D07-ACB8-929663D95081}" srcOrd="2" destOrd="0" parTransId="{4B844260-CA69-455E-8654-902FA847473A}" sibTransId="{AA5F61A5-304F-4440-8C78-3CE7C16B17DB}"/>
    <dgm:cxn modelId="{34940ED2-C96C-4E39-8055-447F989B5C6B}" type="presOf" srcId="{3D08D474-ECC7-4227-80EE-4C5BEF8BF6C6}" destId="{D3C250E8-2348-44E8-994E-86931417CA09}" srcOrd="0" destOrd="0" presId="urn:microsoft.com/office/officeart/2005/8/layout/cycle7"/>
    <dgm:cxn modelId="{31F45A32-8950-4A29-B9F0-0C0CDE1CC64F}" type="presOf" srcId="{E8A35BF6-AA41-4A43-8ABC-10242BF75297}" destId="{8741C54A-E09D-4D38-8189-D0B75573BD9E}" srcOrd="0" destOrd="0" presId="urn:microsoft.com/office/officeart/2005/8/layout/cycle7"/>
    <dgm:cxn modelId="{D138F51D-1E8F-4145-86A9-B040013E9E7F}" type="presOf" srcId="{AB9FAB59-F398-4D07-ACB8-929663D95081}" destId="{3FE2C0F6-109A-4B2E-8126-ECEEDDCFBCCE}" srcOrd="0" destOrd="0" presId="urn:microsoft.com/office/officeart/2005/8/layout/cycle7"/>
    <dgm:cxn modelId="{5CDD7B4A-E755-4A7F-8279-E4F8A16CE0B9}" type="presOf" srcId="{625EC6B3-60AC-4035-A966-75A014D9B536}" destId="{5556C575-12B0-4746-B839-B0433067B213}" srcOrd="0" destOrd="0" presId="urn:microsoft.com/office/officeart/2005/8/layout/cycle7"/>
    <dgm:cxn modelId="{CF2C46FA-E357-4277-8E5A-783E23598F1A}" type="presOf" srcId="{AA5F61A5-304F-4440-8C78-3CE7C16B17DB}" destId="{7B40400A-9128-4D03-A2C2-B701934693B0}" srcOrd="0" destOrd="0" presId="urn:microsoft.com/office/officeart/2005/8/layout/cycle7"/>
    <dgm:cxn modelId="{32071B83-9FB4-431D-ACE2-ED9F98755BCD}" type="presOf" srcId="{0AB4C4E8-A32E-4A3F-B61F-FA24687445AB}" destId="{5BDCC579-7B1F-4CBB-B4AB-9B8D9B155844}" srcOrd="1" destOrd="0" presId="urn:microsoft.com/office/officeart/2005/8/layout/cycle7"/>
    <dgm:cxn modelId="{E38EA761-5E4E-45EB-A60B-8FB03D72D3BD}" type="presParOf" srcId="{8741C54A-E09D-4D38-8189-D0B75573BD9E}" destId="{D3C250E8-2348-44E8-994E-86931417CA09}" srcOrd="0" destOrd="0" presId="urn:microsoft.com/office/officeart/2005/8/layout/cycle7"/>
    <dgm:cxn modelId="{C2C3D7CD-D97F-4588-AEFE-EBC3B343F0C2}" type="presParOf" srcId="{8741C54A-E09D-4D38-8189-D0B75573BD9E}" destId="{4C24DF0F-F5AC-46BC-9CD5-F65EF3138F3D}" srcOrd="1" destOrd="0" presId="urn:microsoft.com/office/officeart/2005/8/layout/cycle7"/>
    <dgm:cxn modelId="{0E1BED7C-F8F1-4F58-B614-8DFB5F00E378}" type="presParOf" srcId="{4C24DF0F-F5AC-46BC-9CD5-F65EF3138F3D}" destId="{5BDCC579-7B1F-4CBB-B4AB-9B8D9B155844}" srcOrd="0" destOrd="0" presId="urn:microsoft.com/office/officeart/2005/8/layout/cycle7"/>
    <dgm:cxn modelId="{08CB1005-C9B3-4A12-B149-C5A8992BFE5C}" type="presParOf" srcId="{8741C54A-E09D-4D38-8189-D0B75573BD9E}" destId="{C41F6298-CDE7-4831-8EE2-639654EF0772}" srcOrd="2" destOrd="0" presId="urn:microsoft.com/office/officeart/2005/8/layout/cycle7"/>
    <dgm:cxn modelId="{54FC37F7-217F-4541-B78A-D33B6B484F57}" type="presParOf" srcId="{8741C54A-E09D-4D38-8189-D0B75573BD9E}" destId="{5556C575-12B0-4746-B839-B0433067B213}" srcOrd="3" destOrd="0" presId="urn:microsoft.com/office/officeart/2005/8/layout/cycle7"/>
    <dgm:cxn modelId="{93DC43B9-AA3C-4681-A2DF-B97E563CA3AC}" type="presParOf" srcId="{5556C575-12B0-4746-B839-B0433067B213}" destId="{B6EE5908-B74B-465B-A5F2-745CE3A0DDA9}" srcOrd="0" destOrd="0" presId="urn:microsoft.com/office/officeart/2005/8/layout/cycle7"/>
    <dgm:cxn modelId="{A9292436-1469-49CB-BE61-1D5C585E1751}" type="presParOf" srcId="{8741C54A-E09D-4D38-8189-D0B75573BD9E}" destId="{3FE2C0F6-109A-4B2E-8126-ECEEDDCFBCCE}" srcOrd="4" destOrd="0" presId="urn:microsoft.com/office/officeart/2005/8/layout/cycle7"/>
    <dgm:cxn modelId="{010DC442-93CF-427B-8EBF-D9C7BE19DFA1}" type="presParOf" srcId="{8741C54A-E09D-4D38-8189-D0B75573BD9E}" destId="{7B40400A-9128-4D03-A2C2-B701934693B0}" srcOrd="5" destOrd="0" presId="urn:microsoft.com/office/officeart/2005/8/layout/cycle7"/>
    <dgm:cxn modelId="{77FA55A1-01D8-4A1E-A208-A318BA7DA251}" type="presParOf" srcId="{7B40400A-9128-4D03-A2C2-B701934693B0}" destId="{A1C053A6-8795-4E27-81EC-D6C27A35AAEB}"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0E20F1-A515-4D30-B2CB-7F23DABBAB13}" type="doc">
      <dgm:prSet loTypeId="urn:microsoft.com/office/officeart/2005/8/layout/radial5" loCatId="relationship" qsTypeId="urn:microsoft.com/office/officeart/2005/8/quickstyle/3d1" qsCatId="3D" csTypeId="urn:microsoft.com/office/officeart/2005/8/colors/colorful4" csCatId="colorful" phldr="1"/>
      <dgm:spPr/>
      <dgm:t>
        <a:bodyPr/>
        <a:lstStyle/>
        <a:p>
          <a:endParaRPr lang="en-US"/>
        </a:p>
      </dgm:t>
    </dgm:pt>
    <dgm:pt modelId="{04658393-8FB7-4FD8-8E7A-4740AC205180}">
      <dgm:prSet phldrT="[Text]"/>
      <dgm:spPr/>
      <dgm:t>
        <a:bodyPr/>
        <a:lstStyle/>
        <a:p>
          <a:r>
            <a:rPr lang="en-US" dirty="0"/>
            <a:t>Agent</a:t>
          </a:r>
        </a:p>
      </dgm:t>
    </dgm:pt>
    <dgm:pt modelId="{A2818290-120F-40E1-8301-981A67D14DFD}" type="parTrans" cxnId="{68F63A0F-EA10-4782-B259-39A94CB1C3C0}">
      <dgm:prSet/>
      <dgm:spPr/>
      <dgm:t>
        <a:bodyPr/>
        <a:lstStyle/>
        <a:p>
          <a:endParaRPr lang="en-US"/>
        </a:p>
      </dgm:t>
    </dgm:pt>
    <dgm:pt modelId="{B6216610-1FA0-4C6C-A3D3-00DEB67B1156}" type="sibTrans" cxnId="{68F63A0F-EA10-4782-B259-39A94CB1C3C0}">
      <dgm:prSet/>
      <dgm:spPr/>
      <dgm:t>
        <a:bodyPr/>
        <a:lstStyle/>
        <a:p>
          <a:endParaRPr lang="en-US"/>
        </a:p>
      </dgm:t>
    </dgm:pt>
    <dgm:pt modelId="{09FEA1BA-5096-41E3-91D4-2B769D2D96AE}">
      <dgm:prSet phldrT="[Text]"/>
      <dgm:spPr/>
      <dgm:t>
        <a:bodyPr/>
        <a:lstStyle/>
        <a:p>
          <a:r>
            <a:rPr lang="en-US" dirty="0"/>
            <a:t>Bacteria</a:t>
          </a:r>
        </a:p>
      </dgm:t>
    </dgm:pt>
    <dgm:pt modelId="{0BD229A1-1704-4437-A789-D4F71303FCE0}" type="parTrans" cxnId="{A84E3D78-BDE5-48C1-A03E-787961A4368F}">
      <dgm:prSet/>
      <dgm:spPr/>
      <dgm:t>
        <a:bodyPr/>
        <a:lstStyle/>
        <a:p>
          <a:endParaRPr lang="en-US"/>
        </a:p>
      </dgm:t>
    </dgm:pt>
    <dgm:pt modelId="{8E6FB7DC-4AE9-4F71-9DA1-57DD5E266C44}" type="sibTrans" cxnId="{A84E3D78-BDE5-48C1-A03E-787961A4368F}">
      <dgm:prSet/>
      <dgm:spPr/>
      <dgm:t>
        <a:bodyPr/>
        <a:lstStyle/>
        <a:p>
          <a:endParaRPr lang="en-US"/>
        </a:p>
      </dgm:t>
    </dgm:pt>
    <dgm:pt modelId="{4DF461E0-B5A7-4F87-9C42-F7778098DFF1}">
      <dgm:prSet phldrT="[Text]"/>
      <dgm:spPr/>
      <dgm:t>
        <a:bodyPr/>
        <a:lstStyle/>
        <a:p>
          <a:r>
            <a:rPr lang="en-US" dirty="0"/>
            <a:t>Fungi</a:t>
          </a:r>
        </a:p>
      </dgm:t>
    </dgm:pt>
    <dgm:pt modelId="{5DE52F21-C2FF-4320-A3E0-C75A4B44FDBE}" type="parTrans" cxnId="{C42E4792-3B3A-4F97-95EF-74FBB5EA9777}">
      <dgm:prSet/>
      <dgm:spPr/>
      <dgm:t>
        <a:bodyPr/>
        <a:lstStyle/>
        <a:p>
          <a:endParaRPr lang="en-US"/>
        </a:p>
      </dgm:t>
    </dgm:pt>
    <dgm:pt modelId="{67DF41D7-4C55-4D27-BC23-A3359C5858B3}" type="sibTrans" cxnId="{C42E4792-3B3A-4F97-95EF-74FBB5EA9777}">
      <dgm:prSet/>
      <dgm:spPr/>
      <dgm:t>
        <a:bodyPr/>
        <a:lstStyle/>
        <a:p>
          <a:endParaRPr lang="en-US"/>
        </a:p>
      </dgm:t>
    </dgm:pt>
    <dgm:pt modelId="{5C803DF0-D5FB-4BCF-BC6C-8DCEB506BE0D}">
      <dgm:prSet phldrT="[Text]"/>
      <dgm:spPr/>
      <dgm:t>
        <a:bodyPr/>
        <a:lstStyle/>
        <a:p>
          <a:r>
            <a:rPr lang="en-US" dirty="0"/>
            <a:t>Viruses</a:t>
          </a:r>
        </a:p>
      </dgm:t>
    </dgm:pt>
    <dgm:pt modelId="{93BBF738-B76E-43C0-B2F0-722DDFDC8920}" type="parTrans" cxnId="{265379F7-0011-491E-9C9F-AB2F0B1A5D48}">
      <dgm:prSet/>
      <dgm:spPr/>
      <dgm:t>
        <a:bodyPr/>
        <a:lstStyle/>
        <a:p>
          <a:endParaRPr lang="en-US"/>
        </a:p>
      </dgm:t>
    </dgm:pt>
    <dgm:pt modelId="{FBE43C04-924D-4FFD-89E7-08FA8C7A635B}" type="sibTrans" cxnId="{265379F7-0011-491E-9C9F-AB2F0B1A5D48}">
      <dgm:prSet/>
      <dgm:spPr/>
      <dgm:t>
        <a:bodyPr/>
        <a:lstStyle/>
        <a:p>
          <a:endParaRPr lang="en-US"/>
        </a:p>
      </dgm:t>
    </dgm:pt>
    <dgm:pt modelId="{CE88D1DA-1B0A-45AB-812A-48783A4A1CC3}">
      <dgm:prSet phldrT="[Text]"/>
      <dgm:spPr/>
      <dgm:t>
        <a:bodyPr/>
        <a:lstStyle/>
        <a:p>
          <a:r>
            <a:rPr lang="en-US" dirty="0"/>
            <a:t>Amoeba</a:t>
          </a:r>
        </a:p>
      </dgm:t>
    </dgm:pt>
    <dgm:pt modelId="{2F426ACC-FE65-4216-87A0-418FF1B2FAB8}" type="parTrans" cxnId="{B2853A97-A91C-4C28-97B5-28D062A2CFC4}">
      <dgm:prSet/>
      <dgm:spPr/>
      <dgm:t>
        <a:bodyPr/>
        <a:lstStyle/>
        <a:p>
          <a:endParaRPr lang="en-US"/>
        </a:p>
      </dgm:t>
    </dgm:pt>
    <dgm:pt modelId="{A8444478-59DA-499D-B817-81D51A832032}" type="sibTrans" cxnId="{B2853A97-A91C-4C28-97B5-28D062A2CFC4}">
      <dgm:prSet/>
      <dgm:spPr/>
      <dgm:t>
        <a:bodyPr/>
        <a:lstStyle/>
        <a:p>
          <a:endParaRPr lang="en-US"/>
        </a:p>
      </dgm:t>
    </dgm:pt>
    <dgm:pt modelId="{D47A03D8-EDFA-4583-AEB7-FEB96E3B9686}" type="pres">
      <dgm:prSet presAssocID="{560E20F1-A515-4D30-B2CB-7F23DABBAB13}" presName="Name0" presStyleCnt="0">
        <dgm:presLayoutVars>
          <dgm:chMax val="1"/>
          <dgm:dir/>
          <dgm:animLvl val="ctr"/>
          <dgm:resizeHandles val="exact"/>
        </dgm:presLayoutVars>
      </dgm:prSet>
      <dgm:spPr/>
    </dgm:pt>
    <dgm:pt modelId="{31C2C85F-479C-4903-8F39-CE256599FF21}" type="pres">
      <dgm:prSet presAssocID="{04658393-8FB7-4FD8-8E7A-4740AC205180}" presName="centerShape" presStyleLbl="node0" presStyleIdx="0" presStyleCnt="1"/>
      <dgm:spPr/>
    </dgm:pt>
    <dgm:pt modelId="{92BFF2B1-95E2-466A-85AF-B6CFB76E7CB2}" type="pres">
      <dgm:prSet presAssocID="{0BD229A1-1704-4437-A789-D4F71303FCE0}" presName="parTrans" presStyleLbl="sibTrans2D1" presStyleIdx="0" presStyleCnt="4"/>
      <dgm:spPr/>
    </dgm:pt>
    <dgm:pt modelId="{7D35A939-40B5-41B2-A1BD-738B2A3E5E32}" type="pres">
      <dgm:prSet presAssocID="{0BD229A1-1704-4437-A789-D4F71303FCE0}" presName="connectorText" presStyleLbl="sibTrans2D1" presStyleIdx="0" presStyleCnt="4"/>
      <dgm:spPr/>
    </dgm:pt>
    <dgm:pt modelId="{1D551C68-5E5D-410B-A07F-CB843A60739A}" type="pres">
      <dgm:prSet presAssocID="{09FEA1BA-5096-41E3-91D4-2B769D2D96AE}" presName="node" presStyleLbl="node1" presStyleIdx="0" presStyleCnt="4">
        <dgm:presLayoutVars>
          <dgm:bulletEnabled val="1"/>
        </dgm:presLayoutVars>
      </dgm:prSet>
      <dgm:spPr/>
    </dgm:pt>
    <dgm:pt modelId="{95A6ACC0-CB49-475D-88E6-6234EA6061BE}" type="pres">
      <dgm:prSet presAssocID="{5DE52F21-C2FF-4320-A3E0-C75A4B44FDBE}" presName="parTrans" presStyleLbl="sibTrans2D1" presStyleIdx="1" presStyleCnt="4"/>
      <dgm:spPr/>
    </dgm:pt>
    <dgm:pt modelId="{2D2A0FD4-D3ED-4C6C-A542-6AAF179E9C38}" type="pres">
      <dgm:prSet presAssocID="{5DE52F21-C2FF-4320-A3E0-C75A4B44FDBE}" presName="connectorText" presStyleLbl="sibTrans2D1" presStyleIdx="1" presStyleCnt="4"/>
      <dgm:spPr/>
    </dgm:pt>
    <dgm:pt modelId="{4E1447A0-858B-4FD9-879F-2EF22D3EDBC0}" type="pres">
      <dgm:prSet presAssocID="{4DF461E0-B5A7-4F87-9C42-F7778098DFF1}" presName="node" presStyleLbl="node1" presStyleIdx="1" presStyleCnt="4">
        <dgm:presLayoutVars>
          <dgm:bulletEnabled val="1"/>
        </dgm:presLayoutVars>
      </dgm:prSet>
      <dgm:spPr/>
    </dgm:pt>
    <dgm:pt modelId="{77F4234A-D9B1-4694-BFCD-4A10C5681344}" type="pres">
      <dgm:prSet presAssocID="{93BBF738-B76E-43C0-B2F0-722DDFDC8920}" presName="parTrans" presStyleLbl="sibTrans2D1" presStyleIdx="2" presStyleCnt="4"/>
      <dgm:spPr/>
    </dgm:pt>
    <dgm:pt modelId="{AFAA0B49-0A31-442F-8049-2D87E9299F65}" type="pres">
      <dgm:prSet presAssocID="{93BBF738-B76E-43C0-B2F0-722DDFDC8920}" presName="connectorText" presStyleLbl="sibTrans2D1" presStyleIdx="2" presStyleCnt="4"/>
      <dgm:spPr/>
    </dgm:pt>
    <dgm:pt modelId="{0E4E8BE6-BB07-4F52-88AB-7312A56E2396}" type="pres">
      <dgm:prSet presAssocID="{5C803DF0-D5FB-4BCF-BC6C-8DCEB506BE0D}" presName="node" presStyleLbl="node1" presStyleIdx="2" presStyleCnt="4">
        <dgm:presLayoutVars>
          <dgm:bulletEnabled val="1"/>
        </dgm:presLayoutVars>
      </dgm:prSet>
      <dgm:spPr/>
    </dgm:pt>
    <dgm:pt modelId="{775D79A7-32AB-438C-85FC-611E26B5923E}" type="pres">
      <dgm:prSet presAssocID="{2F426ACC-FE65-4216-87A0-418FF1B2FAB8}" presName="parTrans" presStyleLbl="sibTrans2D1" presStyleIdx="3" presStyleCnt="4"/>
      <dgm:spPr/>
    </dgm:pt>
    <dgm:pt modelId="{45A3B2FC-B550-448B-82CD-46F618E52237}" type="pres">
      <dgm:prSet presAssocID="{2F426ACC-FE65-4216-87A0-418FF1B2FAB8}" presName="connectorText" presStyleLbl="sibTrans2D1" presStyleIdx="3" presStyleCnt="4"/>
      <dgm:spPr/>
    </dgm:pt>
    <dgm:pt modelId="{F8CBA7BB-8B96-4EF7-AA52-F77FE98A96DC}" type="pres">
      <dgm:prSet presAssocID="{CE88D1DA-1B0A-45AB-812A-48783A4A1CC3}" presName="node" presStyleLbl="node1" presStyleIdx="3" presStyleCnt="4">
        <dgm:presLayoutVars>
          <dgm:bulletEnabled val="1"/>
        </dgm:presLayoutVars>
      </dgm:prSet>
      <dgm:spPr/>
    </dgm:pt>
  </dgm:ptLst>
  <dgm:cxnLst>
    <dgm:cxn modelId="{C42E4792-3B3A-4F97-95EF-74FBB5EA9777}" srcId="{04658393-8FB7-4FD8-8E7A-4740AC205180}" destId="{4DF461E0-B5A7-4F87-9C42-F7778098DFF1}" srcOrd="1" destOrd="0" parTransId="{5DE52F21-C2FF-4320-A3E0-C75A4B44FDBE}" sibTransId="{67DF41D7-4C55-4D27-BC23-A3359C5858B3}"/>
    <dgm:cxn modelId="{E681E792-9161-43E4-8979-DF304FB566B4}" type="presOf" srcId="{2F426ACC-FE65-4216-87A0-418FF1B2FAB8}" destId="{775D79A7-32AB-438C-85FC-611E26B5923E}" srcOrd="0" destOrd="0" presId="urn:microsoft.com/office/officeart/2005/8/layout/radial5"/>
    <dgm:cxn modelId="{6B55DA6A-0CEC-473C-AC39-E90268298254}" type="presOf" srcId="{93BBF738-B76E-43C0-B2F0-722DDFDC8920}" destId="{AFAA0B49-0A31-442F-8049-2D87E9299F65}" srcOrd="1" destOrd="0" presId="urn:microsoft.com/office/officeart/2005/8/layout/radial5"/>
    <dgm:cxn modelId="{DB91FD97-67A8-4193-B261-DE404ED25900}" type="presOf" srcId="{93BBF738-B76E-43C0-B2F0-722DDFDC8920}" destId="{77F4234A-D9B1-4694-BFCD-4A10C5681344}" srcOrd="0" destOrd="0" presId="urn:microsoft.com/office/officeart/2005/8/layout/radial5"/>
    <dgm:cxn modelId="{5C7BC71B-A537-4523-9296-7A70DEC40A9C}" type="presOf" srcId="{0BD229A1-1704-4437-A789-D4F71303FCE0}" destId="{7D35A939-40B5-41B2-A1BD-738B2A3E5E32}" srcOrd="1" destOrd="0" presId="urn:microsoft.com/office/officeart/2005/8/layout/radial5"/>
    <dgm:cxn modelId="{265379F7-0011-491E-9C9F-AB2F0B1A5D48}" srcId="{04658393-8FB7-4FD8-8E7A-4740AC205180}" destId="{5C803DF0-D5FB-4BCF-BC6C-8DCEB506BE0D}" srcOrd="2" destOrd="0" parTransId="{93BBF738-B76E-43C0-B2F0-722DDFDC8920}" sibTransId="{FBE43C04-924D-4FFD-89E7-08FA8C7A635B}"/>
    <dgm:cxn modelId="{A84E3D78-BDE5-48C1-A03E-787961A4368F}" srcId="{04658393-8FB7-4FD8-8E7A-4740AC205180}" destId="{09FEA1BA-5096-41E3-91D4-2B769D2D96AE}" srcOrd="0" destOrd="0" parTransId="{0BD229A1-1704-4437-A789-D4F71303FCE0}" sibTransId="{8E6FB7DC-4AE9-4F71-9DA1-57DD5E266C44}"/>
    <dgm:cxn modelId="{A44745E5-96BC-4C18-9383-1480D1DE0532}" type="presOf" srcId="{4DF461E0-B5A7-4F87-9C42-F7778098DFF1}" destId="{4E1447A0-858B-4FD9-879F-2EF22D3EDBC0}" srcOrd="0" destOrd="0" presId="urn:microsoft.com/office/officeart/2005/8/layout/radial5"/>
    <dgm:cxn modelId="{AC536908-12DB-4C28-9606-86831ECF996B}" type="presOf" srcId="{0BD229A1-1704-4437-A789-D4F71303FCE0}" destId="{92BFF2B1-95E2-466A-85AF-B6CFB76E7CB2}" srcOrd="0" destOrd="0" presId="urn:microsoft.com/office/officeart/2005/8/layout/radial5"/>
    <dgm:cxn modelId="{4729EE29-0B8C-4B09-BE04-EBA0839D8DC6}" type="presOf" srcId="{09FEA1BA-5096-41E3-91D4-2B769D2D96AE}" destId="{1D551C68-5E5D-410B-A07F-CB843A60739A}" srcOrd="0" destOrd="0" presId="urn:microsoft.com/office/officeart/2005/8/layout/radial5"/>
    <dgm:cxn modelId="{214E36B1-42AD-43DA-BA82-5E27C8AC2483}" type="presOf" srcId="{560E20F1-A515-4D30-B2CB-7F23DABBAB13}" destId="{D47A03D8-EDFA-4583-AEB7-FEB96E3B9686}" srcOrd="0" destOrd="0" presId="urn:microsoft.com/office/officeart/2005/8/layout/radial5"/>
    <dgm:cxn modelId="{8494B487-1637-44A2-A37D-DFCB8D87461D}" type="presOf" srcId="{5DE52F21-C2FF-4320-A3E0-C75A4B44FDBE}" destId="{95A6ACC0-CB49-475D-88E6-6234EA6061BE}" srcOrd="0" destOrd="0" presId="urn:microsoft.com/office/officeart/2005/8/layout/radial5"/>
    <dgm:cxn modelId="{250B5B0C-276D-4085-A148-AA19883C8DCC}" type="presOf" srcId="{5C803DF0-D5FB-4BCF-BC6C-8DCEB506BE0D}" destId="{0E4E8BE6-BB07-4F52-88AB-7312A56E2396}" srcOrd="0" destOrd="0" presId="urn:microsoft.com/office/officeart/2005/8/layout/radial5"/>
    <dgm:cxn modelId="{0132DFD0-9355-4C94-9E29-2B0646CFD8A7}" type="presOf" srcId="{CE88D1DA-1B0A-45AB-812A-48783A4A1CC3}" destId="{F8CBA7BB-8B96-4EF7-AA52-F77FE98A96DC}" srcOrd="0" destOrd="0" presId="urn:microsoft.com/office/officeart/2005/8/layout/radial5"/>
    <dgm:cxn modelId="{E08DD47A-75E0-49A1-B6C1-EB938E640F83}" type="presOf" srcId="{2F426ACC-FE65-4216-87A0-418FF1B2FAB8}" destId="{45A3B2FC-B550-448B-82CD-46F618E52237}" srcOrd="1" destOrd="0" presId="urn:microsoft.com/office/officeart/2005/8/layout/radial5"/>
    <dgm:cxn modelId="{F505F206-F2FB-4295-9DE0-D4497B5DEC4F}" type="presOf" srcId="{5DE52F21-C2FF-4320-A3E0-C75A4B44FDBE}" destId="{2D2A0FD4-D3ED-4C6C-A542-6AAF179E9C38}" srcOrd="1" destOrd="0" presId="urn:microsoft.com/office/officeart/2005/8/layout/radial5"/>
    <dgm:cxn modelId="{FADAD47A-7F6C-4E12-8580-8A33C98A0C85}" type="presOf" srcId="{04658393-8FB7-4FD8-8E7A-4740AC205180}" destId="{31C2C85F-479C-4903-8F39-CE256599FF21}" srcOrd="0" destOrd="0" presId="urn:microsoft.com/office/officeart/2005/8/layout/radial5"/>
    <dgm:cxn modelId="{68F63A0F-EA10-4782-B259-39A94CB1C3C0}" srcId="{560E20F1-A515-4D30-B2CB-7F23DABBAB13}" destId="{04658393-8FB7-4FD8-8E7A-4740AC205180}" srcOrd="0" destOrd="0" parTransId="{A2818290-120F-40E1-8301-981A67D14DFD}" sibTransId="{B6216610-1FA0-4C6C-A3D3-00DEB67B1156}"/>
    <dgm:cxn modelId="{B2853A97-A91C-4C28-97B5-28D062A2CFC4}" srcId="{04658393-8FB7-4FD8-8E7A-4740AC205180}" destId="{CE88D1DA-1B0A-45AB-812A-48783A4A1CC3}" srcOrd="3" destOrd="0" parTransId="{2F426ACC-FE65-4216-87A0-418FF1B2FAB8}" sibTransId="{A8444478-59DA-499D-B817-81D51A832032}"/>
    <dgm:cxn modelId="{B16DE8B1-7680-42E4-BC85-A921E3C67ED2}" type="presParOf" srcId="{D47A03D8-EDFA-4583-AEB7-FEB96E3B9686}" destId="{31C2C85F-479C-4903-8F39-CE256599FF21}" srcOrd="0" destOrd="0" presId="urn:microsoft.com/office/officeart/2005/8/layout/radial5"/>
    <dgm:cxn modelId="{3164F1D5-B19B-4DA0-836D-401479D5B7E4}" type="presParOf" srcId="{D47A03D8-EDFA-4583-AEB7-FEB96E3B9686}" destId="{92BFF2B1-95E2-466A-85AF-B6CFB76E7CB2}" srcOrd="1" destOrd="0" presId="urn:microsoft.com/office/officeart/2005/8/layout/radial5"/>
    <dgm:cxn modelId="{78895B41-0EBD-4DD2-83F6-78814D6FC7FC}" type="presParOf" srcId="{92BFF2B1-95E2-466A-85AF-B6CFB76E7CB2}" destId="{7D35A939-40B5-41B2-A1BD-738B2A3E5E32}" srcOrd="0" destOrd="0" presId="urn:microsoft.com/office/officeart/2005/8/layout/radial5"/>
    <dgm:cxn modelId="{B1FEBBF6-3C2F-466E-A62A-7F04791C24A4}" type="presParOf" srcId="{D47A03D8-EDFA-4583-AEB7-FEB96E3B9686}" destId="{1D551C68-5E5D-410B-A07F-CB843A60739A}" srcOrd="2" destOrd="0" presId="urn:microsoft.com/office/officeart/2005/8/layout/radial5"/>
    <dgm:cxn modelId="{E64938A4-A370-4926-B503-259BC9352B00}" type="presParOf" srcId="{D47A03D8-EDFA-4583-AEB7-FEB96E3B9686}" destId="{95A6ACC0-CB49-475D-88E6-6234EA6061BE}" srcOrd="3" destOrd="0" presId="urn:microsoft.com/office/officeart/2005/8/layout/radial5"/>
    <dgm:cxn modelId="{86237487-67C4-44EE-9934-E3FD7B299040}" type="presParOf" srcId="{95A6ACC0-CB49-475D-88E6-6234EA6061BE}" destId="{2D2A0FD4-D3ED-4C6C-A542-6AAF179E9C38}" srcOrd="0" destOrd="0" presId="urn:microsoft.com/office/officeart/2005/8/layout/radial5"/>
    <dgm:cxn modelId="{9C822AE9-0327-464E-B378-AFCCDB8AC403}" type="presParOf" srcId="{D47A03D8-EDFA-4583-AEB7-FEB96E3B9686}" destId="{4E1447A0-858B-4FD9-879F-2EF22D3EDBC0}" srcOrd="4" destOrd="0" presId="urn:microsoft.com/office/officeart/2005/8/layout/radial5"/>
    <dgm:cxn modelId="{14759574-3C52-4AE1-AAD5-F1EA133B8E49}" type="presParOf" srcId="{D47A03D8-EDFA-4583-AEB7-FEB96E3B9686}" destId="{77F4234A-D9B1-4694-BFCD-4A10C5681344}" srcOrd="5" destOrd="0" presId="urn:microsoft.com/office/officeart/2005/8/layout/radial5"/>
    <dgm:cxn modelId="{9FD79D70-EBBA-4251-8B91-9427B79A6953}" type="presParOf" srcId="{77F4234A-D9B1-4694-BFCD-4A10C5681344}" destId="{AFAA0B49-0A31-442F-8049-2D87E9299F65}" srcOrd="0" destOrd="0" presId="urn:microsoft.com/office/officeart/2005/8/layout/radial5"/>
    <dgm:cxn modelId="{131DA0B5-21BD-433D-9D14-32E4EE98863C}" type="presParOf" srcId="{D47A03D8-EDFA-4583-AEB7-FEB96E3B9686}" destId="{0E4E8BE6-BB07-4F52-88AB-7312A56E2396}" srcOrd="6" destOrd="0" presId="urn:microsoft.com/office/officeart/2005/8/layout/radial5"/>
    <dgm:cxn modelId="{EC5721FD-E395-438C-BEF8-960604FE3D9F}" type="presParOf" srcId="{D47A03D8-EDFA-4583-AEB7-FEB96E3B9686}" destId="{775D79A7-32AB-438C-85FC-611E26B5923E}" srcOrd="7" destOrd="0" presId="urn:microsoft.com/office/officeart/2005/8/layout/radial5"/>
    <dgm:cxn modelId="{20F1D488-566B-4913-9D7F-E65166AACE05}" type="presParOf" srcId="{775D79A7-32AB-438C-85FC-611E26B5923E}" destId="{45A3B2FC-B550-448B-82CD-46F618E52237}" srcOrd="0" destOrd="0" presId="urn:microsoft.com/office/officeart/2005/8/layout/radial5"/>
    <dgm:cxn modelId="{E45398F8-B793-4247-815F-6621A830F9C6}" type="presParOf" srcId="{D47A03D8-EDFA-4583-AEB7-FEB96E3B9686}" destId="{F8CBA7BB-8B96-4EF7-AA52-F77FE98A96DC}"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0E20F1-A515-4D30-B2CB-7F23DABBAB13}" type="doc">
      <dgm:prSet loTypeId="urn:microsoft.com/office/officeart/2005/8/layout/radial5" loCatId="relationship" qsTypeId="urn:microsoft.com/office/officeart/2005/8/quickstyle/3d1" qsCatId="3D" csTypeId="urn:microsoft.com/office/officeart/2005/8/colors/colorful4" csCatId="colorful" phldr="1"/>
      <dgm:spPr/>
      <dgm:t>
        <a:bodyPr/>
        <a:lstStyle/>
        <a:p>
          <a:endParaRPr lang="en-US"/>
        </a:p>
      </dgm:t>
    </dgm:pt>
    <dgm:pt modelId="{04658393-8FB7-4FD8-8E7A-4740AC205180}">
      <dgm:prSet phldrT="[Text]"/>
      <dgm:spPr/>
      <dgm:t>
        <a:bodyPr/>
        <a:lstStyle/>
        <a:p>
          <a:r>
            <a:rPr lang="en-US" dirty="0"/>
            <a:t>Host</a:t>
          </a:r>
        </a:p>
      </dgm:t>
    </dgm:pt>
    <dgm:pt modelId="{A2818290-120F-40E1-8301-981A67D14DFD}" type="parTrans" cxnId="{68F63A0F-EA10-4782-B259-39A94CB1C3C0}">
      <dgm:prSet/>
      <dgm:spPr/>
      <dgm:t>
        <a:bodyPr/>
        <a:lstStyle/>
        <a:p>
          <a:endParaRPr lang="en-US"/>
        </a:p>
      </dgm:t>
    </dgm:pt>
    <dgm:pt modelId="{B6216610-1FA0-4C6C-A3D3-00DEB67B1156}" type="sibTrans" cxnId="{68F63A0F-EA10-4782-B259-39A94CB1C3C0}">
      <dgm:prSet/>
      <dgm:spPr/>
      <dgm:t>
        <a:bodyPr/>
        <a:lstStyle/>
        <a:p>
          <a:endParaRPr lang="en-US"/>
        </a:p>
      </dgm:t>
    </dgm:pt>
    <dgm:pt modelId="{09FEA1BA-5096-41E3-91D4-2B769D2D96AE}">
      <dgm:prSet phldrT="[Text]"/>
      <dgm:spPr/>
      <dgm:t>
        <a:bodyPr/>
        <a:lstStyle/>
        <a:p>
          <a:r>
            <a:rPr lang="en-US" dirty="0"/>
            <a:t>Genetic Mutation</a:t>
          </a:r>
        </a:p>
      </dgm:t>
    </dgm:pt>
    <dgm:pt modelId="{0BD229A1-1704-4437-A789-D4F71303FCE0}" type="parTrans" cxnId="{A84E3D78-BDE5-48C1-A03E-787961A4368F}">
      <dgm:prSet/>
      <dgm:spPr/>
      <dgm:t>
        <a:bodyPr/>
        <a:lstStyle/>
        <a:p>
          <a:endParaRPr lang="en-US"/>
        </a:p>
      </dgm:t>
    </dgm:pt>
    <dgm:pt modelId="{8E6FB7DC-4AE9-4F71-9DA1-57DD5E266C44}" type="sibTrans" cxnId="{A84E3D78-BDE5-48C1-A03E-787961A4368F}">
      <dgm:prSet/>
      <dgm:spPr/>
      <dgm:t>
        <a:bodyPr/>
        <a:lstStyle/>
        <a:p>
          <a:endParaRPr lang="en-US"/>
        </a:p>
      </dgm:t>
    </dgm:pt>
    <dgm:pt modelId="{4DF461E0-B5A7-4F87-9C42-F7778098DFF1}">
      <dgm:prSet phldrT="[Text]"/>
      <dgm:spPr/>
      <dgm:t>
        <a:bodyPr/>
        <a:lstStyle/>
        <a:p>
          <a:r>
            <a:rPr lang="en-US" dirty="0"/>
            <a:t>Age</a:t>
          </a:r>
        </a:p>
      </dgm:t>
    </dgm:pt>
    <dgm:pt modelId="{5DE52F21-C2FF-4320-A3E0-C75A4B44FDBE}" type="parTrans" cxnId="{C42E4792-3B3A-4F97-95EF-74FBB5EA9777}">
      <dgm:prSet/>
      <dgm:spPr/>
      <dgm:t>
        <a:bodyPr/>
        <a:lstStyle/>
        <a:p>
          <a:endParaRPr lang="en-US"/>
        </a:p>
      </dgm:t>
    </dgm:pt>
    <dgm:pt modelId="{67DF41D7-4C55-4D27-BC23-A3359C5858B3}" type="sibTrans" cxnId="{C42E4792-3B3A-4F97-95EF-74FBB5EA9777}">
      <dgm:prSet/>
      <dgm:spPr/>
      <dgm:t>
        <a:bodyPr/>
        <a:lstStyle/>
        <a:p>
          <a:endParaRPr lang="en-US"/>
        </a:p>
      </dgm:t>
    </dgm:pt>
    <dgm:pt modelId="{5C803DF0-D5FB-4BCF-BC6C-8DCEB506BE0D}">
      <dgm:prSet phldrT="[Text]"/>
      <dgm:spPr/>
      <dgm:t>
        <a:bodyPr/>
        <a:lstStyle/>
        <a:p>
          <a:r>
            <a:rPr lang="en-US" dirty="0"/>
            <a:t>Health </a:t>
          </a:r>
          <a:r>
            <a:rPr lang="en-US" dirty="0" err="1"/>
            <a:t>Behaviour</a:t>
          </a:r>
          <a:endParaRPr lang="en-US" dirty="0"/>
        </a:p>
      </dgm:t>
    </dgm:pt>
    <dgm:pt modelId="{93BBF738-B76E-43C0-B2F0-722DDFDC8920}" type="parTrans" cxnId="{265379F7-0011-491E-9C9F-AB2F0B1A5D48}">
      <dgm:prSet/>
      <dgm:spPr/>
      <dgm:t>
        <a:bodyPr/>
        <a:lstStyle/>
        <a:p>
          <a:endParaRPr lang="en-US"/>
        </a:p>
      </dgm:t>
    </dgm:pt>
    <dgm:pt modelId="{FBE43C04-924D-4FFD-89E7-08FA8C7A635B}" type="sibTrans" cxnId="{265379F7-0011-491E-9C9F-AB2F0B1A5D48}">
      <dgm:prSet/>
      <dgm:spPr/>
      <dgm:t>
        <a:bodyPr/>
        <a:lstStyle/>
        <a:p>
          <a:endParaRPr lang="en-US"/>
        </a:p>
      </dgm:t>
    </dgm:pt>
    <dgm:pt modelId="{CE88D1DA-1B0A-45AB-812A-48783A4A1CC3}">
      <dgm:prSet phldrT="[Text]"/>
      <dgm:spPr/>
      <dgm:t>
        <a:bodyPr/>
        <a:lstStyle/>
        <a:p>
          <a:r>
            <a:rPr lang="en-US" dirty="0"/>
            <a:t>Immunity</a:t>
          </a:r>
        </a:p>
      </dgm:t>
    </dgm:pt>
    <dgm:pt modelId="{2F426ACC-FE65-4216-87A0-418FF1B2FAB8}" type="parTrans" cxnId="{B2853A97-A91C-4C28-97B5-28D062A2CFC4}">
      <dgm:prSet/>
      <dgm:spPr/>
      <dgm:t>
        <a:bodyPr/>
        <a:lstStyle/>
        <a:p>
          <a:endParaRPr lang="en-US"/>
        </a:p>
      </dgm:t>
    </dgm:pt>
    <dgm:pt modelId="{A8444478-59DA-499D-B817-81D51A832032}" type="sibTrans" cxnId="{B2853A97-A91C-4C28-97B5-28D062A2CFC4}">
      <dgm:prSet/>
      <dgm:spPr/>
      <dgm:t>
        <a:bodyPr/>
        <a:lstStyle/>
        <a:p>
          <a:endParaRPr lang="en-US"/>
        </a:p>
      </dgm:t>
    </dgm:pt>
    <dgm:pt modelId="{B6D75D1C-A920-42C3-8B26-53A88D11A2B3}">
      <dgm:prSet/>
      <dgm:spPr/>
      <dgm:t>
        <a:bodyPr/>
        <a:lstStyle/>
        <a:p>
          <a:r>
            <a:rPr lang="en-US" dirty="0"/>
            <a:t>Sex</a:t>
          </a:r>
        </a:p>
      </dgm:t>
    </dgm:pt>
    <dgm:pt modelId="{B17969DA-53CA-443A-B663-186D416CA9D9}" type="parTrans" cxnId="{BB368126-0277-44D9-98A3-47CA515625CF}">
      <dgm:prSet/>
      <dgm:spPr/>
      <dgm:t>
        <a:bodyPr/>
        <a:lstStyle/>
        <a:p>
          <a:endParaRPr lang="en-US"/>
        </a:p>
      </dgm:t>
    </dgm:pt>
    <dgm:pt modelId="{DAA66D5A-9C66-46C8-BE4F-354D9C60B8D3}" type="sibTrans" cxnId="{BB368126-0277-44D9-98A3-47CA515625CF}">
      <dgm:prSet/>
      <dgm:spPr/>
      <dgm:t>
        <a:bodyPr/>
        <a:lstStyle/>
        <a:p>
          <a:endParaRPr lang="en-US"/>
        </a:p>
      </dgm:t>
    </dgm:pt>
    <dgm:pt modelId="{D47A03D8-EDFA-4583-AEB7-FEB96E3B9686}" type="pres">
      <dgm:prSet presAssocID="{560E20F1-A515-4D30-B2CB-7F23DABBAB13}" presName="Name0" presStyleCnt="0">
        <dgm:presLayoutVars>
          <dgm:chMax val="1"/>
          <dgm:dir/>
          <dgm:animLvl val="ctr"/>
          <dgm:resizeHandles val="exact"/>
        </dgm:presLayoutVars>
      </dgm:prSet>
      <dgm:spPr/>
    </dgm:pt>
    <dgm:pt modelId="{31C2C85F-479C-4903-8F39-CE256599FF21}" type="pres">
      <dgm:prSet presAssocID="{04658393-8FB7-4FD8-8E7A-4740AC205180}" presName="centerShape" presStyleLbl="node0" presStyleIdx="0" presStyleCnt="1"/>
      <dgm:spPr/>
    </dgm:pt>
    <dgm:pt modelId="{92BFF2B1-95E2-466A-85AF-B6CFB76E7CB2}" type="pres">
      <dgm:prSet presAssocID="{0BD229A1-1704-4437-A789-D4F71303FCE0}" presName="parTrans" presStyleLbl="sibTrans2D1" presStyleIdx="0" presStyleCnt="5"/>
      <dgm:spPr/>
    </dgm:pt>
    <dgm:pt modelId="{7D35A939-40B5-41B2-A1BD-738B2A3E5E32}" type="pres">
      <dgm:prSet presAssocID="{0BD229A1-1704-4437-A789-D4F71303FCE0}" presName="connectorText" presStyleLbl="sibTrans2D1" presStyleIdx="0" presStyleCnt="5"/>
      <dgm:spPr/>
    </dgm:pt>
    <dgm:pt modelId="{1D551C68-5E5D-410B-A07F-CB843A60739A}" type="pres">
      <dgm:prSet presAssocID="{09FEA1BA-5096-41E3-91D4-2B769D2D96AE}" presName="node" presStyleLbl="node1" presStyleIdx="0" presStyleCnt="5">
        <dgm:presLayoutVars>
          <dgm:bulletEnabled val="1"/>
        </dgm:presLayoutVars>
      </dgm:prSet>
      <dgm:spPr/>
    </dgm:pt>
    <dgm:pt modelId="{95A6ACC0-CB49-475D-88E6-6234EA6061BE}" type="pres">
      <dgm:prSet presAssocID="{5DE52F21-C2FF-4320-A3E0-C75A4B44FDBE}" presName="parTrans" presStyleLbl="sibTrans2D1" presStyleIdx="1" presStyleCnt="5"/>
      <dgm:spPr/>
    </dgm:pt>
    <dgm:pt modelId="{2D2A0FD4-D3ED-4C6C-A542-6AAF179E9C38}" type="pres">
      <dgm:prSet presAssocID="{5DE52F21-C2FF-4320-A3E0-C75A4B44FDBE}" presName="connectorText" presStyleLbl="sibTrans2D1" presStyleIdx="1" presStyleCnt="5"/>
      <dgm:spPr/>
    </dgm:pt>
    <dgm:pt modelId="{4E1447A0-858B-4FD9-879F-2EF22D3EDBC0}" type="pres">
      <dgm:prSet presAssocID="{4DF461E0-B5A7-4F87-9C42-F7778098DFF1}" presName="node" presStyleLbl="node1" presStyleIdx="1" presStyleCnt="5">
        <dgm:presLayoutVars>
          <dgm:bulletEnabled val="1"/>
        </dgm:presLayoutVars>
      </dgm:prSet>
      <dgm:spPr/>
    </dgm:pt>
    <dgm:pt modelId="{E8DFB7E8-24AE-4846-A8BB-B6714BAF1188}" type="pres">
      <dgm:prSet presAssocID="{B17969DA-53CA-443A-B663-186D416CA9D9}" presName="parTrans" presStyleLbl="sibTrans2D1" presStyleIdx="2" presStyleCnt="5"/>
      <dgm:spPr/>
    </dgm:pt>
    <dgm:pt modelId="{73DB20FF-F77C-4028-9B22-C6972EBDEC3A}" type="pres">
      <dgm:prSet presAssocID="{B17969DA-53CA-443A-B663-186D416CA9D9}" presName="connectorText" presStyleLbl="sibTrans2D1" presStyleIdx="2" presStyleCnt="5"/>
      <dgm:spPr/>
    </dgm:pt>
    <dgm:pt modelId="{7461D65E-4DCC-4D85-98BB-3C5F4F764604}" type="pres">
      <dgm:prSet presAssocID="{B6D75D1C-A920-42C3-8B26-53A88D11A2B3}" presName="node" presStyleLbl="node1" presStyleIdx="2" presStyleCnt="5">
        <dgm:presLayoutVars>
          <dgm:bulletEnabled val="1"/>
        </dgm:presLayoutVars>
      </dgm:prSet>
      <dgm:spPr/>
    </dgm:pt>
    <dgm:pt modelId="{77F4234A-D9B1-4694-BFCD-4A10C5681344}" type="pres">
      <dgm:prSet presAssocID="{93BBF738-B76E-43C0-B2F0-722DDFDC8920}" presName="parTrans" presStyleLbl="sibTrans2D1" presStyleIdx="3" presStyleCnt="5"/>
      <dgm:spPr/>
    </dgm:pt>
    <dgm:pt modelId="{AFAA0B49-0A31-442F-8049-2D87E9299F65}" type="pres">
      <dgm:prSet presAssocID="{93BBF738-B76E-43C0-B2F0-722DDFDC8920}" presName="connectorText" presStyleLbl="sibTrans2D1" presStyleIdx="3" presStyleCnt="5"/>
      <dgm:spPr/>
    </dgm:pt>
    <dgm:pt modelId="{0E4E8BE6-BB07-4F52-88AB-7312A56E2396}" type="pres">
      <dgm:prSet presAssocID="{5C803DF0-D5FB-4BCF-BC6C-8DCEB506BE0D}" presName="node" presStyleLbl="node1" presStyleIdx="3" presStyleCnt="5">
        <dgm:presLayoutVars>
          <dgm:bulletEnabled val="1"/>
        </dgm:presLayoutVars>
      </dgm:prSet>
      <dgm:spPr/>
    </dgm:pt>
    <dgm:pt modelId="{775D79A7-32AB-438C-85FC-611E26B5923E}" type="pres">
      <dgm:prSet presAssocID="{2F426ACC-FE65-4216-87A0-418FF1B2FAB8}" presName="parTrans" presStyleLbl="sibTrans2D1" presStyleIdx="4" presStyleCnt="5"/>
      <dgm:spPr/>
    </dgm:pt>
    <dgm:pt modelId="{45A3B2FC-B550-448B-82CD-46F618E52237}" type="pres">
      <dgm:prSet presAssocID="{2F426ACC-FE65-4216-87A0-418FF1B2FAB8}" presName="connectorText" presStyleLbl="sibTrans2D1" presStyleIdx="4" presStyleCnt="5"/>
      <dgm:spPr/>
    </dgm:pt>
    <dgm:pt modelId="{F8CBA7BB-8B96-4EF7-AA52-F77FE98A96DC}" type="pres">
      <dgm:prSet presAssocID="{CE88D1DA-1B0A-45AB-812A-48783A4A1CC3}" presName="node" presStyleLbl="node1" presStyleIdx="4" presStyleCnt="5">
        <dgm:presLayoutVars>
          <dgm:bulletEnabled val="1"/>
        </dgm:presLayoutVars>
      </dgm:prSet>
      <dgm:spPr/>
    </dgm:pt>
  </dgm:ptLst>
  <dgm:cxnLst>
    <dgm:cxn modelId="{89F1947F-1135-4BD7-9BD0-0354742A5E4B}" type="presOf" srcId="{2F426ACC-FE65-4216-87A0-418FF1B2FAB8}" destId="{45A3B2FC-B550-448B-82CD-46F618E52237}" srcOrd="1" destOrd="0" presId="urn:microsoft.com/office/officeart/2005/8/layout/radial5"/>
    <dgm:cxn modelId="{B2853A97-A91C-4C28-97B5-28D062A2CFC4}" srcId="{04658393-8FB7-4FD8-8E7A-4740AC205180}" destId="{CE88D1DA-1B0A-45AB-812A-48783A4A1CC3}" srcOrd="4" destOrd="0" parTransId="{2F426ACC-FE65-4216-87A0-418FF1B2FAB8}" sibTransId="{A8444478-59DA-499D-B817-81D51A832032}"/>
    <dgm:cxn modelId="{BB368126-0277-44D9-98A3-47CA515625CF}" srcId="{04658393-8FB7-4FD8-8E7A-4740AC205180}" destId="{B6D75D1C-A920-42C3-8B26-53A88D11A2B3}" srcOrd="2" destOrd="0" parTransId="{B17969DA-53CA-443A-B663-186D416CA9D9}" sibTransId="{DAA66D5A-9C66-46C8-BE4F-354D9C60B8D3}"/>
    <dgm:cxn modelId="{68F63A0F-EA10-4782-B259-39A94CB1C3C0}" srcId="{560E20F1-A515-4D30-B2CB-7F23DABBAB13}" destId="{04658393-8FB7-4FD8-8E7A-4740AC205180}" srcOrd="0" destOrd="0" parTransId="{A2818290-120F-40E1-8301-981A67D14DFD}" sibTransId="{B6216610-1FA0-4C6C-A3D3-00DEB67B1156}"/>
    <dgm:cxn modelId="{8692D616-72C1-4AEB-9D36-CEE09DA73D9C}" type="presOf" srcId="{560E20F1-A515-4D30-B2CB-7F23DABBAB13}" destId="{D47A03D8-EDFA-4583-AEB7-FEB96E3B9686}" srcOrd="0" destOrd="0" presId="urn:microsoft.com/office/officeart/2005/8/layout/radial5"/>
    <dgm:cxn modelId="{DF9C0E7B-9900-4D93-B9F4-1777FE7B0CFB}" type="presOf" srcId="{B6D75D1C-A920-42C3-8B26-53A88D11A2B3}" destId="{7461D65E-4DCC-4D85-98BB-3C5F4F764604}" srcOrd="0" destOrd="0" presId="urn:microsoft.com/office/officeart/2005/8/layout/radial5"/>
    <dgm:cxn modelId="{25315AFB-8FE3-4855-90E3-45F84786CE7A}" type="presOf" srcId="{5C803DF0-D5FB-4BCF-BC6C-8DCEB506BE0D}" destId="{0E4E8BE6-BB07-4F52-88AB-7312A56E2396}" srcOrd="0" destOrd="0" presId="urn:microsoft.com/office/officeart/2005/8/layout/radial5"/>
    <dgm:cxn modelId="{BE7B1CCB-83D4-46A2-80A5-6E24D408671F}" type="presOf" srcId="{0BD229A1-1704-4437-A789-D4F71303FCE0}" destId="{7D35A939-40B5-41B2-A1BD-738B2A3E5E32}" srcOrd="1" destOrd="0" presId="urn:microsoft.com/office/officeart/2005/8/layout/radial5"/>
    <dgm:cxn modelId="{37DEB5EE-F29E-4A8F-8F0B-D3F6F95AA7F3}" type="presOf" srcId="{04658393-8FB7-4FD8-8E7A-4740AC205180}" destId="{31C2C85F-479C-4903-8F39-CE256599FF21}" srcOrd="0" destOrd="0" presId="urn:microsoft.com/office/officeart/2005/8/layout/radial5"/>
    <dgm:cxn modelId="{34D3DF80-E626-4FD7-A2BB-7A9D8A62DDF8}" type="presOf" srcId="{B17969DA-53CA-443A-B663-186D416CA9D9}" destId="{E8DFB7E8-24AE-4846-A8BB-B6714BAF1188}" srcOrd="0" destOrd="0" presId="urn:microsoft.com/office/officeart/2005/8/layout/radial5"/>
    <dgm:cxn modelId="{AB12042A-024C-4297-96B9-FBBDCE69F542}" type="presOf" srcId="{5DE52F21-C2FF-4320-A3E0-C75A4B44FDBE}" destId="{2D2A0FD4-D3ED-4C6C-A542-6AAF179E9C38}" srcOrd="1" destOrd="0" presId="urn:microsoft.com/office/officeart/2005/8/layout/radial5"/>
    <dgm:cxn modelId="{265379F7-0011-491E-9C9F-AB2F0B1A5D48}" srcId="{04658393-8FB7-4FD8-8E7A-4740AC205180}" destId="{5C803DF0-D5FB-4BCF-BC6C-8DCEB506BE0D}" srcOrd="3" destOrd="0" parTransId="{93BBF738-B76E-43C0-B2F0-722DDFDC8920}" sibTransId="{FBE43C04-924D-4FFD-89E7-08FA8C7A635B}"/>
    <dgm:cxn modelId="{0B649946-5BC5-45A0-86CA-40D7832DAC80}" type="presOf" srcId="{93BBF738-B76E-43C0-B2F0-722DDFDC8920}" destId="{77F4234A-D9B1-4694-BFCD-4A10C5681344}" srcOrd="0" destOrd="0" presId="urn:microsoft.com/office/officeart/2005/8/layout/radial5"/>
    <dgm:cxn modelId="{F54E37F4-C9DA-469E-B544-4A4864BFCBCB}" type="presOf" srcId="{B17969DA-53CA-443A-B663-186D416CA9D9}" destId="{73DB20FF-F77C-4028-9B22-C6972EBDEC3A}" srcOrd="1" destOrd="0" presId="urn:microsoft.com/office/officeart/2005/8/layout/radial5"/>
    <dgm:cxn modelId="{E2953EA6-C8AA-4943-B736-A6827A40EB6E}" type="presOf" srcId="{93BBF738-B76E-43C0-B2F0-722DDFDC8920}" destId="{AFAA0B49-0A31-442F-8049-2D87E9299F65}" srcOrd="1" destOrd="0" presId="urn:microsoft.com/office/officeart/2005/8/layout/radial5"/>
    <dgm:cxn modelId="{14F2EFDE-0318-4F38-B9C5-64830CEB8E5F}" type="presOf" srcId="{CE88D1DA-1B0A-45AB-812A-48783A4A1CC3}" destId="{F8CBA7BB-8B96-4EF7-AA52-F77FE98A96DC}" srcOrd="0" destOrd="0" presId="urn:microsoft.com/office/officeart/2005/8/layout/radial5"/>
    <dgm:cxn modelId="{5F21EA90-E207-4BFB-B675-FE873FBF555A}" type="presOf" srcId="{2F426ACC-FE65-4216-87A0-418FF1B2FAB8}" destId="{775D79A7-32AB-438C-85FC-611E26B5923E}" srcOrd="0" destOrd="0" presId="urn:microsoft.com/office/officeart/2005/8/layout/radial5"/>
    <dgm:cxn modelId="{C42E4792-3B3A-4F97-95EF-74FBB5EA9777}" srcId="{04658393-8FB7-4FD8-8E7A-4740AC205180}" destId="{4DF461E0-B5A7-4F87-9C42-F7778098DFF1}" srcOrd="1" destOrd="0" parTransId="{5DE52F21-C2FF-4320-A3E0-C75A4B44FDBE}" sibTransId="{67DF41D7-4C55-4D27-BC23-A3359C5858B3}"/>
    <dgm:cxn modelId="{025A4938-74AB-4372-88F7-041A42C8F8C0}" type="presOf" srcId="{09FEA1BA-5096-41E3-91D4-2B769D2D96AE}" destId="{1D551C68-5E5D-410B-A07F-CB843A60739A}" srcOrd="0" destOrd="0" presId="urn:microsoft.com/office/officeart/2005/8/layout/radial5"/>
    <dgm:cxn modelId="{985A55A3-057C-414B-9C3B-C7B0438818F7}" type="presOf" srcId="{0BD229A1-1704-4437-A789-D4F71303FCE0}" destId="{92BFF2B1-95E2-466A-85AF-B6CFB76E7CB2}" srcOrd="0" destOrd="0" presId="urn:microsoft.com/office/officeart/2005/8/layout/radial5"/>
    <dgm:cxn modelId="{414041B0-56A2-4357-9337-A6DEBC8F4189}" type="presOf" srcId="{4DF461E0-B5A7-4F87-9C42-F7778098DFF1}" destId="{4E1447A0-858B-4FD9-879F-2EF22D3EDBC0}" srcOrd="0" destOrd="0" presId="urn:microsoft.com/office/officeart/2005/8/layout/radial5"/>
    <dgm:cxn modelId="{E7FDD4E2-61EE-4531-98FD-B3E1BA64F503}" type="presOf" srcId="{5DE52F21-C2FF-4320-A3E0-C75A4B44FDBE}" destId="{95A6ACC0-CB49-475D-88E6-6234EA6061BE}" srcOrd="0" destOrd="0" presId="urn:microsoft.com/office/officeart/2005/8/layout/radial5"/>
    <dgm:cxn modelId="{A84E3D78-BDE5-48C1-A03E-787961A4368F}" srcId="{04658393-8FB7-4FD8-8E7A-4740AC205180}" destId="{09FEA1BA-5096-41E3-91D4-2B769D2D96AE}" srcOrd="0" destOrd="0" parTransId="{0BD229A1-1704-4437-A789-D4F71303FCE0}" sibTransId="{8E6FB7DC-4AE9-4F71-9DA1-57DD5E266C44}"/>
    <dgm:cxn modelId="{D375149C-5194-4129-97DA-E5DC6A691EA9}" type="presParOf" srcId="{D47A03D8-EDFA-4583-AEB7-FEB96E3B9686}" destId="{31C2C85F-479C-4903-8F39-CE256599FF21}" srcOrd="0" destOrd="0" presId="urn:microsoft.com/office/officeart/2005/8/layout/radial5"/>
    <dgm:cxn modelId="{7678A9DB-04C4-4240-A95C-3A7717A074F1}" type="presParOf" srcId="{D47A03D8-EDFA-4583-AEB7-FEB96E3B9686}" destId="{92BFF2B1-95E2-466A-85AF-B6CFB76E7CB2}" srcOrd="1" destOrd="0" presId="urn:microsoft.com/office/officeart/2005/8/layout/radial5"/>
    <dgm:cxn modelId="{A3CAA244-2330-4246-ABD4-CEB62F60A726}" type="presParOf" srcId="{92BFF2B1-95E2-466A-85AF-B6CFB76E7CB2}" destId="{7D35A939-40B5-41B2-A1BD-738B2A3E5E32}" srcOrd="0" destOrd="0" presId="urn:microsoft.com/office/officeart/2005/8/layout/radial5"/>
    <dgm:cxn modelId="{674D8F9E-B60D-4349-A43C-7111CB37EDA8}" type="presParOf" srcId="{D47A03D8-EDFA-4583-AEB7-FEB96E3B9686}" destId="{1D551C68-5E5D-410B-A07F-CB843A60739A}" srcOrd="2" destOrd="0" presId="urn:microsoft.com/office/officeart/2005/8/layout/radial5"/>
    <dgm:cxn modelId="{9C0D311E-CA04-4276-BCB2-7556777D4267}" type="presParOf" srcId="{D47A03D8-EDFA-4583-AEB7-FEB96E3B9686}" destId="{95A6ACC0-CB49-475D-88E6-6234EA6061BE}" srcOrd="3" destOrd="0" presId="urn:microsoft.com/office/officeart/2005/8/layout/radial5"/>
    <dgm:cxn modelId="{9ABBA988-B88F-4817-AC73-B0239222E086}" type="presParOf" srcId="{95A6ACC0-CB49-475D-88E6-6234EA6061BE}" destId="{2D2A0FD4-D3ED-4C6C-A542-6AAF179E9C38}" srcOrd="0" destOrd="0" presId="urn:microsoft.com/office/officeart/2005/8/layout/radial5"/>
    <dgm:cxn modelId="{4556C22A-9D01-4E55-9785-44CBACFBA76B}" type="presParOf" srcId="{D47A03D8-EDFA-4583-AEB7-FEB96E3B9686}" destId="{4E1447A0-858B-4FD9-879F-2EF22D3EDBC0}" srcOrd="4" destOrd="0" presId="urn:microsoft.com/office/officeart/2005/8/layout/radial5"/>
    <dgm:cxn modelId="{E932B3EC-D7C5-40E5-9759-7F2359E675EF}" type="presParOf" srcId="{D47A03D8-EDFA-4583-AEB7-FEB96E3B9686}" destId="{E8DFB7E8-24AE-4846-A8BB-B6714BAF1188}" srcOrd="5" destOrd="0" presId="urn:microsoft.com/office/officeart/2005/8/layout/radial5"/>
    <dgm:cxn modelId="{133FBA7C-5A69-4CCF-893D-AA3DE6648F37}" type="presParOf" srcId="{E8DFB7E8-24AE-4846-A8BB-B6714BAF1188}" destId="{73DB20FF-F77C-4028-9B22-C6972EBDEC3A}" srcOrd="0" destOrd="0" presId="urn:microsoft.com/office/officeart/2005/8/layout/radial5"/>
    <dgm:cxn modelId="{3A7B20C2-95AD-4624-A138-351B5EA8C3B0}" type="presParOf" srcId="{D47A03D8-EDFA-4583-AEB7-FEB96E3B9686}" destId="{7461D65E-4DCC-4D85-98BB-3C5F4F764604}" srcOrd="6" destOrd="0" presId="urn:microsoft.com/office/officeart/2005/8/layout/radial5"/>
    <dgm:cxn modelId="{EB998C00-DF76-4004-87A4-18A5BBA57433}" type="presParOf" srcId="{D47A03D8-EDFA-4583-AEB7-FEB96E3B9686}" destId="{77F4234A-D9B1-4694-BFCD-4A10C5681344}" srcOrd="7" destOrd="0" presId="urn:microsoft.com/office/officeart/2005/8/layout/radial5"/>
    <dgm:cxn modelId="{A408ED90-A68E-45DA-865D-528395C95E90}" type="presParOf" srcId="{77F4234A-D9B1-4694-BFCD-4A10C5681344}" destId="{AFAA0B49-0A31-442F-8049-2D87E9299F65}" srcOrd="0" destOrd="0" presId="urn:microsoft.com/office/officeart/2005/8/layout/radial5"/>
    <dgm:cxn modelId="{5723ED21-835A-4A22-9A4C-6F5EFDE73781}" type="presParOf" srcId="{D47A03D8-EDFA-4583-AEB7-FEB96E3B9686}" destId="{0E4E8BE6-BB07-4F52-88AB-7312A56E2396}" srcOrd="8" destOrd="0" presId="urn:microsoft.com/office/officeart/2005/8/layout/radial5"/>
    <dgm:cxn modelId="{EF8BACE5-B350-4752-A648-98884E6F74A5}" type="presParOf" srcId="{D47A03D8-EDFA-4583-AEB7-FEB96E3B9686}" destId="{775D79A7-32AB-438C-85FC-611E26B5923E}" srcOrd="9" destOrd="0" presId="urn:microsoft.com/office/officeart/2005/8/layout/radial5"/>
    <dgm:cxn modelId="{21DD1388-A5C3-4ADF-852F-62B9570110E2}" type="presParOf" srcId="{775D79A7-32AB-438C-85FC-611E26B5923E}" destId="{45A3B2FC-B550-448B-82CD-46F618E52237}" srcOrd="0" destOrd="0" presId="urn:microsoft.com/office/officeart/2005/8/layout/radial5"/>
    <dgm:cxn modelId="{FD465EA8-CE89-4ACB-B91C-71ED54C0FF38}" type="presParOf" srcId="{D47A03D8-EDFA-4583-AEB7-FEB96E3B9686}" destId="{F8CBA7BB-8B96-4EF7-AA52-F77FE98A96DC}"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21A5817-B5C3-4EE6-B265-B4E02738E410}"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D6E03E70-68CF-4207-AAB1-33B14F78345A}">
      <dgm:prSet phldrT="[Text]"/>
      <dgm:spPr/>
      <dgm:t>
        <a:bodyPr/>
        <a:lstStyle/>
        <a:p>
          <a:r>
            <a:rPr lang="en-US" dirty="0"/>
            <a:t>Environment</a:t>
          </a:r>
        </a:p>
      </dgm:t>
    </dgm:pt>
    <dgm:pt modelId="{F849BFD8-465C-4D65-894E-AE8C46000BBA}" type="parTrans" cxnId="{9DD56D49-8116-41F1-9EC7-F57517F9FE34}">
      <dgm:prSet/>
      <dgm:spPr/>
      <dgm:t>
        <a:bodyPr/>
        <a:lstStyle/>
        <a:p>
          <a:endParaRPr lang="en-US"/>
        </a:p>
      </dgm:t>
    </dgm:pt>
    <dgm:pt modelId="{2485D907-FC29-419E-9E51-194FC4669914}" type="sibTrans" cxnId="{9DD56D49-8116-41F1-9EC7-F57517F9FE34}">
      <dgm:prSet/>
      <dgm:spPr/>
      <dgm:t>
        <a:bodyPr/>
        <a:lstStyle/>
        <a:p>
          <a:endParaRPr lang="en-US"/>
        </a:p>
      </dgm:t>
    </dgm:pt>
    <dgm:pt modelId="{2F640700-DBB8-4593-B0C3-66CADE60D0B6}">
      <dgm:prSet phldrT="[Text]"/>
      <dgm:spPr/>
      <dgm:t>
        <a:bodyPr/>
        <a:lstStyle/>
        <a:p>
          <a:r>
            <a:rPr lang="en-US" dirty="0"/>
            <a:t>Sanitation</a:t>
          </a:r>
        </a:p>
      </dgm:t>
    </dgm:pt>
    <dgm:pt modelId="{6BBB4916-3A88-4140-88B9-6BE4904BCCBA}" type="parTrans" cxnId="{77D1C0E8-EA88-402F-B0EC-B55E2F8876EC}">
      <dgm:prSet/>
      <dgm:spPr/>
      <dgm:t>
        <a:bodyPr/>
        <a:lstStyle/>
        <a:p>
          <a:endParaRPr lang="en-US"/>
        </a:p>
      </dgm:t>
    </dgm:pt>
    <dgm:pt modelId="{233BB2DC-7C5D-4C6F-8519-65E7718C76CF}" type="sibTrans" cxnId="{77D1C0E8-EA88-402F-B0EC-B55E2F8876EC}">
      <dgm:prSet/>
      <dgm:spPr/>
      <dgm:t>
        <a:bodyPr/>
        <a:lstStyle/>
        <a:p>
          <a:endParaRPr lang="en-US"/>
        </a:p>
      </dgm:t>
    </dgm:pt>
    <dgm:pt modelId="{2F0CBD53-8682-4693-9968-570A08F81B09}">
      <dgm:prSet phldrT="[Text]"/>
      <dgm:spPr/>
      <dgm:t>
        <a:bodyPr/>
        <a:lstStyle/>
        <a:p>
          <a:r>
            <a:rPr lang="en-US" dirty="0"/>
            <a:t>Water</a:t>
          </a:r>
        </a:p>
      </dgm:t>
    </dgm:pt>
    <dgm:pt modelId="{ECC4968B-E7C4-4B59-AEFD-643AFD63ACCC}" type="parTrans" cxnId="{5CD0A6E5-2E2E-4652-98D2-CF6534A22AF3}">
      <dgm:prSet/>
      <dgm:spPr/>
      <dgm:t>
        <a:bodyPr/>
        <a:lstStyle/>
        <a:p>
          <a:endParaRPr lang="en-US"/>
        </a:p>
      </dgm:t>
    </dgm:pt>
    <dgm:pt modelId="{27430AE4-D1A7-4FF6-A00E-2E9A65C4D9D8}" type="sibTrans" cxnId="{5CD0A6E5-2E2E-4652-98D2-CF6534A22AF3}">
      <dgm:prSet/>
      <dgm:spPr/>
      <dgm:t>
        <a:bodyPr/>
        <a:lstStyle/>
        <a:p>
          <a:endParaRPr lang="en-US"/>
        </a:p>
      </dgm:t>
    </dgm:pt>
    <dgm:pt modelId="{49EC8090-E039-4DFA-8900-C89C951C9ACF}">
      <dgm:prSet phldrT="[Text]"/>
      <dgm:spPr/>
      <dgm:t>
        <a:bodyPr/>
        <a:lstStyle/>
        <a:p>
          <a:r>
            <a:rPr lang="en-US" dirty="0"/>
            <a:t>Air</a:t>
          </a:r>
        </a:p>
      </dgm:t>
    </dgm:pt>
    <dgm:pt modelId="{E802CD20-4D54-40A9-B7A7-E2C508A6EB77}" type="parTrans" cxnId="{A89304C5-7530-4515-9874-272AFB9C96F9}">
      <dgm:prSet/>
      <dgm:spPr/>
      <dgm:t>
        <a:bodyPr/>
        <a:lstStyle/>
        <a:p>
          <a:endParaRPr lang="en-US"/>
        </a:p>
      </dgm:t>
    </dgm:pt>
    <dgm:pt modelId="{BEE2C2AF-1772-46DD-B79F-E50800EE279A}" type="sibTrans" cxnId="{A89304C5-7530-4515-9874-272AFB9C96F9}">
      <dgm:prSet/>
      <dgm:spPr/>
      <dgm:t>
        <a:bodyPr/>
        <a:lstStyle/>
        <a:p>
          <a:endParaRPr lang="en-US"/>
        </a:p>
      </dgm:t>
    </dgm:pt>
    <dgm:pt modelId="{75FB7CA3-F4F1-48BF-A18F-A42A466F4844}">
      <dgm:prSet/>
      <dgm:spPr/>
      <dgm:t>
        <a:bodyPr/>
        <a:lstStyle/>
        <a:p>
          <a:r>
            <a:rPr lang="en-US" dirty="0"/>
            <a:t>Customs</a:t>
          </a:r>
        </a:p>
      </dgm:t>
    </dgm:pt>
    <dgm:pt modelId="{5A2ADF93-8736-47AB-8BA4-CF6B4A6862D4}" type="parTrans" cxnId="{8B0E037A-63E2-438C-BDD9-702B43242ABA}">
      <dgm:prSet/>
      <dgm:spPr/>
      <dgm:t>
        <a:bodyPr/>
        <a:lstStyle/>
        <a:p>
          <a:endParaRPr lang="en-US"/>
        </a:p>
      </dgm:t>
    </dgm:pt>
    <dgm:pt modelId="{E7EA083C-80D9-4E3D-985B-43F82E7A6AA9}" type="sibTrans" cxnId="{8B0E037A-63E2-438C-BDD9-702B43242ABA}">
      <dgm:prSet/>
      <dgm:spPr/>
      <dgm:t>
        <a:bodyPr/>
        <a:lstStyle/>
        <a:p>
          <a:endParaRPr lang="en-US"/>
        </a:p>
      </dgm:t>
    </dgm:pt>
    <dgm:pt modelId="{8E21CD0C-6113-4232-981E-D052A882B451}">
      <dgm:prSet/>
      <dgm:spPr/>
      <dgm:t>
        <a:bodyPr/>
        <a:lstStyle/>
        <a:p>
          <a:r>
            <a:rPr lang="en-US" dirty="0"/>
            <a:t>Noise</a:t>
          </a:r>
        </a:p>
      </dgm:t>
    </dgm:pt>
    <dgm:pt modelId="{0B203C32-DC96-4B57-802E-0FDE50526CE7}" type="parTrans" cxnId="{B908C268-B685-4171-9D62-14D1F80D4AAA}">
      <dgm:prSet/>
      <dgm:spPr/>
      <dgm:t>
        <a:bodyPr/>
        <a:lstStyle/>
        <a:p>
          <a:endParaRPr lang="en-US"/>
        </a:p>
      </dgm:t>
    </dgm:pt>
    <dgm:pt modelId="{5871CF81-37F7-43C3-8020-AF2D9CE18EB9}" type="sibTrans" cxnId="{B908C268-B685-4171-9D62-14D1F80D4AAA}">
      <dgm:prSet/>
      <dgm:spPr/>
      <dgm:t>
        <a:bodyPr/>
        <a:lstStyle/>
        <a:p>
          <a:endParaRPr lang="en-US"/>
        </a:p>
      </dgm:t>
    </dgm:pt>
    <dgm:pt modelId="{5A4CD809-36A2-4F1C-A384-A553F15DEBA3}" type="pres">
      <dgm:prSet presAssocID="{921A5817-B5C3-4EE6-B265-B4E02738E410}" presName="Name0" presStyleCnt="0">
        <dgm:presLayoutVars>
          <dgm:chMax val="1"/>
          <dgm:dir/>
          <dgm:animLvl val="ctr"/>
          <dgm:resizeHandles val="exact"/>
        </dgm:presLayoutVars>
      </dgm:prSet>
      <dgm:spPr/>
    </dgm:pt>
    <dgm:pt modelId="{BEF862DF-0E60-4514-A489-42AC2F5B753F}" type="pres">
      <dgm:prSet presAssocID="{D6E03E70-68CF-4207-AAB1-33B14F78345A}" presName="centerShape" presStyleLbl="node0" presStyleIdx="0" presStyleCnt="1"/>
      <dgm:spPr/>
    </dgm:pt>
    <dgm:pt modelId="{F84D9C47-21D0-425E-A127-40522962173C}" type="pres">
      <dgm:prSet presAssocID="{2F640700-DBB8-4593-B0C3-66CADE60D0B6}" presName="node" presStyleLbl="node1" presStyleIdx="0" presStyleCnt="5">
        <dgm:presLayoutVars>
          <dgm:bulletEnabled val="1"/>
        </dgm:presLayoutVars>
      </dgm:prSet>
      <dgm:spPr/>
    </dgm:pt>
    <dgm:pt modelId="{15842F02-B3EE-4BBF-8F81-5C7EE690C35C}" type="pres">
      <dgm:prSet presAssocID="{2F640700-DBB8-4593-B0C3-66CADE60D0B6}" presName="dummy" presStyleCnt="0"/>
      <dgm:spPr/>
    </dgm:pt>
    <dgm:pt modelId="{B3CA2929-9B78-412E-AB60-AD90F4E2E859}" type="pres">
      <dgm:prSet presAssocID="{233BB2DC-7C5D-4C6F-8519-65E7718C76CF}" presName="sibTrans" presStyleLbl="sibTrans2D1" presStyleIdx="0" presStyleCnt="5"/>
      <dgm:spPr/>
    </dgm:pt>
    <dgm:pt modelId="{7208EFDA-B26B-4A17-ACEC-15ABE5085A66}" type="pres">
      <dgm:prSet presAssocID="{2F0CBD53-8682-4693-9968-570A08F81B09}" presName="node" presStyleLbl="node1" presStyleIdx="1" presStyleCnt="5">
        <dgm:presLayoutVars>
          <dgm:bulletEnabled val="1"/>
        </dgm:presLayoutVars>
      </dgm:prSet>
      <dgm:spPr/>
    </dgm:pt>
    <dgm:pt modelId="{9D819DE2-20D3-4CA5-A00F-E494EE824155}" type="pres">
      <dgm:prSet presAssocID="{2F0CBD53-8682-4693-9968-570A08F81B09}" presName="dummy" presStyleCnt="0"/>
      <dgm:spPr/>
    </dgm:pt>
    <dgm:pt modelId="{D11EEF26-B568-41D4-B3E1-51CDC4EC14E5}" type="pres">
      <dgm:prSet presAssocID="{27430AE4-D1A7-4FF6-A00E-2E9A65C4D9D8}" presName="sibTrans" presStyleLbl="sibTrans2D1" presStyleIdx="1" presStyleCnt="5"/>
      <dgm:spPr/>
    </dgm:pt>
    <dgm:pt modelId="{2CD776F5-EB86-4823-9A25-033DF38C5252}" type="pres">
      <dgm:prSet presAssocID="{8E21CD0C-6113-4232-981E-D052A882B451}" presName="node" presStyleLbl="node1" presStyleIdx="2" presStyleCnt="5">
        <dgm:presLayoutVars>
          <dgm:bulletEnabled val="1"/>
        </dgm:presLayoutVars>
      </dgm:prSet>
      <dgm:spPr/>
    </dgm:pt>
    <dgm:pt modelId="{7BDF8A51-09C7-4085-8FD9-9855C326D594}" type="pres">
      <dgm:prSet presAssocID="{8E21CD0C-6113-4232-981E-D052A882B451}" presName="dummy" presStyleCnt="0"/>
      <dgm:spPr/>
    </dgm:pt>
    <dgm:pt modelId="{85A2EC7D-ACA5-4B2D-ACC0-CEABBA860512}" type="pres">
      <dgm:prSet presAssocID="{5871CF81-37F7-43C3-8020-AF2D9CE18EB9}" presName="sibTrans" presStyleLbl="sibTrans2D1" presStyleIdx="2" presStyleCnt="5"/>
      <dgm:spPr/>
    </dgm:pt>
    <dgm:pt modelId="{1DB37B5C-038B-4FF6-BE46-7FDA0A495319}" type="pres">
      <dgm:prSet presAssocID="{75FB7CA3-F4F1-48BF-A18F-A42A466F4844}" presName="node" presStyleLbl="node1" presStyleIdx="3" presStyleCnt="5">
        <dgm:presLayoutVars>
          <dgm:bulletEnabled val="1"/>
        </dgm:presLayoutVars>
      </dgm:prSet>
      <dgm:spPr/>
    </dgm:pt>
    <dgm:pt modelId="{72BC4772-9611-4099-8D3E-DD8EFD271F33}" type="pres">
      <dgm:prSet presAssocID="{75FB7CA3-F4F1-48BF-A18F-A42A466F4844}" presName="dummy" presStyleCnt="0"/>
      <dgm:spPr/>
    </dgm:pt>
    <dgm:pt modelId="{D89F6D8F-F76B-4103-B7EF-F54420D99A0B}" type="pres">
      <dgm:prSet presAssocID="{E7EA083C-80D9-4E3D-985B-43F82E7A6AA9}" presName="sibTrans" presStyleLbl="sibTrans2D1" presStyleIdx="3" presStyleCnt="5"/>
      <dgm:spPr/>
    </dgm:pt>
    <dgm:pt modelId="{824442E5-D164-4D3E-B7AE-802578D2E963}" type="pres">
      <dgm:prSet presAssocID="{49EC8090-E039-4DFA-8900-C89C951C9ACF}" presName="node" presStyleLbl="node1" presStyleIdx="4" presStyleCnt="5">
        <dgm:presLayoutVars>
          <dgm:bulletEnabled val="1"/>
        </dgm:presLayoutVars>
      </dgm:prSet>
      <dgm:spPr/>
    </dgm:pt>
    <dgm:pt modelId="{D6BA018B-2AB0-4275-99EA-468A0B7D6926}" type="pres">
      <dgm:prSet presAssocID="{49EC8090-E039-4DFA-8900-C89C951C9ACF}" presName="dummy" presStyleCnt="0"/>
      <dgm:spPr/>
    </dgm:pt>
    <dgm:pt modelId="{8456A195-8F2B-4480-97E9-76BEF2EC92C6}" type="pres">
      <dgm:prSet presAssocID="{BEE2C2AF-1772-46DD-B79F-E50800EE279A}" presName="sibTrans" presStyleLbl="sibTrans2D1" presStyleIdx="4" presStyleCnt="5"/>
      <dgm:spPr/>
    </dgm:pt>
  </dgm:ptLst>
  <dgm:cxnLst>
    <dgm:cxn modelId="{9EF672FB-37DC-4C15-85A9-7671A5C1091B}" type="presOf" srcId="{D6E03E70-68CF-4207-AAB1-33B14F78345A}" destId="{BEF862DF-0E60-4514-A489-42AC2F5B753F}" srcOrd="0" destOrd="0" presId="urn:microsoft.com/office/officeart/2005/8/layout/radial6"/>
    <dgm:cxn modelId="{DB1D14AF-A67A-49FA-A3E3-2CFF196FDBBF}" type="presOf" srcId="{2F640700-DBB8-4593-B0C3-66CADE60D0B6}" destId="{F84D9C47-21D0-425E-A127-40522962173C}" srcOrd="0" destOrd="0" presId="urn:microsoft.com/office/officeart/2005/8/layout/radial6"/>
    <dgm:cxn modelId="{F5BC188E-70D0-49F4-B544-7A2799CB8CAE}" type="presOf" srcId="{233BB2DC-7C5D-4C6F-8519-65E7718C76CF}" destId="{B3CA2929-9B78-412E-AB60-AD90F4E2E859}" srcOrd="0" destOrd="0" presId="urn:microsoft.com/office/officeart/2005/8/layout/radial6"/>
    <dgm:cxn modelId="{3C6602D2-7C66-4C19-844C-7E4C2847379E}" type="presOf" srcId="{BEE2C2AF-1772-46DD-B79F-E50800EE279A}" destId="{8456A195-8F2B-4480-97E9-76BEF2EC92C6}" srcOrd="0" destOrd="0" presId="urn:microsoft.com/office/officeart/2005/8/layout/radial6"/>
    <dgm:cxn modelId="{6165B0D6-08F0-465C-A82C-D7800DB6D485}" type="presOf" srcId="{49EC8090-E039-4DFA-8900-C89C951C9ACF}" destId="{824442E5-D164-4D3E-B7AE-802578D2E963}" srcOrd="0" destOrd="0" presId="urn:microsoft.com/office/officeart/2005/8/layout/radial6"/>
    <dgm:cxn modelId="{8B0E037A-63E2-438C-BDD9-702B43242ABA}" srcId="{D6E03E70-68CF-4207-AAB1-33B14F78345A}" destId="{75FB7CA3-F4F1-48BF-A18F-A42A466F4844}" srcOrd="3" destOrd="0" parTransId="{5A2ADF93-8736-47AB-8BA4-CF6B4A6862D4}" sibTransId="{E7EA083C-80D9-4E3D-985B-43F82E7A6AA9}"/>
    <dgm:cxn modelId="{0E506352-A7AF-4716-8780-986991FEEEBE}" type="presOf" srcId="{8E21CD0C-6113-4232-981E-D052A882B451}" destId="{2CD776F5-EB86-4823-9A25-033DF38C5252}" srcOrd="0" destOrd="0" presId="urn:microsoft.com/office/officeart/2005/8/layout/radial6"/>
    <dgm:cxn modelId="{CE89AB4C-1BFE-4776-9082-2A1EA8CBCD07}" type="presOf" srcId="{5871CF81-37F7-43C3-8020-AF2D9CE18EB9}" destId="{85A2EC7D-ACA5-4B2D-ACC0-CEABBA860512}" srcOrd="0" destOrd="0" presId="urn:microsoft.com/office/officeart/2005/8/layout/radial6"/>
    <dgm:cxn modelId="{9DD56D49-8116-41F1-9EC7-F57517F9FE34}" srcId="{921A5817-B5C3-4EE6-B265-B4E02738E410}" destId="{D6E03E70-68CF-4207-AAB1-33B14F78345A}" srcOrd="0" destOrd="0" parTransId="{F849BFD8-465C-4D65-894E-AE8C46000BBA}" sibTransId="{2485D907-FC29-419E-9E51-194FC4669914}"/>
    <dgm:cxn modelId="{67B3CA8C-3D7D-4450-8C4D-BD0890159E9D}" type="presOf" srcId="{921A5817-B5C3-4EE6-B265-B4E02738E410}" destId="{5A4CD809-36A2-4F1C-A384-A553F15DEBA3}" srcOrd="0" destOrd="0" presId="urn:microsoft.com/office/officeart/2005/8/layout/radial6"/>
    <dgm:cxn modelId="{5BED6DE7-F077-4BFA-8670-4FCE70D5AFA2}" type="presOf" srcId="{2F0CBD53-8682-4693-9968-570A08F81B09}" destId="{7208EFDA-B26B-4A17-ACEC-15ABE5085A66}" srcOrd="0" destOrd="0" presId="urn:microsoft.com/office/officeart/2005/8/layout/radial6"/>
    <dgm:cxn modelId="{CC87D9A9-FFA9-4CCC-B76D-64CED595DF90}" type="presOf" srcId="{27430AE4-D1A7-4FF6-A00E-2E9A65C4D9D8}" destId="{D11EEF26-B568-41D4-B3E1-51CDC4EC14E5}" srcOrd="0" destOrd="0" presId="urn:microsoft.com/office/officeart/2005/8/layout/radial6"/>
    <dgm:cxn modelId="{7987680F-9685-48DB-8CA7-CDD9E10AC866}" type="presOf" srcId="{E7EA083C-80D9-4E3D-985B-43F82E7A6AA9}" destId="{D89F6D8F-F76B-4103-B7EF-F54420D99A0B}" srcOrd="0" destOrd="0" presId="urn:microsoft.com/office/officeart/2005/8/layout/radial6"/>
    <dgm:cxn modelId="{B908C268-B685-4171-9D62-14D1F80D4AAA}" srcId="{D6E03E70-68CF-4207-AAB1-33B14F78345A}" destId="{8E21CD0C-6113-4232-981E-D052A882B451}" srcOrd="2" destOrd="0" parTransId="{0B203C32-DC96-4B57-802E-0FDE50526CE7}" sibTransId="{5871CF81-37F7-43C3-8020-AF2D9CE18EB9}"/>
    <dgm:cxn modelId="{77D1C0E8-EA88-402F-B0EC-B55E2F8876EC}" srcId="{D6E03E70-68CF-4207-AAB1-33B14F78345A}" destId="{2F640700-DBB8-4593-B0C3-66CADE60D0B6}" srcOrd="0" destOrd="0" parTransId="{6BBB4916-3A88-4140-88B9-6BE4904BCCBA}" sibTransId="{233BB2DC-7C5D-4C6F-8519-65E7718C76CF}"/>
    <dgm:cxn modelId="{A89304C5-7530-4515-9874-272AFB9C96F9}" srcId="{D6E03E70-68CF-4207-AAB1-33B14F78345A}" destId="{49EC8090-E039-4DFA-8900-C89C951C9ACF}" srcOrd="4" destOrd="0" parTransId="{E802CD20-4D54-40A9-B7A7-E2C508A6EB77}" sibTransId="{BEE2C2AF-1772-46DD-B79F-E50800EE279A}"/>
    <dgm:cxn modelId="{5CD0A6E5-2E2E-4652-98D2-CF6534A22AF3}" srcId="{D6E03E70-68CF-4207-AAB1-33B14F78345A}" destId="{2F0CBD53-8682-4693-9968-570A08F81B09}" srcOrd="1" destOrd="0" parTransId="{ECC4968B-E7C4-4B59-AEFD-643AFD63ACCC}" sibTransId="{27430AE4-D1A7-4FF6-A00E-2E9A65C4D9D8}"/>
    <dgm:cxn modelId="{4D37B81A-E0CD-4A08-B8D2-6486954F652D}" type="presOf" srcId="{75FB7CA3-F4F1-48BF-A18F-A42A466F4844}" destId="{1DB37B5C-038B-4FF6-BE46-7FDA0A495319}" srcOrd="0" destOrd="0" presId="urn:microsoft.com/office/officeart/2005/8/layout/radial6"/>
    <dgm:cxn modelId="{67D85CA2-78E8-432E-BB7D-6F6F9BA53DD5}" type="presParOf" srcId="{5A4CD809-36A2-4F1C-A384-A553F15DEBA3}" destId="{BEF862DF-0E60-4514-A489-42AC2F5B753F}" srcOrd="0" destOrd="0" presId="urn:microsoft.com/office/officeart/2005/8/layout/radial6"/>
    <dgm:cxn modelId="{E40D3C3C-EB7F-4424-A82C-E4AD9A05A9F2}" type="presParOf" srcId="{5A4CD809-36A2-4F1C-A384-A553F15DEBA3}" destId="{F84D9C47-21D0-425E-A127-40522962173C}" srcOrd="1" destOrd="0" presId="urn:microsoft.com/office/officeart/2005/8/layout/radial6"/>
    <dgm:cxn modelId="{B09AE445-B5ED-42A7-8DB6-1363B401CEB3}" type="presParOf" srcId="{5A4CD809-36A2-4F1C-A384-A553F15DEBA3}" destId="{15842F02-B3EE-4BBF-8F81-5C7EE690C35C}" srcOrd="2" destOrd="0" presId="urn:microsoft.com/office/officeart/2005/8/layout/radial6"/>
    <dgm:cxn modelId="{187C1373-E511-4ED7-AA81-72404D12DE3F}" type="presParOf" srcId="{5A4CD809-36A2-4F1C-A384-A553F15DEBA3}" destId="{B3CA2929-9B78-412E-AB60-AD90F4E2E859}" srcOrd="3" destOrd="0" presId="urn:microsoft.com/office/officeart/2005/8/layout/radial6"/>
    <dgm:cxn modelId="{50BBEB72-4D81-4E16-BB1D-AC1A163D6FD5}" type="presParOf" srcId="{5A4CD809-36A2-4F1C-A384-A553F15DEBA3}" destId="{7208EFDA-B26B-4A17-ACEC-15ABE5085A66}" srcOrd="4" destOrd="0" presId="urn:microsoft.com/office/officeart/2005/8/layout/radial6"/>
    <dgm:cxn modelId="{C8C796E3-CDD4-4DBB-B916-1DB8D3FA3357}" type="presParOf" srcId="{5A4CD809-36A2-4F1C-A384-A553F15DEBA3}" destId="{9D819DE2-20D3-4CA5-A00F-E494EE824155}" srcOrd="5" destOrd="0" presId="urn:microsoft.com/office/officeart/2005/8/layout/radial6"/>
    <dgm:cxn modelId="{0CEB6CA9-D4B7-44FD-9CC2-55A214DC724E}" type="presParOf" srcId="{5A4CD809-36A2-4F1C-A384-A553F15DEBA3}" destId="{D11EEF26-B568-41D4-B3E1-51CDC4EC14E5}" srcOrd="6" destOrd="0" presId="urn:microsoft.com/office/officeart/2005/8/layout/radial6"/>
    <dgm:cxn modelId="{66A14F30-720A-4C2C-BC29-5075DEB00CE3}" type="presParOf" srcId="{5A4CD809-36A2-4F1C-A384-A553F15DEBA3}" destId="{2CD776F5-EB86-4823-9A25-033DF38C5252}" srcOrd="7" destOrd="0" presId="urn:microsoft.com/office/officeart/2005/8/layout/radial6"/>
    <dgm:cxn modelId="{357D314E-7B95-409A-B453-ED00CE294E0F}" type="presParOf" srcId="{5A4CD809-36A2-4F1C-A384-A553F15DEBA3}" destId="{7BDF8A51-09C7-4085-8FD9-9855C326D594}" srcOrd="8" destOrd="0" presId="urn:microsoft.com/office/officeart/2005/8/layout/radial6"/>
    <dgm:cxn modelId="{3DB8BC85-904F-4D27-9FF3-7A72CE529669}" type="presParOf" srcId="{5A4CD809-36A2-4F1C-A384-A553F15DEBA3}" destId="{85A2EC7D-ACA5-4B2D-ACC0-CEABBA860512}" srcOrd="9" destOrd="0" presId="urn:microsoft.com/office/officeart/2005/8/layout/radial6"/>
    <dgm:cxn modelId="{C4E73F67-FCDA-4BBF-B2F0-43331EE50C97}" type="presParOf" srcId="{5A4CD809-36A2-4F1C-A384-A553F15DEBA3}" destId="{1DB37B5C-038B-4FF6-BE46-7FDA0A495319}" srcOrd="10" destOrd="0" presId="urn:microsoft.com/office/officeart/2005/8/layout/radial6"/>
    <dgm:cxn modelId="{7B39A79D-AC67-435D-8470-260186B39DD1}" type="presParOf" srcId="{5A4CD809-36A2-4F1C-A384-A553F15DEBA3}" destId="{72BC4772-9611-4099-8D3E-DD8EFD271F33}" srcOrd="11" destOrd="0" presId="urn:microsoft.com/office/officeart/2005/8/layout/radial6"/>
    <dgm:cxn modelId="{FCF8B86B-ED9C-4258-8AF4-812FA9326F20}" type="presParOf" srcId="{5A4CD809-36A2-4F1C-A384-A553F15DEBA3}" destId="{D89F6D8F-F76B-4103-B7EF-F54420D99A0B}" srcOrd="12" destOrd="0" presId="urn:microsoft.com/office/officeart/2005/8/layout/radial6"/>
    <dgm:cxn modelId="{9835B57A-9C4F-4905-A850-D43D78C42B7A}" type="presParOf" srcId="{5A4CD809-36A2-4F1C-A384-A553F15DEBA3}" destId="{824442E5-D164-4D3E-B7AE-802578D2E963}" srcOrd="13" destOrd="0" presId="urn:microsoft.com/office/officeart/2005/8/layout/radial6"/>
    <dgm:cxn modelId="{A82B8B17-9907-4D5F-A612-B11513E032C1}" type="presParOf" srcId="{5A4CD809-36A2-4F1C-A384-A553F15DEBA3}" destId="{D6BA018B-2AB0-4275-99EA-468A0B7D6926}" srcOrd="14" destOrd="0" presId="urn:microsoft.com/office/officeart/2005/8/layout/radial6"/>
    <dgm:cxn modelId="{BD74F258-3121-43F7-8417-1FBBD6CF6492}" type="presParOf" srcId="{5A4CD809-36A2-4F1C-A384-A553F15DEBA3}" destId="{8456A195-8F2B-4480-97E9-76BEF2EC92C6}"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05C5A-58F4-4BD4-8BE4-561A1D5E39F5}">
      <dsp:nvSpPr>
        <dsp:cNvPr id="0" name=""/>
        <dsp:cNvSpPr/>
      </dsp:nvSpPr>
      <dsp:spPr>
        <a:xfrm>
          <a:off x="5190643" y="2016424"/>
          <a:ext cx="91440" cy="349628"/>
        </a:xfrm>
        <a:custGeom>
          <a:avLst/>
          <a:gdLst/>
          <a:ahLst/>
          <a:cxnLst/>
          <a:rect l="0" t="0" r="0" b="0"/>
          <a:pathLst>
            <a:path>
              <a:moveTo>
                <a:pt x="45720" y="0"/>
              </a:moveTo>
              <a:lnTo>
                <a:pt x="45720" y="349628"/>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A96535-2EFD-456C-9B39-2EEF0C7B9EE8}">
      <dsp:nvSpPr>
        <dsp:cNvPr id="0" name=""/>
        <dsp:cNvSpPr/>
      </dsp:nvSpPr>
      <dsp:spPr>
        <a:xfrm>
          <a:off x="4229100" y="834346"/>
          <a:ext cx="1007263" cy="349628"/>
        </a:xfrm>
        <a:custGeom>
          <a:avLst/>
          <a:gdLst/>
          <a:ahLst/>
          <a:cxnLst/>
          <a:rect l="0" t="0" r="0" b="0"/>
          <a:pathLst>
            <a:path>
              <a:moveTo>
                <a:pt x="0" y="0"/>
              </a:moveTo>
              <a:lnTo>
                <a:pt x="0" y="174814"/>
              </a:lnTo>
              <a:lnTo>
                <a:pt x="1007263" y="174814"/>
              </a:lnTo>
              <a:lnTo>
                <a:pt x="1007263" y="349628"/>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CB1CF6-799F-453B-8E2F-7375BDAAD5AB}">
      <dsp:nvSpPr>
        <dsp:cNvPr id="0" name=""/>
        <dsp:cNvSpPr/>
      </dsp:nvSpPr>
      <dsp:spPr>
        <a:xfrm>
          <a:off x="3176116" y="2016424"/>
          <a:ext cx="91440" cy="349628"/>
        </a:xfrm>
        <a:custGeom>
          <a:avLst/>
          <a:gdLst/>
          <a:ahLst/>
          <a:cxnLst/>
          <a:rect l="0" t="0" r="0" b="0"/>
          <a:pathLst>
            <a:path>
              <a:moveTo>
                <a:pt x="45720" y="0"/>
              </a:moveTo>
              <a:lnTo>
                <a:pt x="45720" y="349628"/>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F75CE5-D33E-409B-8AF1-FC3B8CDD141A}">
      <dsp:nvSpPr>
        <dsp:cNvPr id="0" name=""/>
        <dsp:cNvSpPr/>
      </dsp:nvSpPr>
      <dsp:spPr>
        <a:xfrm>
          <a:off x="3221836" y="834346"/>
          <a:ext cx="1007263" cy="349628"/>
        </a:xfrm>
        <a:custGeom>
          <a:avLst/>
          <a:gdLst/>
          <a:ahLst/>
          <a:cxnLst/>
          <a:rect l="0" t="0" r="0" b="0"/>
          <a:pathLst>
            <a:path>
              <a:moveTo>
                <a:pt x="1007263" y="0"/>
              </a:moveTo>
              <a:lnTo>
                <a:pt x="1007263" y="174814"/>
              </a:lnTo>
              <a:lnTo>
                <a:pt x="0" y="174814"/>
              </a:lnTo>
              <a:lnTo>
                <a:pt x="0" y="349628"/>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D4EC4D-F505-46EA-ACD5-7B277B5D08AE}">
      <dsp:nvSpPr>
        <dsp:cNvPr id="0" name=""/>
        <dsp:cNvSpPr/>
      </dsp:nvSpPr>
      <dsp:spPr>
        <a:xfrm>
          <a:off x="3396650" y="1897"/>
          <a:ext cx="1664898" cy="83244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a:ln>
                <a:noFill/>
              </a:ln>
              <a:solidFill>
                <a:schemeClr val="tx1"/>
              </a:solidFill>
              <a:effectLst/>
              <a:latin typeface="Arial" panose="020B0604020202020204" pitchFamily="34" charset="0"/>
            </a:rPr>
            <a:t>Loss of work</a:t>
          </a:r>
        </a:p>
      </dsp:txBody>
      <dsp:txXfrm>
        <a:off x="3396650" y="1897"/>
        <a:ext cx="1664898" cy="832449"/>
      </dsp:txXfrm>
    </dsp:sp>
    <dsp:sp modelId="{B7B8CBD7-B6A3-45FD-BE22-48A5C8B7DD82}">
      <dsp:nvSpPr>
        <dsp:cNvPr id="0" name=""/>
        <dsp:cNvSpPr/>
      </dsp:nvSpPr>
      <dsp:spPr>
        <a:xfrm>
          <a:off x="2389387" y="1183975"/>
          <a:ext cx="1664898" cy="83244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a:ln>
                <a:noFill/>
              </a:ln>
              <a:solidFill>
                <a:schemeClr val="tx1"/>
              </a:solidFill>
              <a:effectLst/>
              <a:latin typeface="Arial" panose="020B0604020202020204" pitchFamily="34" charset="0"/>
            </a:rPr>
            <a:t>Loss of income</a:t>
          </a:r>
        </a:p>
      </dsp:txBody>
      <dsp:txXfrm>
        <a:off x="2389387" y="1183975"/>
        <a:ext cx="1664898" cy="832449"/>
      </dsp:txXfrm>
    </dsp:sp>
    <dsp:sp modelId="{21A0B4E7-DB0C-4DE4-853E-48F17847797E}">
      <dsp:nvSpPr>
        <dsp:cNvPr id="0" name=""/>
        <dsp:cNvSpPr/>
      </dsp:nvSpPr>
      <dsp:spPr>
        <a:xfrm>
          <a:off x="2389387" y="2366053"/>
          <a:ext cx="1664898" cy="83244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a:ln>
                <a:noFill/>
              </a:ln>
              <a:solidFill>
                <a:schemeClr val="tx1"/>
              </a:solidFill>
              <a:effectLst/>
              <a:latin typeface="Arial" panose="020B0604020202020204" pitchFamily="34" charset="0"/>
            </a:rPr>
            <a:t>Psychological damage</a:t>
          </a:r>
        </a:p>
      </dsp:txBody>
      <dsp:txXfrm>
        <a:off x="2389387" y="2366053"/>
        <a:ext cx="1664898" cy="832449"/>
      </dsp:txXfrm>
    </dsp:sp>
    <dsp:sp modelId="{48F04D41-003A-4071-AB07-C4CFAA2CF008}">
      <dsp:nvSpPr>
        <dsp:cNvPr id="0" name=""/>
        <dsp:cNvSpPr/>
      </dsp:nvSpPr>
      <dsp:spPr>
        <a:xfrm>
          <a:off x="4403914" y="1183975"/>
          <a:ext cx="1664898" cy="83244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a:ln>
                <a:noFill/>
              </a:ln>
              <a:solidFill>
                <a:schemeClr val="tx1"/>
              </a:solidFill>
              <a:effectLst/>
              <a:latin typeface="Arial" panose="020B0604020202020204" pitchFamily="34" charset="0"/>
            </a:rPr>
            <a:t>Loss of status </a:t>
          </a:r>
        </a:p>
      </dsp:txBody>
      <dsp:txXfrm>
        <a:off x="4403914" y="1183975"/>
        <a:ext cx="1664898" cy="832449"/>
      </dsp:txXfrm>
    </dsp:sp>
    <dsp:sp modelId="{1553F679-1E00-44CE-827B-8890F9E4D1BD}">
      <dsp:nvSpPr>
        <dsp:cNvPr id="0" name=""/>
        <dsp:cNvSpPr/>
      </dsp:nvSpPr>
      <dsp:spPr>
        <a:xfrm>
          <a:off x="4403914" y="2366053"/>
          <a:ext cx="1664898" cy="83244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457200" marR="0" lvl="1" indent="0" algn="ctr"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n-US" sz="1800" b="0" i="0" u="none" strike="noStrike" kern="1200" cap="none" normalizeH="0" baseline="0">
              <a:ln>
                <a:noFill/>
              </a:ln>
              <a:solidFill>
                <a:schemeClr val="tx1"/>
              </a:solidFill>
              <a:effectLst/>
              <a:latin typeface="Arial" panose="020B0604020202020204" pitchFamily="34" charset="0"/>
            </a:rPr>
            <a:t>social damage. </a:t>
          </a:r>
        </a:p>
        <a:p>
          <a:pPr marL="457200" marR="0" lvl="1"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chemeClr val="tx1"/>
            </a:solidFill>
            <a:effectLst/>
            <a:latin typeface="Arial" panose="020B0604020202020204" pitchFamily="34" charset="0"/>
          </a:endParaRPr>
        </a:p>
      </dsp:txBody>
      <dsp:txXfrm>
        <a:off x="4403914" y="2366053"/>
        <a:ext cx="1664898" cy="8324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782C5-63DC-45B5-BE94-D83AE4CA5FBD}">
      <dsp:nvSpPr>
        <dsp:cNvPr id="0" name=""/>
        <dsp:cNvSpPr/>
      </dsp:nvSpPr>
      <dsp:spPr>
        <a:xfrm>
          <a:off x="3321885" y="0"/>
          <a:ext cx="3300938" cy="3301441"/>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5527BA-F965-412C-9221-DAEBB01B1EFA}">
      <dsp:nvSpPr>
        <dsp:cNvPr id="0" name=""/>
        <dsp:cNvSpPr/>
      </dsp:nvSpPr>
      <dsp:spPr>
        <a:xfrm>
          <a:off x="4051501" y="1191920"/>
          <a:ext cx="1834268" cy="916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Primary</a:t>
          </a:r>
        </a:p>
      </dsp:txBody>
      <dsp:txXfrm>
        <a:off x="4051501" y="1191920"/>
        <a:ext cx="1834268" cy="916914"/>
      </dsp:txXfrm>
    </dsp:sp>
    <dsp:sp modelId="{334272DD-73C7-4CFB-A150-1C76173EB87F}">
      <dsp:nvSpPr>
        <dsp:cNvPr id="0" name=""/>
        <dsp:cNvSpPr/>
      </dsp:nvSpPr>
      <dsp:spPr>
        <a:xfrm>
          <a:off x="2405061" y="1896922"/>
          <a:ext cx="3300938" cy="3301441"/>
        </a:xfrm>
        <a:prstGeom prst="leftCircularArrow">
          <a:avLst>
            <a:gd name="adj1" fmla="val 10980"/>
            <a:gd name="adj2" fmla="val 1142322"/>
            <a:gd name="adj3" fmla="val 6300000"/>
            <a:gd name="adj4" fmla="val 18900000"/>
            <a:gd name="adj5" fmla="val 12500"/>
          </a:avLst>
        </a:prstGeom>
        <a:solidFill>
          <a:schemeClr val="accent5">
            <a:hueOff val="3118619"/>
            <a:satOff val="-2006"/>
            <a:lumOff val="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0AC31C-7D28-4926-B4BD-E5AE854849AC}">
      <dsp:nvSpPr>
        <dsp:cNvPr id="0" name=""/>
        <dsp:cNvSpPr/>
      </dsp:nvSpPr>
      <dsp:spPr>
        <a:xfrm>
          <a:off x="3138396" y="3099816"/>
          <a:ext cx="1834268" cy="916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Secondary</a:t>
          </a:r>
        </a:p>
      </dsp:txBody>
      <dsp:txXfrm>
        <a:off x="3138396" y="3099816"/>
        <a:ext cx="1834268" cy="916914"/>
      </dsp:txXfrm>
    </dsp:sp>
    <dsp:sp modelId="{07B97438-FD6F-40DF-A698-1D35EC5619DD}">
      <dsp:nvSpPr>
        <dsp:cNvPr id="0" name=""/>
        <dsp:cNvSpPr/>
      </dsp:nvSpPr>
      <dsp:spPr>
        <a:xfrm>
          <a:off x="3556825" y="4020845"/>
          <a:ext cx="2836017" cy="2837154"/>
        </a:xfrm>
        <a:prstGeom prst="blockArc">
          <a:avLst>
            <a:gd name="adj1" fmla="val 13500000"/>
            <a:gd name="adj2" fmla="val 10800000"/>
            <a:gd name="adj3" fmla="val 12740"/>
          </a:avLst>
        </a:prstGeom>
        <a:solidFill>
          <a:schemeClr val="accent5">
            <a:hueOff val="6237238"/>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29847F-F173-414A-8492-6FE7E5D0A17F}">
      <dsp:nvSpPr>
        <dsp:cNvPr id="0" name=""/>
        <dsp:cNvSpPr/>
      </dsp:nvSpPr>
      <dsp:spPr>
        <a:xfrm>
          <a:off x="4055840" y="5010454"/>
          <a:ext cx="1834268" cy="916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Tertiary</a:t>
          </a:r>
        </a:p>
      </dsp:txBody>
      <dsp:txXfrm>
        <a:off x="4055840" y="5010454"/>
        <a:ext cx="1834268" cy="9169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A0C9D-728A-40A5-B615-A9704E8827AD}">
      <dsp:nvSpPr>
        <dsp:cNvPr id="0" name=""/>
        <dsp:cNvSpPr/>
      </dsp:nvSpPr>
      <dsp:spPr>
        <a:xfrm>
          <a:off x="508115" y="0"/>
          <a:ext cx="5758641" cy="3090333"/>
        </a:xfrm>
        <a:prstGeom prst="rightArrow">
          <a:avLst/>
        </a:prstGeom>
        <a:gradFill rotWithShape="0">
          <a:gsLst>
            <a:gs pos="0">
              <a:schemeClr val="accent4">
                <a:tint val="40000"/>
                <a:hueOff val="0"/>
                <a:satOff val="0"/>
                <a:lumOff val="0"/>
                <a:alphaOff val="0"/>
                <a:tint val="98000"/>
                <a:lumMod val="114000"/>
              </a:schemeClr>
            </a:gs>
            <a:gs pos="100000">
              <a:schemeClr val="accent4">
                <a:tint val="40000"/>
                <a:hueOff val="0"/>
                <a:satOff val="0"/>
                <a:lumOff val="0"/>
                <a:alphaOff val="0"/>
                <a:shade val="90000"/>
                <a:lumMod val="84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4008D7EC-491B-4A67-818F-5B73ABDE6942}">
      <dsp:nvSpPr>
        <dsp:cNvPr id="0" name=""/>
        <dsp:cNvSpPr/>
      </dsp:nvSpPr>
      <dsp:spPr>
        <a:xfrm>
          <a:off x="224781" y="927099"/>
          <a:ext cx="2032461" cy="1236133"/>
        </a:xfrm>
        <a:prstGeom prst="round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Disease Agent</a:t>
          </a:r>
        </a:p>
      </dsp:txBody>
      <dsp:txXfrm>
        <a:off x="285124" y="987442"/>
        <a:ext cx="1911775" cy="1115447"/>
      </dsp:txXfrm>
    </dsp:sp>
    <dsp:sp modelId="{88C858E9-8D9A-4A58-AE28-FF8CAAEEA26C}">
      <dsp:nvSpPr>
        <dsp:cNvPr id="0" name=""/>
        <dsp:cNvSpPr/>
      </dsp:nvSpPr>
      <dsp:spPr>
        <a:xfrm>
          <a:off x="2371205" y="927099"/>
          <a:ext cx="2032461" cy="1236133"/>
        </a:xfrm>
        <a:prstGeom prst="roundRect">
          <a:avLst/>
        </a:prstGeom>
        <a:gradFill rotWithShape="0">
          <a:gsLst>
            <a:gs pos="0">
              <a:schemeClr val="accent4">
                <a:hueOff val="1329380"/>
                <a:satOff val="481"/>
                <a:lumOff val="-3921"/>
                <a:alphaOff val="0"/>
                <a:tint val="98000"/>
                <a:lumMod val="114000"/>
              </a:schemeClr>
            </a:gs>
            <a:gs pos="100000">
              <a:schemeClr val="accent4">
                <a:hueOff val="1329380"/>
                <a:satOff val="481"/>
                <a:lumOff val="-3921"/>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Man</a:t>
          </a:r>
        </a:p>
      </dsp:txBody>
      <dsp:txXfrm>
        <a:off x="2431548" y="987442"/>
        <a:ext cx="1911775" cy="1115447"/>
      </dsp:txXfrm>
    </dsp:sp>
    <dsp:sp modelId="{5AF5EC47-7918-481D-9DEB-96E8558038AA}">
      <dsp:nvSpPr>
        <dsp:cNvPr id="0" name=""/>
        <dsp:cNvSpPr/>
      </dsp:nvSpPr>
      <dsp:spPr>
        <a:xfrm>
          <a:off x="4517628" y="927099"/>
          <a:ext cx="2032461" cy="1236133"/>
        </a:xfrm>
        <a:prstGeom prst="roundRect">
          <a:avLst/>
        </a:prstGeom>
        <a:gradFill rotWithShape="0">
          <a:gsLst>
            <a:gs pos="0">
              <a:schemeClr val="accent4">
                <a:hueOff val="2658761"/>
                <a:satOff val="962"/>
                <a:lumOff val="-7843"/>
                <a:alphaOff val="0"/>
                <a:tint val="98000"/>
                <a:lumMod val="114000"/>
              </a:schemeClr>
            </a:gs>
            <a:gs pos="100000">
              <a:schemeClr val="accent4">
                <a:hueOff val="2658761"/>
                <a:satOff val="962"/>
                <a:lumOff val="-7843"/>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Disease</a:t>
          </a:r>
        </a:p>
      </dsp:txBody>
      <dsp:txXfrm>
        <a:off x="4577971" y="987442"/>
        <a:ext cx="1911775" cy="11154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C250E8-2348-44E8-994E-86931417CA09}">
      <dsp:nvSpPr>
        <dsp:cNvPr id="0" name=""/>
        <dsp:cNvSpPr/>
      </dsp:nvSpPr>
      <dsp:spPr>
        <a:xfrm>
          <a:off x="4321968" y="281"/>
          <a:ext cx="3548062" cy="1774031"/>
        </a:xfrm>
        <a:prstGeom prst="roundRect">
          <a:avLst>
            <a:gd name="adj" fmla="val 1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Environment</a:t>
          </a:r>
        </a:p>
      </dsp:txBody>
      <dsp:txXfrm>
        <a:off x="4373928" y="52241"/>
        <a:ext cx="3444142" cy="1670111"/>
      </dsp:txXfrm>
    </dsp:sp>
    <dsp:sp modelId="{4C24DF0F-F5AC-46BC-9CD5-F65EF3138F3D}">
      <dsp:nvSpPr>
        <dsp:cNvPr id="0" name=""/>
        <dsp:cNvSpPr/>
      </dsp:nvSpPr>
      <dsp:spPr>
        <a:xfrm rot="3600000">
          <a:off x="6634753" y="3118544"/>
          <a:ext cx="1857399" cy="620910"/>
        </a:xfrm>
        <a:prstGeom prst="leftRightArrow">
          <a:avLst>
            <a:gd name="adj1" fmla="val 60000"/>
            <a:gd name="adj2" fmla="val 5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6821026" y="3242726"/>
        <a:ext cx="1484853" cy="372546"/>
      </dsp:txXfrm>
    </dsp:sp>
    <dsp:sp modelId="{C41F6298-CDE7-4831-8EE2-639654EF0772}">
      <dsp:nvSpPr>
        <dsp:cNvPr id="0" name=""/>
        <dsp:cNvSpPr/>
      </dsp:nvSpPr>
      <dsp:spPr>
        <a:xfrm>
          <a:off x="7256874" y="5083687"/>
          <a:ext cx="3548062" cy="1774031"/>
        </a:xfrm>
        <a:prstGeom prst="roundRect">
          <a:avLst>
            <a:gd name="adj" fmla="val 10000"/>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Host</a:t>
          </a:r>
        </a:p>
      </dsp:txBody>
      <dsp:txXfrm>
        <a:off x="7308834" y="5135647"/>
        <a:ext cx="3444142" cy="1670111"/>
      </dsp:txXfrm>
    </dsp:sp>
    <dsp:sp modelId="{5556C575-12B0-4746-B839-B0433067B213}">
      <dsp:nvSpPr>
        <dsp:cNvPr id="0" name=""/>
        <dsp:cNvSpPr/>
      </dsp:nvSpPr>
      <dsp:spPr>
        <a:xfrm rot="10800000">
          <a:off x="5167300" y="5660247"/>
          <a:ext cx="1857399" cy="620910"/>
        </a:xfrm>
        <a:prstGeom prst="leftRightArrow">
          <a:avLst>
            <a:gd name="adj1" fmla="val 60000"/>
            <a:gd name="adj2" fmla="val 50000"/>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rot="10800000">
        <a:off x="5353573" y="5784429"/>
        <a:ext cx="1484853" cy="372546"/>
      </dsp:txXfrm>
    </dsp:sp>
    <dsp:sp modelId="{3FE2C0F6-109A-4B2E-8126-ECEEDDCFBCCE}">
      <dsp:nvSpPr>
        <dsp:cNvPr id="0" name=""/>
        <dsp:cNvSpPr/>
      </dsp:nvSpPr>
      <dsp:spPr>
        <a:xfrm>
          <a:off x="1387062" y="5083687"/>
          <a:ext cx="3548062" cy="1774031"/>
        </a:xfrm>
        <a:prstGeom prst="roundRect">
          <a:avLst>
            <a:gd name="adj" fmla="val 10000"/>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Agent</a:t>
          </a:r>
        </a:p>
      </dsp:txBody>
      <dsp:txXfrm>
        <a:off x="1439022" y="5135647"/>
        <a:ext cx="3444142" cy="1670111"/>
      </dsp:txXfrm>
    </dsp:sp>
    <dsp:sp modelId="{7B40400A-9128-4D03-A2C2-B701934693B0}">
      <dsp:nvSpPr>
        <dsp:cNvPr id="0" name=""/>
        <dsp:cNvSpPr/>
      </dsp:nvSpPr>
      <dsp:spPr>
        <a:xfrm rot="18000000">
          <a:off x="3699847" y="3118544"/>
          <a:ext cx="1857399" cy="620910"/>
        </a:xfrm>
        <a:prstGeom prst="leftRightArrow">
          <a:avLst>
            <a:gd name="adj1" fmla="val 60000"/>
            <a:gd name="adj2" fmla="val 50000"/>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3886120" y="3242726"/>
        <a:ext cx="1484853" cy="3725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2C85F-479C-4903-8F39-CE256599FF21}">
      <dsp:nvSpPr>
        <dsp:cNvPr id="0" name=""/>
        <dsp:cNvSpPr/>
      </dsp:nvSpPr>
      <dsp:spPr>
        <a:xfrm>
          <a:off x="4865962" y="2512727"/>
          <a:ext cx="1792204" cy="1792204"/>
        </a:xfrm>
        <a:prstGeom prst="ellipse">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Agent</a:t>
          </a:r>
        </a:p>
      </dsp:txBody>
      <dsp:txXfrm>
        <a:off x="5128424" y="2775189"/>
        <a:ext cx="1267280" cy="1267280"/>
      </dsp:txXfrm>
    </dsp:sp>
    <dsp:sp modelId="{92BFF2B1-95E2-466A-85AF-B6CFB76E7CB2}">
      <dsp:nvSpPr>
        <dsp:cNvPr id="0" name=""/>
        <dsp:cNvSpPr/>
      </dsp:nvSpPr>
      <dsp:spPr>
        <a:xfrm rot="16200000">
          <a:off x="5572642" y="1861373"/>
          <a:ext cx="378845" cy="609349"/>
        </a:xfrm>
        <a:prstGeom prst="rightArrow">
          <a:avLst>
            <a:gd name="adj1" fmla="val 60000"/>
            <a:gd name="adj2" fmla="val 50000"/>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629469" y="2040070"/>
        <a:ext cx="265192" cy="365609"/>
      </dsp:txXfrm>
    </dsp:sp>
    <dsp:sp modelId="{1D551C68-5E5D-410B-A07F-CB843A60739A}">
      <dsp:nvSpPr>
        <dsp:cNvPr id="0" name=""/>
        <dsp:cNvSpPr/>
      </dsp:nvSpPr>
      <dsp:spPr>
        <a:xfrm>
          <a:off x="4865962" y="5720"/>
          <a:ext cx="1792204" cy="1792204"/>
        </a:xfrm>
        <a:prstGeom prst="ellipse">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Bacteria</a:t>
          </a:r>
        </a:p>
      </dsp:txBody>
      <dsp:txXfrm>
        <a:off x="5128424" y="268182"/>
        <a:ext cx="1267280" cy="1267280"/>
      </dsp:txXfrm>
    </dsp:sp>
    <dsp:sp modelId="{95A6ACC0-CB49-475D-88E6-6234EA6061BE}">
      <dsp:nvSpPr>
        <dsp:cNvPr id="0" name=""/>
        <dsp:cNvSpPr/>
      </dsp:nvSpPr>
      <dsp:spPr>
        <a:xfrm>
          <a:off x="6815423" y="3104154"/>
          <a:ext cx="378845" cy="609349"/>
        </a:xfrm>
        <a:prstGeom prst="rightArrow">
          <a:avLst>
            <a:gd name="adj1" fmla="val 60000"/>
            <a:gd name="adj2" fmla="val 50000"/>
          </a:avLst>
        </a:prstGeom>
        <a:gradFill rotWithShape="0">
          <a:gsLst>
            <a:gs pos="0">
              <a:schemeClr val="accent4">
                <a:hueOff val="886254"/>
                <a:satOff val="321"/>
                <a:lumOff val="-2614"/>
                <a:alphaOff val="0"/>
                <a:tint val="98000"/>
                <a:lumMod val="114000"/>
              </a:schemeClr>
            </a:gs>
            <a:gs pos="100000">
              <a:schemeClr val="accent4">
                <a:hueOff val="886254"/>
                <a:satOff val="321"/>
                <a:lumOff val="-2614"/>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815423" y="3226024"/>
        <a:ext cx="265192" cy="365609"/>
      </dsp:txXfrm>
    </dsp:sp>
    <dsp:sp modelId="{4E1447A0-858B-4FD9-879F-2EF22D3EDBC0}">
      <dsp:nvSpPr>
        <dsp:cNvPr id="0" name=""/>
        <dsp:cNvSpPr/>
      </dsp:nvSpPr>
      <dsp:spPr>
        <a:xfrm>
          <a:off x="7372969" y="2512727"/>
          <a:ext cx="1792204" cy="1792204"/>
        </a:xfrm>
        <a:prstGeom prst="ellipse">
          <a:avLst/>
        </a:prstGeom>
        <a:gradFill rotWithShape="0">
          <a:gsLst>
            <a:gs pos="0">
              <a:schemeClr val="accent4">
                <a:hueOff val="886254"/>
                <a:satOff val="321"/>
                <a:lumOff val="-2614"/>
                <a:alphaOff val="0"/>
                <a:tint val="98000"/>
                <a:lumMod val="114000"/>
              </a:schemeClr>
            </a:gs>
            <a:gs pos="100000">
              <a:schemeClr val="accent4">
                <a:hueOff val="886254"/>
                <a:satOff val="321"/>
                <a:lumOff val="-2614"/>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Fungi</a:t>
          </a:r>
        </a:p>
      </dsp:txBody>
      <dsp:txXfrm>
        <a:off x="7635431" y="2775189"/>
        <a:ext cx="1267280" cy="1267280"/>
      </dsp:txXfrm>
    </dsp:sp>
    <dsp:sp modelId="{77F4234A-D9B1-4694-BFCD-4A10C5681344}">
      <dsp:nvSpPr>
        <dsp:cNvPr id="0" name=""/>
        <dsp:cNvSpPr/>
      </dsp:nvSpPr>
      <dsp:spPr>
        <a:xfrm rot="5400000">
          <a:off x="5572642" y="4346936"/>
          <a:ext cx="378845" cy="609349"/>
        </a:xfrm>
        <a:prstGeom prst="rightArrow">
          <a:avLst>
            <a:gd name="adj1" fmla="val 60000"/>
            <a:gd name="adj2" fmla="val 50000"/>
          </a:avLst>
        </a:prstGeom>
        <a:gradFill rotWithShape="0">
          <a:gsLst>
            <a:gs pos="0">
              <a:schemeClr val="accent4">
                <a:hueOff val="1772507"/>
                <a:satOff val="641"/>
                <a:lumOff val="-5229"/>
                <a:alphaOff val="0"/>
                <a:tint val="98000"/>
                <a:lumMod val="114000"/>
              </a:schemeClr>
            </a:gs>
            <a:gs pos="100000">
              <a:schemeClr val="accent4">
                <a:hueOff val="1772507"/>
                <a:satOff val="641"/>
                <a:lumOff val="-5229"/>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629469" y="4411980"/>
        <a:ext cx="265192" cy="365609"/>
      </dsp:txXfrm>
    </dsp:sp>
    <dsp:sp modelId="{0E4E8BE6-BB07-4F52-88AB-7312A56E2396}">
      <dsp:nvSpPr>
        <dsp:cNvPr id="0" name=""/>
        <dsp:cNvSpPr/>
      </dsp:nvSpPr>
      <dsp:spPr>
        <a:xfrm>
          <a:off x="4865962" y="5019734"/>
          <a:ext cx="1792204" cy="1792204"/>
        </a:xfrm>
        <a:prstGeom prst="ellipse">
          <a:avLst/>
        </a:prstGeom>
        <a:gradFill rotWithShape="0">
          <a:gsLst>
            <a:gs pos="0">
              <a:schemeClr val="accent4">
                <a:hueOff val="1772507"/>
                <a:satOff val="641"/>
                <a:lumOff val="-5229"/>
                <a:alphaOff val="0"/>
                <a:tint val="98000"/>
                <a:lumMod val="114000"/>
              </a:schemeClr>
            </a:gs>
            <a:gs pos="100000">
              <a:schemeClr val="accent4">
                <a:hueOff val="1772507"/>
                <a:satOff val="641"/>
                <a:lumOff val="-5229"/>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Viruses</a:t>
          </a:r>
        </a:p>
      </dsp:txBody>
      <dsp:txXfrm>
        <a:off x="5128424" y="5282196"/>
        <a:ext cx="1267280" cy="1267280"/>
      </dsp:txXfrm>
    </dsp:sp>
    <dsp:sp modelId="{775D79A7-32AB-438C-85FC-611E26B5923E}">
      <dsp:nvSpPr>
        <dsp:cNvPr id="0" name=""/>
        <dsp:cNvSpPr/>
      </dsp:nvSpPr>
      <dsp:spPr>
        <a:xfrm rot="10800000">
          <a:off x="4329860" y="3104154"/>
          <a:ext cx="378845" cy="609349"/>
        </a:xfrm>
        <a:prstGeom prst="rightArrow">
          <a:avLst>
            <a:gd name="adj1" fmla="val 60000"/>
            <a:gd name="adj2" fmla="val 50000"/>
          </a:avLst>
        </a:prstGeom>
        <a:gradFill rotWithShape="0">
          <a:gsLst>
            <a:gs pos="0">
              <a:schemeClr val="accent4">
                <a:hueOff val="2658761"/>
                <a:satOff val="962"/>
                <a:lumOff val="-7843"/>
                <a:alphaOff val="0"/>
                <a:tint val="98000"/>
                <a:lumMod val="114000"/>
              </a:schemeClr>
            </a:gs>
            <a:gs pos="100000">
              <a:schemeClr val="accent4">
                <a:hueOff val="2658761"/>
                <a:satOff val="962"/>
                <a:lumOff val="-7843"/>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4443513" y="3226024"/>
        <a:ext cx="265192" cy="365609"/>
      </dsp:txXfrm>
    </dsp:sp>
    <dsp:sp modelId="{F8CBA7BB-8B96-4EF7-AA52-F77FE98A96DC}">
      <dsp:nvSpPr>
        <dsp:cNvPr id="0" name=""/>
        <dsp:cNvSpPr/>
      </dsp:nvSpPr>
      <dsp:spPr>
        <a:xfrm>
          <a:off x="2358955" y="2512727"/>
          <a:ext cx="1792204" cy="1792204"/>
        </a:xfrm>
        <a:prstGeom prst="ellipse">
          <a:avLst/>
        </a:prstGeom>
        <a:gradFill rotWithShape="0">
          <a:gsLst>
            <a:gs pos="0">
              <a:schemeClr val="accent4">
                <a:hueOff val="2658761"/>
                <a:satOff val="962"/>
                <a:lumOff val="-7843"/>
                <a:alphaOff val="0"/>
                <a:tint val="98000"/>
                <a:lumMod val="114000"/>
              </a:schemeClr>
            </a:gs>
            <a:gs pos="100000">
              <a:schemeClr val="accent4">
                <a:hueOff val="2658761"/>
                <a:satOff val="962"/>
                <a:lumOff val="-7843"/>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Amoeba</a:t>
          </a:r>
        </a:p>
      </dsp:txBody>
      <dsp:txXfrm>
        <a:off x="2621417" y="2775189"/>
        <a:ext cx="1267280" cy="12672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2C85F-479C-4903-8F39-CE256599FF21}">
      <dsp:nvSpPr>
        <dsp:cNvPr id="0" name=""/>
        <dsp:cNvSpPr/>
      </dsp:nvSpPr>
      <dsp:spPr>
        <a:xfrm>
          <a:off x="4798438" y="2702993"/>
          <a:ext cx="1927253" cy="1927253"/>
        </a:xfrm>
        <a:prstGeom prst="ellipse">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dirty="0"/>
            <a:t>Host</a:t>
          </a:r>
        </a:p>
      </dsp:txBody>
      <dsp:txXfrm>
        <a:off x="5080678" y="2985233"/>
        <a:ext cx="1362773" cy="1362773"/>
      </dsp:txXfrm>
    </dsp:sp>
    <dsp:sp modelId="{92BFF2B1-95E2-466A-85AF-B6CFB76E7CB2}">
      <dsp:nvSpPr>
        <dsp:cNvPr id="0" name=""/>
        <dsp:cNvSpPr/>
      </dsp:nvSpPr>
      <dsp:spPr>
        <a:xfrm rot="16200000">
          <a:off x="5557387" y="2000762"/>
          <a:ext cx="409354" cy="655266"/>
        </a:xfrm>
        <a:prstGeom prst="rightArrow">
          <a:avLst>
            <a:gd name="adj1" fmla="val 60000"/>
            <a:gd name="adj2" fmla="val 50000"/>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618790" y="2193218"/>
        <a:ext cx="286548" cy="393160"/>
      </dsp:txXfrm>
    </dsp:sp>
    <dsp:sp modelId="{1D551C68-5E5D-410B-A07F-CB843A60739A}">
      <dsp:nvSpPr>
        <dsp:cNvPr id="0" name=""/>
        <dsp:cNvSpPr/>
      </dsp:nvSpPr>
      <dsp:spPr>
        <a:xfrm>
          <a:off x="4798438" y="3373"/>
          <a:ext cx="1927253" cy="1927253"/>
        </a:xfrm>
        <a:prstGeom prst="ellipse">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Genetic Mutation</a:t>
          </a:r>
        </a:p>
      </dsp:txBody>
      <dsp:txXfrm>
        <a:off x="5080678" y="285613"/>
        <a:ext cx="1362773" cy="1362773"/>
      </dsp:txXfrm>
    </dsp:sp>
    <dsp:sp modelId="{95A6ACC0-CB49-475D-88E6-6234EA6061BE}">
      <dsp:nvSpPr>
        <dsp:cNvPr id="0" name=""/>
        <dsp:cNvSpPr/>
      </dsp:nvSpPr>
      <dsp:spPr>
        <a:xfrm rot="20520000">
          <a:off x="6830114" y="2925453"/>
          <a:ext cx="409354" cy="655266"/>
        </a:xfrm>
        <a:prstGeom prst="rightArrow">
          <a:avLst>
            <a:gd name="adj1" fmla="val 60000"/>
            <a:gd name="adj2" fmla="val 50000"/>
          </a:avLst>
        </a:prstGeom>
        <a:gradFill rotWithShape="0">
          <a:gsLst>
            <a:gs pos="0">
              <a:schemeClr val="accent4">
                <a:hueOff val="664690"/>
                <a:satOff val="240"/>
                <a:lumOff val="-1961"/>
                <a:alphaOff val="0"/>
                <a:tint val="98000"/>
                <a:lumMod val="114000"/>
              </a:schemeClr>
            </a:gs>
            <a:gs pos="100000">
              <a:schemeClr val="accent4">
                <a:hueOff val="664690"/>
                <a:satOff val="240"/>
                <a:lumOff val="-1961"/>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833119" y="3075481"/>
        <a:ext cx="286548" cy="393160"/>
      </dsp:txXfrm>
    </dsp:sp>
    <dsp:sp modelId="{4E1447A0-858B-4FD9-879F-2EF22D3EDBC0}">
      <dsp:nvSpPr>
        <dsp:cNvPr id="0" name=""/>
        <dsp:cNvSpPr/>
      </dsp:nvSpPr>
      <dsp:spPr>
        <a:xfrm>
          <a:off x="7365929" y="1868765"/>
          <a:ext cx="1927253" cy="1927253"/>
        </a:xfrm>
        <a:prstGeom prst="ellipse">
          <a:avLst/>
        </a:prstGeom>
        <a:gradFill rotWithShape="0">
          <a:gsLst>
            <a:gs pos="0">
              <a:schemeClr val="accent4">
                <a:hueOff val="664690"/>
                <a:satOff val="240"/>
                <a:lumOff val="-1961"/>
                <a:alphaOff val="0"/>
                <a:tint val="98000"/>
                <a:lumMod val="114000"/>
              </a:schemeClr>
            </a:gs>
            <a:gs pos="100000">
              <a:schemeClr val="accent4">
                <a:hueOff val="664690"/>
                <a:satOff val="240"/>
                <a:lumOff val="-1961"/>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Age</a:t>
          </a:r>
        </a:p>
      </dsp:txBody>
      <dsp:txXfrm>
        <a:off x="7648169" y="2151005"/>
        <a:ext cx="1362773" cy="1362773"/>
      </dsp:txXfrm>
    </dsp:sp>
    <dsp:sp modelId="{E8DFB7E8-24AE-4846-A8BB-B6714BAF1188}">
      <dsp:nvSpPr>
        <dsp:cNvPr id="0" name=""/>
        <dsp:cNvSpPr/>
      </dsp:nvSpPr>
      <dsp:spPr>
        <a:xfrm rot="3240000">
          <a:off x="6343976" y="4421633"/>
          <a:ext cx="409354" cy="655266"/>
        </a:xfrm>
        <a:prstGeom prst="rightArrow">
          <a:avLst>
            <a:gd name="adj1" fmla="val 60000"/>
            <a:gd name="adj2" fmla="val 50000"/>
          </a:avLst>
        </a:prstGeom>
        <a:gradFill rotWithShape="0">
          <a:gsLst>
            <a:gs pos="0">
              <a:schemeClr val="accent4">
                <a:hueOff val="1329380"/>
                <a:satOff val="481"/>
                <a:lumOff val="-3921"/>
                <a:alphaOff val="0"/>
                <a:tint val="98000"/>
                <a:lumMod val="114000"/>
              </a:schemeClr>
            </a:gs>
            <a:gs pos="100000">
              <a:schemeClr val="accent4">
                <a:hueOff val="1329380"/>
                <a:satOff val="481"/>
                <a:lumOff val="-3921"/>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369287" y="4503010"/>
        <a:ext cx="286548" cy="393160"/>
      </dsp:txXfrm>
    </dsp:sp>
    <dsp:sp modelId="{7461D65E-4DCC-4D85-98BB-3C5F4F764604}">
      <dsp:nvSpPr>
        <dsp:cNvPr id="0" name=""/>
        <dsp:cNvSpPr/>
      </dsp:nvSpPr>
      <dsp:spPr>
        <a:xfrm>
          <a:off x="6385235" y="4887032"/>
          <a:ext cx="1927253" cy="1927253"/>
        </a:xfrm>
        <a:prstGeom prst="ellipse">
          <a:avLst/>
        </a:prstGeom>
        <a:gradFill rotWithShape="0">
          <a:gsLst>
            <a:gs pos="0">
              <a:schemeClr val="accent4">
                <a:hueOff val="1329380"/>
                <a:satOff val="481"/>
                <a:lumOff val="-3921"/>
                <a:alphaOff val="0"/>
                <a:tint val="98000"/>
                <a:lumMod val="114000"/>
              </a:schemeClr>
            </a:gs>
            <a:gs pos="100000">
              <a:schemeClr val="accent4">
                <a:hueOff val="1329380"/>
                <a:satOff val="481"/>
                <a:lumOff val="-3921"/>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Sex</a:t>
          </a:r>
        </a:p>
      </dsp:txBody>
      <dsp:txXfrm>
        <a:off x="6667475" y="5169272"/>
        <a:ext cx="1362773" cy="1362773"/>
      </dsp:txXfrm>
    </dsp:sp>
    <dsp:sp modelId="{77F4234A-D9B1-4694-BFCD-4A10C5681344}">
      <dsp:nvSpPr>
        <dsp:cNvPr id="0" name=""/>
        <dsp:cNvSpPr/>
      </dsp:nvSpPr>
      <dsp:spPr>
        <a:xfrm rot="7560000">
          <a:off x="4770799" y="4421633"/>
          <a:ext cx="409354" cy="655266"/>
        </a:xfrm>
        <a:prstGeom prst="rightArrow">
          <a:avLst>
            <a:gd name="adj1" fmla="val 60000"/>
            <a:gd name="adj2" fmla="val 50000"/>
          </a:avLst>
        </a:prstGeom>
        <a:gradFill rotWithShape="0">
          <a:gsLst>
            <a:gs pos="0">
              <a:schemeClr val="accent4">
                <a:hueOff val="1994071"/>
                <a:satOff val="721"/>
                <a:lumOff val="-5882"/>
                <a:alphaOff val="0"/>
                <a:tint val="98000"/>
                <a:lumMod val="114000"/>
              </a:schemeClr>
            </a:gs>
            <a:gs pos="100000">
              <a:schemeClr val="accent4">
                <a:hueOff val="1994071"/>
                <a:satOff val="721"/>
                <a:lumOff val="-5882"/>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4868294" y="4503010"/>
        <a:ext cx="286548" cy="393160"/>
      </dsp:txXfrm>
    </dsp:sp>
    <dsp:sp modelId="{0E4E8BE6-BB07-4F52-88AB-7312A56E2396}">
      <dsp:nvSpPr>
        <dsp:cNvPr id="0" name=""/>
        <dsp:cNvSpPr/>
      </dsp:nvSpPr>
      <dsp:spPr>
        <a:xfrm>
          <a:off x="3211641" y="4887032"/>
          <a:ext cx="1927253" cy="1927253"/>
        </a:xfrm>
        <a:prstGeom prst="ellipse">
          <a:avLst/>
        </a:prstGeom>
        <a:gradFill rotWithShape="0">
          <a:gsLst>
            <a:gs pos="0">
              <a:schemeClr val="accent4">
                <a:hueOff val="1994071"/>
                <a:satOff val="721"/>
                <a:lumOff val="-5882"/>
                <a:alphaOff val="0"/>
                <a:tint val="98000"/>
                <a:lumMod val="114000"/>
              </a:schemeClr>
            </a:gs>
            <a:gs pos="100000">
              <a:schemeClr val="accent4">
                <a:hueOff val="1994071"/>
                <a:satOff val="721"/>
                <a:lumOff val="-5882"/>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Health </a:t>
          </a:r>
          <a:r>
            <a:rPr lang="en-US" sz="2100" kern="1200" dirty="0" err="1"/>
            <a:t>Behaviour</a:t>
          </a:r>
          <a:endParaRPr lang="en-US" sz="2100" kern="1200" dirty="0"/>
        </a:p>
      </dsp:txBody>
      <dsp:txXfrm>
        <a:off x="3493881" y="5169272"/>
        <a:ext cx="1362773" cy="1362773"/>
      </dsp:txXfrm>
    </dsp:sp>
    <dsp:sp modelId="{775D79A7-32AB-438C-85FC-611E26B5923E}">
      <dsp:nvSpPr>
        <dsp:cNvPr id="0" name=""/>
        <dsp:cNvSpPr/>
      </dsp:nvSpPr>
      <dsp:spPr>
        <a:xfrm rot="11880000">
          <a:off x="4284660" y="2925453"/>
          <a:ext cx="409354" cy="655266"/>
        </a:xfrm>
        <a:prstGeom prst="rightArrow">
          <a:avLst>
            <a:gd name="adj1" fmla="val 60000"/>
            <a:gd name="adj2" fmla="val 50000"/>
          </a:avLst>
        </a:prstGeom>
        <a:gradFill rotWithShape="0">
          <a:gsLst>
            <a:gs pos="0">
              <a:schemeClr val="accent4">
                <a:hueOff val="2658761"/>
                <a:satOff val="962"/>
                <a:lumOff val="-7843"/>
                <a:alphaOff val="0"/>
                <a:tint val="98000"/>
                <a:lumMod val="114000"/>
              </a:schemeClr>
            </a:gs>
            <a:gs pos="100000">
              <a:schemeClr val="accent4">
                <a:hueOff val="2658761"/>
                <a:satOff val="962"/>
                <a:lumOff val="-7843"/>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4404461" y="3075481"/>
        <a:ext cx="286548" cy="393160"/>
      </dsp:txXfrm>
    </dsp:sp>
    <dsp:sp modelId="{F8CBA7BB-8B96-4EF7-AA52-F77FE98A96DC}">
      <dsp:nvSpPr>
        <dsp:cNvPr id="0" name=""/>
        <dsp:cNvSpPr/>
      </dsp:nvSpPr>
      <dsp:spPr>
        <a:xfrm>
          <a:off x="2230947" y="1868765"/>
          <a:ext cx="1927253" cy="1927253"/>
        </a:xfrm>
        <a:prstGeom prst="ellipse">
          <a:avLst/>
        </a:prstGeom>
        <a:gradFill rotWithShape="0">
          <a:gsLst>
            <a:gs pos="0">
              <a:schemeClr val="accent4">
                <a:hueOff val="2658761"/>
                <a:satOff val="962"/>
                <a:lumOff val="-7843"/>
                <a:alphaOff val="0"/>
                <a:tint val="98000"/>
                <a:lumMod val="114000"/>
              </a:schemeClr>
            </a:gs>
            <a:gs pos="100000">
              <a:schemeClr val="accent4">
                <a:hueOff val="2658761"/>
                <a:satOff val="962"/>
                <a:lumOff val="-7843"/>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Immunity</a:t>
          </a:r>
        </a:p>
      </dsp:txBody>
      <dsp:txXfrm>
        <a:off x="2513187" y="2151005"/>
        <a:ext cx="1362773" cy="13627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6A195-8F2B-4480-97E9-76BEF2EC92C6}">
      <dsp:nvSpPr>
        <dsp:cNvPr id="0" name=""/>
        <dsp:cNvSpPr/>
      </dsp:nvSpPr>
      <dsp:spPr>
        <a:xfrm>
          <a:off x="3274689" y="846074"/>
          <a:ext cx="5642621" cy="5642621"/>
        </a:xfrm>
        <a:prstGeom prst="blockArc">
          <a:avLst>
            <a:gd name="adj1" fmla="val 11880000"/>
            <a:gd name="adj2" fmla="val 16200000"/>
            <a:gd name="adj3" fmla="val 4642"/>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9F6D8F-F76B-4103-B7EF-F54420D99A0B}">
      <dsp:nvSpPr>
        <dsp:cNvPr id="0" name=""/>
        <dsp:cNvSpPr/>
      </dsp:nvSpPr>
      <dsp:spPr>
        <a:xfrm>
          <a:off x="3274689" y="846074"/>
          <a:ext cx="5642621" cy="5642621"/>
        </a:xfrm>
        <a:prstGeom prst="blockArc">
          <a:avLst>
            <a:gd name="adj1" fmla="val 7560000"/>
            <a:gd name="adj2" fmla="val 11880000"/>
            <a:gd name="adj3" fmla="val 464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A2EC7D-ACA5-4B2D-ACC0-CEABBA860512}">
      <dsp:nvSpPr>
        <dsp:cNvPr id="0" name=""/>
        <dsp:cNvSpPr/>
      </dsp:nvSpPr>
      <dsp:spPr>
        <a:xfrm>
          <a:off x="3274689" y="846074"/>
          <a:ext cx="5642621" cy="5642621"/>
        </a:xfrm>
        <a:prstGeom prst="blockArc">
          <a:avLst>
            <a:gd name="adj1" fmla="val 3240000"/>
            <a:gd name="adj2" fmla="val 7560000"/>
            <a:gd name="adj3" fmla="val 464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1EEF26-B568-41D4-B3E1-51CDC4EC14E5}">
      <dsp:nvSpPr>
        <dsp:cNvPr id="0" name=""/>
        <dsp:cNvSpPr/>
      </dsp:nvSpPr>
      <dsp:spPr>
        <a:xfrm>
          <a:off x="3274689" y="846074"/>
          <a:ext cx="5642621" cy="5642621"/>
        </a:xfrm>
        <a:prstGeom prst="blockArc">
          <a:avLst>
            <a:gd name="adj1" fmla="val 20520000"/>
            <a:gd name="adj2" fmla="val 3240000"/>
            <a:gd name="adj3" fmla="val 464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CA2929-9B78-412E-AB60-AD90F4E2E859}">
      <dsp:nvSpPr>
        <dsp:cNvPr id="0" name=""/>
        <dsp:cNvSpPr/>
      </dsp:nvSpPr>
      <dsp:spPr>
        <a:xfrm>
          <a:off x="3274689" y="846074"/>
          <a:ext cx="5642621" cy="5642621"/>
        </a:xfrm>
        <a:prstGeom prst="blockArc">
          <a:avLst>
            <a:gd name="adj1" fmla="val 16200000"/>
            <a:gd name="adj2" fmla="val 20520000"/>
            <a:gd name="adj3" fmla="val 464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F862DF-0E60-4514-A489-42AC2F5B753F}">
      <dsp:nvSpPr>
        <dsp:cNvPr id="0" name=""/>
        <dsp:cNvSpPr/>
      </dsp:nvSpPr>
      <dsp:spPr>
        <a:xfrm>
          <a:off x="4796730" y="2368115"/>
          <a:ext cx="2598539" cy="259853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Environment</a:t>
          </a:r>
        </a:p>
      </dsp:txBody>
      <dsp:txXfrm>
        <a:off x="5177277" y="2748662"/>
        <a:ext cx="1837445" cy="1837445"/>
      </dsp:txXfrm>
    </dsp:sp>
    <dsp:sp modelId="{F84D9C47-21D0-425E-A127-40522962173C}">
      <dsp:nvSpPr>
        <dsp:cNvPr id="0" name=""/>
        <dsp:cNvSpPr/>
      </dsp:nvSpPr>
      <dsp:spPr>
        <a:xfrm>
          <a:off x="5186511" y="2069"/>
          <a:ext cx="1818977" cy="1818977"/>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Sanitation</a:t>
          </a:r>
        </a:p>
      </dsp:txBody>
      <dsp:txXfrm>
        <a:off x="5452894" y="268452"/>
        <a:ext cx="1286211" cy="1286211"/>
      </dsp:txXfrm>
    </dsp:sp>
    <dsp:sp modelId="{7208EFDA-B26B-4A17-ACEC-15ABE5085A66}">
      <dsp:nvSpPr>
        <dsp:cNvPr id="0" name=""/>
        <dsp:cNvSpPr/>
      </dsp:nvSpPr>
      <dsp:spPr>
        <a:xfrm>
          <a:off x="7807458" y="1906299"/>
          <a:ext cx="1818977" cy="1818977"/>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Water</a:t>
          </a:r>
        </a:p>
      </dsp:txBody>
      <dsp:txXfrm>
        <a:off x="8073841" y="2172682"/>
        <a:ext cx="1286211" cy="1286211"/>
      </dsp:txXfrm>
    </dsp:sp>
    <dsp:sp modelId="{2CD776F5-EB86-4823-9A25-033DF38C5252}">
      <dsp:nvSpPr>
        <dsp:cNvPr id="0" name=""/>
        <dsp:cNvSpPr/>
      </dsp:nvSpPr>
      <dsp:spPr>
        <a:xfrm>
          <a:off x="6806345" y="4987407"/>
          <a:ext cx="1818977" cy="1818977"/>
        </a:xfrm>
        <a:prstGeom prst="ellips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Noise</a:t>
          </a:r>
        </a:p>
      </dsp:txBody>
      <dsp:txXfrm>
        <a:off x="7072728" y="5253790"/>
        <a:ext cx="1286211" cy="1286211"/>
      </dsp:txXfrm>
    </dsp:sp>
    <dsp:sp modelId="{1DB37B5C-038B-4FF6-BE46-7FDA0A495319}">
      <dsp:nvSpPr>
        <dsp:cNvPr id="0" name=""/>
        <dsp:cNvSpPr/>
      </dsp:nvSpPr>
      <dsp:spPr>
        <a:xfrm>
          <a:off x="3566676" y="4987407"/>
          <a:ext cx="1818977" cy="1818977"/>
        </a:xfrm>
        <a:prstGeom prst="ellips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Customs</a:t>
          </a:r>
        </a:p>
      </dsp:txBody>
      <dsp:txXfrm>
        <a:off x="3833059" y="5253790"/>
        <a:ext cx="1286211" cy="1286211"/>
      </dsp:txXfrm>
    </dsp:sp>
    <dsp:sp modelId="{824442E5-D164-4D3E-B7AE-802578D2E963}">
      <dsp:nvSpPr>
        <dsp:cNvPr id="0" name=""/>
        <dsp:cNvSpPr/>
      </dsp:nvSpPr>
      <dsp:spPr>
        <a:xfrm>
          <a:off x="2565563" y="1906299"/>
          <a:ext cx="1818977" cy="1818977"/>
        </a:xfrm>
        <a:prstGeom prst="ellipse">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Air</a:t>
          </a:r>
        </a:p>
      </dsp:txBody>
      <dsp:txXfrm>
        <a:off x="2831946" y="2172682"/>
        <a:ext cx="1286211" cy="128621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F543E5-0673-42FF-8571-C0B892EF7AFE}" type="datetimeFigureOut">
              <a:rPr lang="en-US" smtClean="0"/>
              <a:t>2/24/2018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AB5CC8-E856-414A-9BB5-38AA822D5309}" type="slidenum">
              <a:rPr lang="en-US" smtClean="0"/>
              <a:t>‹#›</a:t>
            </a:fld>
            <a:endParaRPr lang="en-US"/>
          </a:p>
        </p:txBody>
      </p:sp>
    </p:spTree>
    <p:extLst>
      <p:ext uri="{BB962C8B-B14F-4D97-AF65-F5344CB8AC3E}">
        <p14:creationId xmlns:p14="http://schemas.microsoft.com/office/powerpoint/2010/main" val="904290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1</a:t>
            </a:fld>
            <a:endParaRPr lang="en-US"/>
          </a:p>
        </p:txBody>
      </p:sp>
    </p:spTree>
    <p:extLst>
      <p:ext uri="{BB962C8B-B14F-4D97-AF65-F5344CB8AC3E}">
        <p14:creationId xmlns:p14="http://schemas.microsoft.com/office/powerpoint/2010/main" val="354207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10</a:t>
            </a:fld>
            <a:endParaRPr lang="en-US"/>
          </a:p>
        </p:txBody>
      </p:sp>
    </p:spTree>
    <p:extLst>
      <p:ext uri="{BB962C8B-B14F-4D97-AF65-F5344CB8AC3E}">
        <p14:creationId xmlns:p14="http://schemas.microsoft.com/office/powerpoint/2010/main" val="7218240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100</a:t>
            </a:fld>
            <a:endParaRPr lang="en-US"/>
          </a:p>
        </p:txBody>
      </p:sp>
    </p:spTree>
    <p:extLst>
      <p:ext uri="{BB962C8B-B14F-4D97-AF65-F5344CB8AC3E}">
        <p14:creationId xmlns:p14="http://schemas.microsoft.com/office/powerpoint/2010/main" val="30130131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101</a:t>
            </a:fld>
            <a:endParaRPr lang="en-US"/>
          </a:p>
        </p:txBody>
      </p:sp>
    </p:spTree>
    <p:extLst>
      <p:ext uri="{BB962C8B-B14F-4D97-AF65-F5344CB8AC3E}">
        <p14:creationId xmlns:p14="http://schemas.microsoft.com/office/powerpoint/2010/main" val="2526195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11</a:t>
            </a:fld>
            <a:endParaRPr lang="en-US"/>
          </a:p>
        </p:txBody>
      </p:sp>
    </p:spTree>
    <p:extLst>
      <p:ext uri="{BB962C8B-B14F-4D97-AF65-F5344CB8AC3E}">
        <p14:creationId xmlns:p14="http://schemas.microsoft.com/office/powerpoint/2010/main" val="225057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12</a:t>
            </a:fld>
            <a:endParaRPr lang="en-US"/>
          </a:p>
        </p:txBody>
      </p:sp>
    </p:spTree>
    <p:extLst>
      <p:ext uri="{BB962C8B-B14F-4D97-AF65-F5344CB8AC3E}">
        <p14:creationId xmlns:p14="http://schemas.microsoft.com/office/powerpoint/2010/main" val="3883594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13</a:t>
            </a:fld>
            <a:endParaRPr lang="en-US"/>
          </a:p>
        </p:txBody>
      </p:sp>
    </p:spTree>
    <p:extLst>
      <p:ext uri="{BB962C8B-B14F-4D97-AF65-F5344CB8AC3E}">
        <p14:creationId xmlns:p14="http://schemas.microsoft.com/office/powerpoint/2010/main" val="1415755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14</a:t>
            </a:fld>
            <a:endParaRPr lang="en-US"/>
          </a:p>
        </p:txBody>
      </p:sp>
    </p:spTree>
    <p:extLst>
      <p:ext uri="{BB962C8B-B14F-4D97-AF65-F5344CB8AC3E}">
        <p14:creationId xmlns:p14="http://schemas.microsoft.com/office/powerpoint/2010/main" val="912290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15</a:t>
            </a:fld>
            <a:endParaRPr lang="en-US"/>
          </a:p>
        </p:txBody>
      </p:sp>
    </p:spTree>
    <p:extLst>
      <p:ext uri="{BB962C8B-B14F-4D97-AF65-F5344CB8AC3E}">
        <p14:creationId xmlns:p14="http://schemas.microsoft.com/office/powerpoint/2010/main" val="3774293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16</a:t>
            </a:fld>
            <a:endParaRPr lang="en-US"/>
          </a:p>
        </p:txBody>
      </p:sp>
    </p:spTree>
    <p:extLst>
      <p:ext uri="{BB962C8B-B14F-4D97-AF65-F5344CB8AC3E}">
        <p14:creationId xmlns:p14="http://schemas.microsoft.com/office/powerpoint/2010/main" val="1900567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17</a:t>
            </a:fld>
            <a:endParaRPr lang="en-US"/>
          </a:p>
        </p:txBody>
      </p:sp>
    </p:spTree>
    <p:extLst>
      <p:ext uri="{BB962C8B-B14F-4D97-AF65-F5344CB8AC3E}">
        <p14:creationId xmlns:p14="http://schemas.microsoft.com/office/powerpoint/2010/main" val="4177190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18</a:t>
            </a:fld>
            <a:endParaRPr lang="en-US"/>
          </a:p>
        </p:txBody>
      </p:sp>
    </p:spTree>
    <p:extLst>
      <p:ext uri="{BB962C8B-B14F-4D97-AF65-F5344CB8AC3E}">
        <p14:creationId xmlns:p14="http://schemas.microsoft.com/office/powerpoint/2010/main" val="947168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19</a:t>
            </a:fld>
            <a:endParaRPr lang="en-US"/>
          </a:p>
        </p:txBody>
      </p:sp>
    </p:spTree>
    <p:extLst>
      <p:ext uri="{BB962C8B-B14F-4D97-AF65-F5344CB8AC3E}">
        <p14:creationId xmlns:p14="http://schemas.microsoft.com/office/powerpoint/2010/main" val="2807824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2</a:t>
            </a:fld>
            <a:endParaRPr lang="en-US"/>
          </a:p>
        </p:txBody>
      </p:sp>
    </p:spTree>
    <p:extLst>
      <p:ext uri="{BB962C8B-B14F-4D97-AF65-F5344CB8AC3E}">
        <p14:creationId xmlns:p14="http://schemas.microsoft.com/office/powerpoint/2010/main" val="1748947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20</a:t>
            </a:fld>
            <a:endParaRPr lang="en-US"/>
          </a:p>
        </p:txBody>
      </p:sp>
    </p:spTree>
    <p:extLst>
      <p:ext uri="{BB962C8B-B14F-4D97-AF65-F5344CB8AC3E}">
        <p14:creationId xmlns:p14="http://schemas.microsoft.com/office/powerpoint/2010/main" val="282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21</a:t>
            </a:fld>
            <a:endParaRPr lang="en-US"/>
          </a:p>
        </p:txBody>
      </p:sp>
    </p:spTree>
    <p:extLst>
      <p:ext uri="{BB962C8B-B14F-4D97-AF65-F5344CB8AC3E}">
        <p14:creationId xmlns:p14="http://schemas.microsoft.com/office/powerpoint/2010/main" val="3712246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22</a:t>
            </a:fld>
            <a:endParaRPr lang="en-US"/>
          </a:p>
        </p:txBody>
      </p:sp>
    </p:spTree>
    <p:extLst>
      <p:ext uri="{BB962C8B-B14F-4D97-AF65-F5344CB8AC3E}">
        <p14:creationId xmlns:p14="http://schemas.microsoft.com/office/powerpoint/2010/main" val="2689570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23</a:t>
            </a:fld>
            <a:endParaRPr lang="en-US"/>
          </a:p>
        </p:txBody>
      </p:sp>
    </p:spTree>
    <p:extLst>
      <p:ext uri="{BB962C8B-B14F-4D97-AF65-F5344CB8AC3E}">
        <p14:creationId xmlns:p14="http://schemas.microsoft.com/office/powerpoint/2010/main" val="1684267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24</a:t>
            </a:fld>
            <a:endParaRPr lang="en-US"/>
          </a:p>
        </p:txBody>
      </p:sp>
    </p:spTree>
    <p:extLst>
      <p:ext uri="{BB962C8B-B14F-4D97-AF65-F5344CB8AC3E}">
        <p14:creationId xmlns:p14="http://schemas.microsoft.com/office/powerpoint/2010/main" val="1312754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25</a:t>
            </a:fld>
            <a:endParaRPr lang="en-US"/>
          </a:p>
        </p:txBody>
      </p:sp>
    </p:spTree>
    <p:extLst>
      <p:ext uri="{BB962C8B-B14F-4D97-AF65-F5344CB8AC3E}">
        <p14:creationId xmlns:p14="http://schemas.microsoft.com/office/powerpoint/2010/main" val="2543651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26</a:t>
            </a:fld>
            <a:endParaRPr lang="en-US"/>
          </a:p>
        </p:txBody>
      </p:sp>
    </p:spTree>
    <p:extLst>
      <p:ext uri="{BB962C8B-B14F-4D97-AF65-F5344CB8AC3E}">
        <p14:creationId xmlns:p14="http://schemas.microsoft.com/office/powerpoint/2010/main" val="1335811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27</a:t>
            </a:fld>
            <a:endParaRPr lang="en-US"/>
          </a:p>
        </p:txBody>
      </p:sp>
    </p:spTree>
    <p:extLst>
      <p:ext uri="{BB962C8B-B14F-4D97-AF65-F5344CB8AC3E}">
        <p14:creationId xmlns:p14="http://schemas.microsoft.com/office/powerpoint/2010/main" val="1596068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28</a:t>
            </a:fld>
            <a:endParaRPr lang="en-US"/>
          </a:p>
        </p:txBody>
      </p:sp>
    </p:spTree>
    <p:extLst>
      <p:ext uri="{BB962C8B-B14F-4D97-AF65-F5344CB8AC3E}">
        <p14:creationId xmlns:p14="http://schemas.microsoft.com/office/powerpoint/2010/main" val="1953407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29</a:t>
            </a:fld>
            <a:endParaRPr lang="en-US"/>
          </a:p>
        </p:txBody>
      </p:sp>
    </p:spTree>
    <p:extLst>
      <p:ext uri="{BB962C8B-B14F-4D97-AF65-F5344CB8AC3E}">
        <p14:creationId xmlns:p14="http://schemas.microsoft.com/office/powerpoint/2010/main" val="1165907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3</a:t>
            </a:fld>
            <a:endParaRPr lang="en-US"/>
          </a:p>
        </p:txBody>
      </p:sp>
    </p:spTree>
    <p:extLst>
      <p:ext uri="{BB962C8B-B14F-4D97-AF65-F5344CB8AC3E}">
        <p14:creationId xmlns:p14="http://schemas.microsoft.com/office/powerpoint/2010/main" val="24313847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30</a:t>
            </a:fld>
            <a:endParaRPr lang="en-US"/>
          </a:p>
        </p:txBody>
      </p:sp>
    </p:spTree>
    <p:extLst>
      <p:ext uri="{BB962C8B-B14F-4D97-AF65-F5344CB8AC3E}">
        <p14:creationId xmlns:p14="http://schemas.microsoft.com/office/powerpoint/2010/main" val="171470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31</a:t>
            </a:fld>
            <a:endParaRPr lang="en-US"/>
          </a:p>
        </p:txBody>
      </p:sp>
    </p:spTree>
    <p:extLst>
      <p:ext uri="{BB962C8B-B14F-4D97-AF65-F5344CB8AC3E}">
        <p14:creationId xmlns:p14="http://schemas.microsoft.com/office/powerpoint/2010/main" val="2536216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32</a:t>
            </a:fld>
            <a:endParaRPr lang="en-US"/>
          </a:p>
        </p:txBody>
      </p:sp>
    </p:spTree>
    <p:extLst>
      <p:ext uri="{BB962C8B-B14F-4D97-AF65-F5344CB8AC3E}">
        <p14:creationId xmlns:p14="http://schemas.microsoft.com/office/powerpoint/2010/main" val="2546847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33</a:t>
            </a:fld>
            <a:endParaRPr lang="en-US"/>
          </a:p>
        </p:txBody>
      </p:sp>
    </p:spTree>
    <p:extLst>
      <p:ext uri="{BB962C8B-B14F-4D97-AF65-F5344CB8AC3E}">
        <p14:creationId xmlns:p14="http://schemas.microsoft.com/office/powerpoint/2010/main" val="3770445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34</a:t>
            </a:fld>
            <a:endParaRPr lang="en-US"/>
          </a:p>
        </p:txBody>
      </p:sp>
    </p:spTree>
    <p:extLst>
      <p:ext uri="{BB962C8B-B14F-4D97-AF65-F5344CB8AC3E}">
        <p14:creationId xmlns:p14="http://schemas.microsoft.com/office/powerpoint/2010/main" val="10520246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35</a:t>
            </a:fld>
            <a:endParaRPr lang="en-US"/>
          </a:p>
        </p:txBody>
      </p:sp>
    </p:spTree>
    <p:extLst>
      <p:ext uri="{BB962C8B-B14F-4D97-AF65-F5344CB8AC3E}">
        <p14:creationId xmlns:p14="http://schemas.microsoft.com/office/powerpoint/2010/main" val="2832577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36</a:t>
            </a:fld>
            <a:endParaRPr lang="en-US"/>
          </a:p>
        </p:txBody>
      </p:sp>
    </p:spTree>
    <p:extLst>
      <p:ext uri="{BB962C8B-B14F-4D97-AF65-F5344CB8AC3E}">
        <p14:creationId xmlns:p14="http://schemas.microsoft.com/office/powerpoint/2010/main" val="1185458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37</a:t>
            </a:fld>
            <a:endParaRPr lang="en-US"/>
          </a:p>
        </p:txBody>
      </p:sp>
    </p:spTree>
    <p:extLst>
      <p:ext uri="{BB962C8B-B14F-4D97-AF65-F5344CB8AC3E}">
        <p14:creationId xmlns:p14="http://schemas.microsoft.com/office/powerpoint/2010/main" val="3872106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38</a:t>
            </a:fld>
            <a:endParaRPr lang="en-US"/>
          </a:p>
        </p:txBody>
      </p:sp>
    </p:spTree>
    <p:extLst>
      <p:ext uri="{BB962C8B-B14F-4D97-AF65-F5344CB8AC3E}">
        <p14:creationId xmlns:p14="http://schemas.microsoft.com/office/powerpoint/2010/main" val="10931138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39</a:t>
            </a:fld>
            <a:endParaRPr lang="en-US"/>
          </a:p>
        </p:txBody>
      </p:sp>
    </p:spTree>
    <p:extLst>
      <p:ext uri="{BB962C8B-B14F-4D97-AF65-F5344CB8AC3E}">
        <p14:creationId xmlns:p14="http://schemas.microsoft.com/office/powerpoint/2010/main" val="3397031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4</a:t>
            </a:fld>
            <a:endParaRPr lang="en-US"/>
          </a:p>
        </p:txBody>
      </p:sp>
    </p:spTree>
    <p:extLst>
      <p:ext uri="{BB962C8B-B14F-4D97-AF65-F5344CB8AC3E}">
        <p14:creationId xmlns:p14="http://schemas.microsoft.com/office/powerpoint/2010/main" val="910193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40</a:t>
            </a:fld>
            <a:endParaRPr lang="en-US"/>
          </a:p>
        </p:txBody>
      </p:sp>
    </p:spTree>
    <p:extLst>
      <p:ext uri="{BB962C8B-B14F-4D97-AF65-F5344CB8AC3E}">
        <p14:creationId xmlns:p14="http://schemas.microsoft.com/office/powerpoint/2010/main" val="17484835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41</a:t>
            </a:fld>
            <a:endParaRPr lang="en-US"/>
          </a:p>
        </p:txBody>
      </p:sp>
    </p:spTree>
    <p:extLst>
      <p:ext uri="{BB962C8B-B14F-4D97-AF65-F5344CB8AC3E}">
        <p14:creationId xmlns:p14="http://schemas.microsoft.com/office/powerpoint/2010/main" val="4206542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42</a:t>
            </a:fld>
            <a:endParaRPr lang="en-US"/>
          </a:p>
        </p:txBody>
      </p:sp>
    </p:spTree>
    <p:extLst>
      <p:ext uri="{BB962C8B-B14F-4D97-AF65-F5344CB8AC3E}">
        <p14:creationId xmlns:p14="http://schemas.microsoft.com/office/powerpoint/2010/main" val="19169659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43</a:t>
            </a:fld>
            <a:endParaRPr lang="en-US"/>
          </a:p>
        </p:txBody>
      </p:sp>
    </p:spTree>
    <p:extLst>
      <p:ext uri="{BB962C8B-B14F-4D97-AF65-F5344CB8AC3E}">
        <p14:creationId xmlns:p14="http://schemas.microsoft.com/office/powerpoint/2010/main" val="36354088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44</a:t>
            </a:fld>
            <a:endParaRPr lang="en-US"/>
          </a:p>
        </p:txBody>
      </p:sp>
    </p:spTree>
    <p:extLst>
      <p:ext uri="{BB962C8B-B14F-4D97-AF65-F5344CB8AC3E}">
        <p14:creationId xmlns:p14="http://schemas.microsoft.com/office/powerpoint/2010/main" val="20061054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45</a:t>
            </a:fld>
            <a:endParaRPr lang="en-US"/>
          </a:p>
        </p:txBody>
      </p:sp>
    </p:spTree>
    <p:extLst>
      <p:ext uri="{BB962C8B-B14F-4D97-AF65-F5344CB8AC3E}">
        <p14:creationId xmlns:p14="http://schemas.microsoft.com/office/powerpoint/2010/main" val="34714780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46</a:t>
            </a:fld>
            <a:endParaRPr lang="en-US"/>
          </a:p>
        </p:txBody>
      </p:sp>
    </p:spTree>
    <p:extLst>
      <p:ext uri="{BB962C8B-B14F-4D97-AF65-F5344CB8AC3E}">
        <p14:creationId xmlns:p14="http://schemas.microsoft.com/office/powerpoint/2010/main" val="10760196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47</a:t>
            </a:fld>
            <a:endParaRPr lang="en-US"/>
          </a:p>
        </p:txBody>
      </p:sp>
    </p:spTree>
    <p:extLst>
      <p:ext uri="{BB962C8B-B14F-4D97-AF65-F5344CB8AC3E}">
        <p14:creationId xmlns:p14="http://schemas.microsoft.com/office/powerpoint/2010/main" val="42948196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48</a:t>
            </a:fld>
            <a:endParaRPr lang="en-US"/>
          </a:p>
        </p:txBody>
      </p:sp>
    </p:spTree>
    <p:extLst>
      <p:ext uri="{BB962C8B-B14F-4D97-AF65-F5344CB8AC3E}">
        <p14:creationId xmlns:p14="http://schemas.microsoft.com/office/powerpoint/2010/main" val="191996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49</a:t>
            </a:fld>
            <a:endParaRPr lang="en-US"/>
          </a:p>
        </p:txBody>
      </p:sp>
    </p:spTree>
    <p:extLst>
      <p:ext uri="{BB962C8B-B14F-4D97-AF65-F5344CB8AC3E}">
        <p14:creationId xmlns:p14="http://schemas.microsoft.com/office/powerpoint/2010/main" val="387063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5</a:t>
            </a:fld>
            <a:endParaRPr lang="en-US"/>
          </a:p>
        </p:txBody>
      </p:sp>
    </p:spTree>
    <p:extLst>
      <p:ext uri="{BB962C8B-B14F-4D97-AF65-F5344CB8AC3E}">
        <p14:creationId xmlns:p14="http://schemas.microsoft.com/office/powerpoint/2010/main" val="17444032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50</a:t>
            </a:fld>
            <a:endParaRPr lang="en-US"/>
          </a:p>
        </p:txBody>
      </p:sp>
    </p:spTree>
    <p:extLst>
      <p:ext uri="{BB962C8B-B14F-4D97-AF65-F5344CB8AC3E}">
        <p14:creationId xmlns:p14="http://schemas.microsoft.com/office/powerpoint/2010/main" val="23271600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3668C3-576D-4F52-A4C5-9DEDE6C3E216}" type="slidenum">
              <a:rPr lang="en-US" smtClean="0"/>
              <a:pPr/>
              <a:t>51</a:t>
            </a:fld>
            <a:endParaRPr lang="en-US" dirty="0"/>
          </a:p>
        </p:txBody>
      </p:sp>
    </p:spTree>
    <p:extLst>
      <p:ext uri="{BB962C8B-B14F-4D97-AF65-F5344CB8AC3E}">
        <p14:creationId xmlns:p14="http://schemas.microsoft.com/office/powerpoint/2010/main" val="24887692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52</a:t>
            </a:fld>
            <a:endParaRPr lang="en-US"/>
          </a:p>
        </p:txBody>
      </p:sp>
    </p:spTree>
    <p:extLst>
      <p:ext uri="{BB962C8B-B14F-4D97-AF65-F5344CB8AC3E}">
        <p14:creationId xmlns:p14="http://schemas.microsoft.com/office/powerpoint/2010/main" val="10892974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53</a:t>
            </a:fld>
            <a:endParaRPr lang="en-US"/>
          </a:p>
        </p:txBody>
      </p:sp>
    </p:spTree>
    <p:extLst>
      <p:ext uri="{BB962C8B-B14F-4D97-AF65-F5344CB8AC3E}">
        <p14:creationId xmlns:p14="http://schemas.microsoft.com/office/powerpoint/2010/main" val="12710414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54</a:t>
            </a:fld>
            <a:endParaRPr lang="en-US"/>
          </a:p>
        </p:txBody>
      </p:sp>
    </p:spTree>
    <p:extLst>
      <p:ext uri="{BB962C8B-B14F-4D97-AF65-F5344CB8AC3E}">
        <p14:creationId xmlns:p14="http://schemas.microsoft.com/office/powerpoint/2010/main" val="24557604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55</a:t>
            </a:fld>
            <a:endParaRPr lang="en-US"/>
          </a:p>
        </p:txBody>
      </p:sp>
    </p:spTree>
    <p:extLst>
      <p:ext uri="{BB962C8B-B14F-4D97-AF65-F5344CB8AC3E}">
        <p14:creationId xmlns:p14="http://schemas.microsoft.com/office/powerpoint/2010/main" val="42915218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56</a:t>
            </a:fld>
            <a:endParaRPr lang="en-US"/>
          </a:p>
        </p:txBody>
      </p:sp>
    </p:spTree>
    <p:extLst>
      <p:ext uri="{BB962C8B-B14F-4D97-AF65-F5344CB8AC3E}">
        <p14:creationId xmlns:p14="http://schemas.microsoft.com/office/powerpoint/2010/main" val="1499745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57</a:t>
            </a:fld>
            <a:endParaRPr lang="en-US"/>
          </a:p>
        </p:txBody>
      </p:sp>
    </p:spTree>
    <p:extLst>
      <p:ext uri="{BB962C8B-B14F-4D97-AF65-F5344CB8AC3E}">
        <p14:creationId xmlns:p14="http://schemas.microsoft.com/office/powerpoint/2010/main" val="1318484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58</a:t>
            </a:fld>
            <a:endParaRPr lang="en-US"/>
          </a:p>
        </p:txBody>
      </p:sp>
    </p:spTree>
    <p:extLst>
      <p:ext uri="{BB962C8B-B14F-4D97-AF65-F5344CB8AC3E}">
        <p14:creationId xmlns:p14="http://schemas.microsoft.com/office/powerpoint/2010/main" val="5510366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59</a:t>
            </a:fld>
            <a:endParaRPr lang="en-US"/>
          </a:p>
        </p:txBody>
      </p:sp>
    </p:spTree>
    <p:extLst>
      <p:ext uri="{BB962C8B-B14F-4D97-AF65-F5344CB8AC3E}">
        <p14:creationId xmlns:p14="http://schemas.microsoft.com/office/powerpoint/2010/main" val="3955526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6</a:t>
            </a:fld>
            <a:endParaRPr lang="en-US"/>
          </a:p>
        </p:txBody>
      </p:sp>
    </p:spTree>
    <p:extLst>
      <p:ext uri="{BB962C8B-B14F-4D97-AF65-F5344CB8AC3E}">
        <p14:creationId xmlns:p14="http://schemas.microsoft.com/office/powerpoint/2010/main" val="31895606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60</a:t>
            </a:fld>
            <a:endParaRPr lang="en-US"/>
          </a:p>
        </p:txBody>
      </p:sp>
    </p:spTree>
    <p:extLst>
      <p:ext uri="{BB962C8B-B14F-4D97-AF65-F5344CB8AC3E}">
        <p14:creationId xmlns:p14="http://schemas.microsoft.com/office/powerpoint/2010/main" val="31313520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61</a:t>
            </a:fld>
            <a:endParaRPr lang="en-US"/>
          </a:p>
        </p:txBody>
      </p:sp>
    </p:spTree>
    <p:extLst>
      <p:ext uri="{BB962C8B-B14F-4D97-AF65-F5344CB8AC3E}">
        <p14:creationId xmlns:p14="http://schemas.microsoft.com/office/powerpoint/2010/main" val="36602850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62</a:t>
            </a:fld>
            <a:endParaRPr lang="en-US"/>
          </a:p>
        </p:txBody>
      </p:sp>
    </p:spTree>
    <p:extLst>
      <p:ext uri="{BB962C8B-B14F-4D97-AF65-F5344CB8AC3E}">
        <p14:creationId xmlns:p14="http://schemas.microsoft.com/office/powerpoint/2010/main" val="37638994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63</a:t>
            </a:fld>
            <a:endParaRPr lang="en-US"/>
          </a:p>
        </p:txBody>
      </p:sp>
    </p:spTree>
    <p:extLst>
      <p:ext uri="{BB962C8B-B14F-4D97-AF65-F5344CB8AC3E}">
        <p14:creationId xmlns:p14="http://schemas.microsoft.com/office/powerpoint/2010/main" val="32062387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64</a:t>
            </a:fld>
            <a:endParaRPr lang="en-US"/>
          </a:p>
        </p:txBody>
      </p:sp>
    </p:spTree>
    <p:extLst>
      <p:ext uri="{BB962C8B-B14F-4D97-AF65-F5344CB8AC3E}">
        <p14:creationId xmlns:p14="http://schemas.microsoft.com/office/powerpoint/2010/main" val="20016024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65</a:t>
            </a:fld>
            <a:endParaRPr lang="en-US"/>
          </a:p>
        </p:txBody>
      </p:sp>
    </p:spTree>
    <p:extLst>
      <p:ext uri="{BB962C8B-B14F-4D97-AF65-F5344CB8AC3E}">
        <p14:creationId xmlns:p14="http://schemas.microsoft.com/office/powerpoint/2010/main" val="4424932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3668C3-576D-4F52-A4C5-9DEDE6C3E216}" type="slidenum">
              <a:rPr lang="en-US" smtClean="0"/>
              <a:pPr/>
              <a:t>66</a:t>
            </a:fld>
            <a:endParaRPr lang="en-US" dirty="0"/>
          </a:p>
        </p:txBody>
      </p:sp>
    </p:spTree>
    <p:extLst>
      <p:ext uri="{BB962C8B-B14F-4D97-AF65-F5344CB8AC3E}">
        <p14:creationId xmlns:p14="http://schemas.microsoft.com/office/powerpoint/2010/main" val="35644452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67</a:t>
            </a:fld>
            <a:endParaRPr lang="en-US"/>
          </a:p>
        </p:txBody>
      </p:sp>
    </p:spTree>
    <p:extLst>
      <p:ext uri="{BB962C8B-B14F-4D97-AF65-F5344CB8AC3E}">
        <p14:creationId xmlns:p14="http://schemas.microsoft.com/office/powerpoint/2010/main" val="16363743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68</a:t>
            </a:fld>
            <a:endParaRPr lang="en-US"/>
          </a:p>
        </p:txBody>
      </p:sp>
    </p:spTree>
    <p:extLst>
      <p:ext uri="{BB962C8B-B14F-4D97-AF65-F5344CB8AC3E}">
        <p14:creationId xmlns:p14="http://schemas.microsoft.com/office/powerpoint/2010/main" val="2463546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69</a:t>
            </a:fld>
            <a:endParaRPr lang="en-US"/>
          </a:p>
        </p:txBody>
      </p:sp>
    </p:spTree>
    <p:extLst>
      <p:ext uri="{BB962C8B-B14F-4D97-AF65-F5344CB8AC3E}">
        <p14:creationId xmlns:p14="http://schemas.microsoft.com/office/powerpoint/2010/main" val="355576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7</a:t>
            </a:fld>
            <a:endParaRPr lang="en-US"/>
          </a:p>
        </p:txBody>
      </p:sp>
    </p:spTree>
    <p:extLst>
      <p:ext uri="{BB962C8B-B14F-4D97-AF65-F5344CB8AC3E}">
        <p14:creationId xmlns:p14="http://schemas.microsoft.com/office/powerpoint/2010/main" val="3140083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70</a:t>
            </a:fld>
            <a:endParaRPr lang="en-US"/>
          </a:p>
        </p:txBody>
      </p:sp>
    </p:spTree>
    <p:extLst>
      <p:ext uri="{BB962C8B-B14F-4D97-AF65-F5344CB8AC3E}">
        <p14:creationId xmlns:p14="http://schemas.microsoft.com/office/powerpoint/2010/main" val="21132326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71</a:t>
            </a:fld>
            <a:endParaRPr lang="en-US"/>
          </a:p>
        </p:txBody>
      </p:sp>
    </p:spTree>
    <p:extLst>
      <p:ext uri="{BB962C8B-B14F-4D97-AF65-F5344CB8AC3E}">
        <p14:creationId xmlns:p14="http://schemas.microsoft.com/office/powerpoint/2010/main" val="12790603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72</a:t>
            </a:fld>
            <a:endParaRPr lang="en-US"/>
          </a:p>
        </p:txBody>
      </p:sp>
    </p:spTree>
    <p:extLst>
      <p:ext uri="{BB962C8B-B14F-4D97-AF65-F5344CB8AC3E}">
        <p14:creationId xmlns:p14="http://schemas.microsoft.com/office/powerpoint/2010/main" val="33180246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73</a:t>
            </a:fld>
            <a:endParaRPr lang="en-US"/>
          </a:p>
        </p:txBody>
      </p:sp>
    </p:spTree>
    <p:extLst>
      <p:ext uri="{BB962C8B-B14F-4D97-AF65-F5344CB8AC3E}">
        <p14:creationId xmlns:p14="http://schemas.microsoft.com/office/powerpoint/2010/main" val="13165027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74</a:t>
            </a:fld>
            <a:endParaRPr lang="en-US"/>
          </a:p>
        </p:txBody>
      </p:sp>
    </p:spTree>
    <p:extLst>
      <p:ext uri="{BB962C8B-B14F-4D97-AF65-F5344CB8AC3E}">
        <p14:creationId xmlns:p14="http://schemas.microsoft.com/office/powerpoint/2010/main" val="20716230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75</a:t>
            </a:fld>
            <a:endParaRPr lang="en-US"/>
          </a:p>
        </p:txBody>
      </p:sp>
    </p:spTree>
    <p:extLst>
      <p:ext uri="{BB962C8B-B14F-4D97-AF65-F5344CB8AC3E}">
        <p14:creationId xmlns:p14="http://schemas.microsoft.com/office/powerpoint/2010/main" val="4333702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 be</a:t>
            </a:r>
          </a:p>
        </p:txBody>
      </p:sp>
      <p:sp>
        <p:nvSpPr>
          <p:cNvPr id="4" name="Slide Number Placeholder 3"/>
          <p:cNvSpPr>
            <a:spLocks noGrp="1"/>
          </p:cNvSpPr>
          <p:nvPr>
            <p:ph type="sldNum" sz="quarter" idx="10"/>
          </p:nvPr>
        </p:nvSpPr>
        <p:spPr/>
        <p:txBody>
          <a:bodyPr/>
          <a:lstStyle/>
          <a:p>
            <a:fld id="{473668C3-576D-4F52-A4C5-9DEDE6C3E216}" type="slidenum">
              <a:rPr lang="en-US" smtClean="0"/>
              <a:pPr/>
              <a:t>76</a:t>
            </a:fld>
            <a:endParaRPr lang="en-US" dirty="0"/>
          </a:p>
        </p:txBody>
      </p:sp>
    </p:spTree>
    <p:extLst>
      <p:ext uri="{BB962C8B-B14F-4D97-AF65-F5344CB8AC3E}">
        <p14:creationId xmlns:p14="http://schemas.microsoft.com/office/powerpoint/2010/main" val="22458898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77</a:t>
            </a:fld>
            <a:endParaRPr lang="en-US"/>
          </a:p>
        </p:txBody>
      </p:sp>
    </p:spTree>
    <p:extLst>
      <p:ext uri="{BB962C8B-B14F-4D97-AF65-F5344CB8AC3E}">
        <p14:creationId xmlns:p14="http://schemas.microsoft.com/office/powerpoint/2010/main" val="7547978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78</a:t>
            </a:fld>
            <a:endParaRPr lang="en-US"/>
          </a:p>
        </p:txBody>
      </p:sp>
    </p:spTree>
    <p:extLst>
      <p:ext uri="{BB962C8B-B14F-4D97-AF65-F5344CB8AC3E}">
        <p14:creationId xmlns:p14="http://schemas.microsoft.com/office/powerpoint/2010/main" val="8921077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79</a:t>
            </a:fld>
            <a:endParaRPr lang="en-US"/>
          </a:p>
        </p:txBody>
      </p:sp>
    </p:spTree>
    <p:extLst>
      <p:ext uri="{BB962C8B-B14F-4D97-AF65-F5344CB8AC3E}">
        <p14:creationId xmlns:p14="http://schemas.microsoft.com/office/powerpoint/2010/main" val="3838642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8</a:t>
            </a:fld>
            <a:endParaRPr lang="en-US"/>
          </a:p>
        </p:txBody>
      </p:sp>
    </p:spTree>
    <p:extLst>
      <p:ext uri="{BB962C8B-B14F-4D97-AF65-F5344CB8AC3E}">
        <p14:creationId xmlns:p14="http://schemas.microsoft.com/office/powerpoint/2010/main" val="33591508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80</a:t>
            </a:fld>
            <a:endParaRPr lang="en-US"/>
          </a:p>
        </p:txBody>
      </p:sp>
    </p:spTree>
    <p:extLst>
      <p:ext uri="{BB962C8B-B14F-4D97-AF65-F5344CB8AC3E}">
        <p14:creationId xmlns:p14="http://schemas.microsoft.com/office/powerpoint/2010/main" val="28167502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81</a:t>
            </a:fld>
            <a:endParaRPr lang="en-US"/>
          </a:p>
        </p:txBody>
      </p:sp>
    </p:spTree>
    <p:extLst>
      <p:ext uri="{BB962C8B-B14F-4D97-AF65-F5344CB8AC3E}">
        <p14:creationId xmlns:p14="http://schemas.microsoft.com/office/powerpoint/2010/main" val="12636376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82</a:t>
            </a:fld>
            <a:endParaRPr lang="en-US"/>
          </a:p>
        </p:txBody>
      </p:sp>
    </p:spTree>
    <p:extLst>
      <p:ext uri="{BB962C8B-B14F-4D97-AF65-F5344CB8AC3E}">
        <p14:creationId xmlns:p14="http://schemas.microsoft.com/office/powerpoint/2010/main" val="12146423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83</a:t>
            </a:fld>
            <a:endParaRPr lang="en-US"/>
          </a:p>
        </p:txBody>
      </p:sp>
    </p:spTree>
    <p:extLst>
      <p:ext uri="{BB962C8B-B14F-4D97-AF65-F5344CB8AC3E}">
        <p14:creationId xmlns:p14="http://schemas.microsoft.com/office/powerpoint/2010/main" val="39868967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84</a:t>
            </a:fld>
            <a:endParaRPr lang="en-US"/>
          </a:p>
        </p:txBody>
      </p:sp>
    </p:spTree>
    <p:extLst>
      <p:ext uri="{BB962C8B-B14F-4D97-AF65-F5344CB8AC3E}">
        <p14:creationId xmlns:p14="http://schemas.microsoft.com/office/powerpoint/2010/main" val="21334930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85</a:t>
            </a:fld>
            <a:endParaRPr lang="en-US"/>
          </a:p>
        </p:txBody>
      </p:sp>
    </p:spTree>
    <p:extLst>
      <p:ext uri="{BB962C8B-B14F-4D97-AF65-F5344CB8AC3E}">
        <p14:creationId xmlns:p14="http://schemas.microsoft.com/office/powerpoint/2010/main" val="364978262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86</a:t>
            </a:fld>
            <a:endParaRPr lang="en-US"/>
          </a:p>
        </p:txBody>
      </p:sp>
    </p:spTree>
    <p:extLst>
      <p:ext uri="{BB962C8B-B14F-4D97-AF65-F5344CB8AC3E}">
        <p14:creationId xmlns:p14="http://schemas.microsoft.com/office/powerpoint/2010/main" val="40774214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87</a:t>
            </a:fld>
            <a:endParaRPr lang="en-US"/>
          </a:p>
        </p:txBody>
      </p:sp>
    </p:spTree>
    <p:extLst>
      <p:ext uri="{BB962C8B-B14F-4D97-AF65-F5344CB8AC3E}">
        <p14:creationId xmlns:p14="http://schemas.microsoft.com/office/powerpoint/2010/main" val="21691493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88</a:t>
            </a:fld>
            <a:endParaRPr lang="en-US"/>
          </a:p>
        </p:txBody>
      </p:sp>
    </p:spTree>
    <p:extLst>
      <p:ext uri="{BB962C8B-B14F-4D97-AF65-F5344CB8AC3E}">
        <p14:creationId xmlns:p14="http://schemas.microsoft.com/office/powerpoint/2010/main" val="13303541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89</a:t>
            </a:fld>
            <a:endParaRPr lang="en-US"/>
          </a:p>
        </p:txBody>
      </p:sp>
    </p:spTree>
    <p:extLst>
      <p:ext uri="{BB962C8B-B14F-4D97-AF65-F5344CB8AC3E}">
        <p14:creationId xmlns:p14="http://schemas.microsoft.com/office/powerpoint/2010/main" val="1440311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9</a:t>
            </a:fld>
            <a:endParaRPr lang="en-US"/>
          </a:p>
        </p:txBody>
      </p:sp>
    </p:spTree>
    <p:extLst>
      <p:ext uri="{BB962C8B-B14F-4D97-AF65-F5344CB8AC3E}">
        <p14:creationId xmlns:p14="http://schemas.microsoft.com/office/powerpoint/2010/main" val="29771453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90</a:t>
            </a:fld>
            <a:endParaRPr lang="en-US"/>
          </a:p>
        </p:txBody>
      </p:sp>
    </p:spTree>
    <p:extLst>
      <p:ext uri="{BB962C8B-B14F-4D97-AF65-F5344CB8AC3E}">
        <p14:creationId xmlns:p14="http://schemas.microsoft.com/office/powerpoint/2010/main" val="14715680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91</a:t>
            </a:fld>
            <a:endParaRPr lang="en-US"/>
          </a:p>
        </p:txBody>
      </p:sp>
    </p:spTree>
    <p:extLst>
      <p:ext uri="{BB962C8B-B14F-4D97-AF65-F5344CB8AC3E}">
        <p14:creationId xmlns:p14="http://schemas.microsoft.com/office/powerpoint/2010/main" val="3572871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92</a:t>
            </a:fld>
            <a:endParaRPr lang="en-US"/>
          </a:p>
        </p:txBody>
      </p:sp>
    </p:spTree>
    <p:extLst>
      <p:ext uri="{BB962C8B-B14F-4D97-AF65-F5344CB8AC3E}">
        <p14:creationId xmlns:p14="http://schemas.microsoft.com/office/powerpoint/2010/main" val="40671700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93</a:t>
            </a:fld>
            <a:endParaRPr lang="en-US"/>
          </a:p>
        </p:txBody>
      </p:sp>
    </p:spTree>
    <p:extLst>
      <p:ext uri="{BB962C8B-B14F-4D97-AF65-F5344CB8AC3E}">
        <p14:creationId xmlns:p14="http://schemas.microsoft.com/office/powerpoint/2010/main" val="29017691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94</a:t>
            </a:fld>
            <a:endParaRPr lang="en-US"/>
          </a:p>
        </p:txBody>
      </p:sp>
    </p:spTree>
    <p:extLst>
      <p:ext uri="{BB962C8B-B14F-4D97-AF65-F5344CB8AC3E}">
        <p14:creationId xmlns:p14="http://schemas.microsoft.com/office/powerpoint/2010/main" val="4248783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95</a:t>
            </a:fld>
            <a:endParaRPr lang="en-US"/>
          </a:p>
        </p:txBody>
      </p:sp>
    </p:spTree>
    <p:extLst>
      <p:ext uri="{BB962C8B-B14F-4D97-AF65-F5344CB8AC3E}">
        <p14:creationId xmlns:p14="http://schemas.microsoft.com/office/powerpoint/2010/main" val="37878951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96</a:t>
            </a:fld>
            <a:endParaRPr lang="en-US"/>
          </a:p>
        </p:txBody>
      </p:sp>
    </p:spTree>
    <p:extLst>
      <p:ext uri="{BB962C8B-B14F-4D97-AF65-F5344CB8AC3E}">
        <p14:creationId xmlns:p14="http://schemas.microsoft.com/office/powerpoint/2010/main" val="1273217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97</a:t>
            </a:fld>
            <a:endParaRPr lang="en-US"/>
          </a:p>
        </p:txBody>
      </p:sp>
    </p:spTree>
    <p:extLst>
      <p:ext uri="{BB962C8B-B14F-4D97-AF65-F5344CB8AC3E}">
        <p14:creationId xmlns:p14="http://schemas.microsoft.com/office/powerpoint/2010/main" val="20062334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98</a:t>
            </a:fld>
            <a:endParaRPr lang="en-US"/>
          </a:p>
        </p:txBody>
      </p:sp>
    </p:spTree>
    <p:extLst>
      <p:ext uri="{BB962C8B-B14F-4D97-AF65-F5344CB8AC3E}">
        <p14:creationId xmlns:p14="http://schemas.microsoft.com/office/powerpoint/2010/main" val="23135536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AB5CC8-E856-414A-9BB5-38AA822D5309}" type="slidenum">
              <a:rPr lang="en-US" smtClean="0"/>
              <a:t>99</a:t>
            </a:fld>
            <a:endParaRPr lang="en-US"/>
          </a:p>
        </p:txBody>
      </p:sp>
    </p:spTree>
    <p:extLst>
      <p:ext uri="{BB962C8B-B14F-4D97-AF65-F5344CB8AC3E}">
        <p14:creationId xmlns:p14="http://schemas.microsoft.com/office/powerpoint/2010/main" val="4218844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5776F5-D6F0-46A0-8BA6-3580A40DFA95}" type="datetimeFigureOut">
              <a:rPr lang="en-US" smtClean="0"/>
              <a:t>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D3C09-3FF0-4017-BD07-E5FF40038316}" type="slidenum">
              <a:rPr lang="en-US" smtClean="0"/>
              <a:t>‹#›</a:t>
            </a:fld>
            <a:endParaRPr lang="en-US"/>
          </a:p>
        </p:txBody>
      </p:sp>
    </p:spTree>
    <p:extLst>
      <p:ext uri="{BB962C8B-B14F-4D97-AF65-F5344CB8AC3E}">
        <p14:creationId xmlns:p14="http://schemas.microsoft.com/office/powerpoint/2010/main" val="3929278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5776F5-D6F0-46A0-8BA6-3580A40DFA95}" type="datetimeFigureOut">
              <a:rPr lang="en-US" smtClean="0"/>
              <a:t>2/24/2018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BD3C09-3FF0-4017-BD07-E5FF40038316}" type="slidenum">
              <a:rPr lang="en-US" smtClean="0"/>
              <a:t>‹#›</a:t>
            </a:fld>
            <a:endParaRPr lang="en-US"/>
          </a:p>
        </p:txBody>
      </p:sp>
    </p:spTree>
    <p:extLst>
      <p:ext uri="{BB962C8B-B14F-4D97-AF65-F5344CB8AC3E}">
        <p14:creationId xmlns:p14="http://schemas.microsoft.com/office/powerpoint/2010/main" val="1556620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E5776F5-D6F0-46A0-8BA6-3580A40DFA95}" type="datetimeFigureOut">
              <a:rPr lang="en-US" smtClean="0"/>
              <a:t>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D3C09-3FF0-4017-BD07-E5FF40038316}" type="slidenum">
              <a:rPr lang="en-US" smtClean="0"/>
              <a:t>‹#›</a:t>
            </a:fld>
            <a:endParaRPr lang="en-US"/>
          </a:p>
        </p:txBody>
      </p:sp>
    </p:spTree>
    <p:extLst>
      <p:ext uri="{BB962C8B-B14F-4D97-AF65-F5344CB8AC3E}">
        <p14:creationId xmlns:p14="http://schemas.microsoft.com/office/powerpoint/2010/main" val="242747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E5776F5-D6F0-46A0-8BA6-3580A40DFA95}" type="datetimeFigureOut">
              <a:rPr lang="en-US" smtClean="0"/>
              <a:t>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D3C09-3FF0-4017-BD07-E5FF40038316}"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878750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5776F5-D6F0-46A0-8BA6-3580A40DFA95}" type="datetimeFigureOut">
              <a:rPr lang="en-US" smtClean="0"/>
              <a:t>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D3C09-3FF0-4017-BD07-E5FF40038316}" type="slidenum">
              <a:rPr lang="en-US" smtClean="0"/>
              <a:t>‹#›</a:t>
            </a:fld>
            <a:endParaRPr lang="en-US"/>
          </a:p>
        </p:txBody>
      </p:sp>
    </p:spTree>
    <p:extLst>
      <p:ext uri="{BB962C8B-B14F-4D97-AF65-F5344CB8AC3E}">
        <p14:creationId xmlns:p14="http://schemas.microsoft.com/office/powerpoint/2010/main" val="2219103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E5776F5-D6F0-46A0-8BA6-3580A40DFA95}" type="datetimeFigureOut">
              <a:rPr lang="en-US" smtClean="0"/>
              <a:t>2/24/2018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D3C09-3FF0-4017-BD07-E5FF40038316}" type="slidenum">
              <a:rPr lang="en-US" smtClean="0"/>
              <a:t>‹#›</a:t>
            </a:fld>
            <a:endParaRPr lang="en-US"/>
          </a:p>
        </p:txBody>
      </p:sp>
    </p:spTree>
    <p:extLst>
      <p:ext uri="{BB962C8B-B14F-4D97-AF65-F5344CB8AC3E}">
        <p14:creationId xmlns:p14="http://schemas.microsoft.com/office/powerpoint/2010/main" val="1716446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E5776F5-D6F0-46A0-8BA6-3580A40DFA95}" type="datetimeFigureOut">
              <a:rPr lang="en-US" smtClean="0"/>
              <a:t>2/24/2018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D3C09-3FF0-4017-BD07-E5FF40038316}" type="slidenum">
              <a:rPr lang="en-US" smtClean="0"/>
              <a:t>‹#›</a:t>
            </a:fld>
            <a:endParaRPr lang="en-US"/>
          </a:p>
        </p:txBody>
      </p:sp>
    </p:spTree>
    <p:extLst>
      <p:ext uri="{BB962C8B-B14F-4D97-AF65-F5344CB8AC3E}">
        <p14:creationId xmlns:p14="http://schemas.microsoft.com/office/powerpoint/2010/main" val="3027774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5776F5-D6F0-46A0-8BA6-3580A40DFA95}" type="datetimeFigureOut">
              <a:rPr lang="en-US" smtClean="0"/>
              <a:t>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D3C09-3FF0-4017-BD07-E5FF40038316}" type="slidenum">
              <a:rPr lang="en-US" smtClean="0"/>
              <a:t>‹#›</a:t>
            </a:fld>
            <a:endParaRPr lang="en-US"/>
          </a:p>
        </p:txBody>
      </p:sp>
    </p:spTree>
    <p:extLst>
      <p:ext uri="{BB962C8B-B14F-4D97-AF65-F5344CB8AC3E}">
        <p14:creationId xmlns:p14="http://schemas.microsoft.com/office/powerpoint/2010/main" val="1824972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5776F5-D6F0-46A0-8BA6-3580A40DFA95}" type="datetimeFigureOut">
              <a:rPr lang="en-US" smtClean="0"/>
              <a:t>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D3C09-3FF0-4017-BD07-E5FF40038316}" type="slidenum">
              <a:rPr lang="en-US" smtClean="0"/>
              <a:t>‹#›</a:t>
            </a:fld>
            <a:endParaRPr lang="en-US"/>
          </a:p>
        </p:txBody>
      </p:sp>
    </p:spTree>
    <p:extLst>
      <p:ext uri="{BB962C8B-B14F-4D97-AF65-F5344CB8AC3E}">
        <p14:creationId xmlns:p14="http://schemas.microsoft.com/office/powerpoint/2010/main" val="2722356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028B87A1-AC1E-47F6-959D-F54F47A5378A}" type="slidenum">
              <a:rPr lang="en-US"/>
              <a:pPr/>
              <a:t>‹#›</a:t>
            </a:fld>
            <a:endParaRPr lang="en-US"/>
          </a:p>
        </p:txBody>
      </p:sp>
    </p:spTree>
    <p:extLst>
      <p:ext uri="{BB962C8B-B14F-4D97-AF65-F5344CB8AC3E}">
        <p14:creationId xmlns:p14="http://schemas.microsoft.com/office/powerpoint/2010/main" val="4018910816"/>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6E5776F5-D6F0-46A0-8BA6-3580A40DFA95}" type="datetimeFigureOut">
              <a:rPr lang="en-US" smtClean="0"/>
              <a:t>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D3C09-3FF0-4017-BD07-E5FF40038316}" type="slidenum">
              <a:rPr lang="en-US" smtClean="0"/>
              <a:t>‹#›</a:t>
            </a:fld>
            <a:endParaRPr lang="en-US"/>
          </a:p>
        </p:txBody>
      </p:sp>
    </p:spTree>
    <p:extLst>
      <p:ext uri="{BB962C8B-B14F-4D97-AF65-F5344CB8AC3E}">
        <p14:creationId xmlns:p14="http://schemas.microsoft.com/office/powerpoint/2010/main" val="3902789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5776F5-D6F0-46A0-8BA6-3580A40DFA95}" type="datetimeFigureOut">
              <a:rPr lang="en-US" smtClean="0"/>
              <a:t>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D3C09-3FF0-4017-BD07-E5FF40038316}" type="slidenum">
              <a:rPr lang="en-US" smtClean="0"/>
              <a:t>‹#›</a:t>
            </a:fld>
            <a:endParaRPr lang="en-US"/>
          </a:p>
        </p:txBody>
      </p:sp>
    </p:spTree>
    <p:extLst>
      <p:ext uri="{BB962C8B-B14F-4D97-AF65-F5344CB8AC3E}">
        <p14:creationId xmlns:p14="http://schemas.microsoft.com/office/powerpoint/2010/main" val="1626211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5776F5-D6F0-46A0-8BA6-3580A40DFA95}" type="datetimeFigureOut">
              <a:rPr lang="en-US" smtClean="0"/>
              <a:t>2/24/2018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BD3C09-3FF0-4017-BD07-E5FF40038316}" type="slidenum">
              <a:rPr lang="en-US" smtClean="0"/>
              <a:t>‹#›</a:t>
            </a:fld>
            <a:endParaRPr lang="en-US"/>
          </a:p>
        </p:txBody>
      </p:sp>
    </p:spTree>
    <p:extLst>
      <p:ext uri="{BB962C8B-B14F-4D97-AF65-F5344CB8AC3E}">
        <p14:creationId xmlns:p14="http://schemas.microsoft.com/office/powerpoint/2010/main" val="2065029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5776F5-D6F0-46A0-8BA6-3580A40DFA95}" type="datetimeFigureOut">
              <a:rPr lang="en-US" smtClean="0"/>
              <a:t>2/24/2018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BD3C09-3FF0-4017-BD07-E5FF40038316}" type="slidenum">
              <a:rPr lang="en-US" smtClean="0"/>
              <a:t>‹#›</a:t>
            </a:fld>
            <a:endParaRPr lang="en-US"/>
          </a:p>
        </p:txBody>
      </p:sp>
    </p:spTree>
    <p:extLst>
      <p:ext uri="{BB962C8B-B14F-4D97-AF65-F5344CB8AC3E}">
        <p14:creationId xmlns:p14="http://schemas.microsoft.com/office/powerpoint/2010/main" val="992226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E5776F5-D6F0-46A0-8BA6-3580A40DFA95}" type="datetimeFigureOut">
              <a:rPr lang="en-US" smtClean="0"/>
              <a:t>2/24/2018</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3BD3C09-3FF0-4017-BD07-E5FF40038316}" type="slidenum">
              <a:rPr lang="en-US" smtClean="0"/>
              <a:t>‹#›</a:t>
            </a:fld>
            <a:endParaRPr lang="en-US"/>
          </a:p>
        </p:txBody>
      </p:sp>
    </p:spTree>
    <p:extLst>
      <p:ext uri="{BB962C8B-B14F-4D97-AF65-F5344CB8AC3E}">
        <p14:creationId xmlns:p14="http://schemas.microsoft.com/office/powerpoint/2010/main" val="3183815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E5776F5-D6F0-46A0-8BA6-3580A40DFA95}" type="datetimeFigureOut">
              <a:rPr lang="en-US" smtClean="0"/>
              <a:t>2/24/2018</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3BD3C09-3FF0-4017-BD07-E5FF40038316}" type="slidenum">
              <a:rPr lang="en-US" smtClean="0"/>
              <a:t>‹#›</a:t>
            </a:fld>
            <a:endParaRPr lang="en-US"/>
          </a:p>
        </p:txBody>
      </p:sp>
    </p:spTree>
    <p:extLst>
      <p:ext uri="{BB962C8B-B14F-4D97-AF65-F5344CB8AC3E}">
        <p14:creationId xmlns:p14="http://schemas.microsoft.com/office/powerpoint/2010/main" val="73493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6E5776F5-D6F0-46A0-8BA6-3580A40DFA95}" type="datetimeFigureOut">
              <a:rPr lang="en-US" smtClean="0"/>
              <a:t>2/24/2018</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3BD3C09-3FF0-4017-BD07-E5FF40038316}" type="slidenum">
              <a:rPr lang="en-US" smtClean="0"/>
              <a:t>‹#›</a:t>
            </a:fld>
            <a:endParaRPr lang="en-US"/>
          </a:p>
        </p:txBody>
      </p:sp>
    </p:spTree>
    <p:extLst>
      <p:ext uri="{BB962C8B-B14F-4D97-AF65-F5344CB8AC3E}">
        <p14:creationId xmlns:p14="http://schemas.microsoft.com/office/powerpoint/2010/main" val="3364141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5776F5-D6F0-46A0-8BA6-3580A40DFA95}" type="datetimeFigureOut">
              <a:rPr lang="en-US" smtClean="0"/>
              <a:t>2/24/2018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BD3C09-3FF0-4017-BD07-E5FF40038316}" type="slidenum">
              <a:rPr lang="en-US" smtClean="0"/>
              <a:t>‹#›</a:t>
            </a:fld>
            <a:endParaRPr lang="en-US"/>
          </a:p>
        </p:txBody>
      </p:sp>
    </p:spTree>
    <p:extLst>
      <p:ext uri="{BB962C8B-B14F-4D97-AF65-F5344CB8AC3E}">
        <p14:creationId xmlns:p14="http://schemas.microsoft.com/office/powerpoint/2010/main" val="1804100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E5776F5-D6F0-46A0-8BA6-3580A40DFA95}" type="datetimeFigureOut">
              <a:rPr lang="en-US" smtClean="0"/>
              <a:t>2/24/2018</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3BD3C09-3FF0-4017-BD07-E5FF40038316}" type="slidenum">
              <a:rPr lang="en-US" smtClean="0"/>
              <a:t>‹#›</a:t>
            </a:fld>
            <a:endParaRPr lang="en-US"/>
          </a:p>
        </p:txBody>
      </p:sp>
    </p:spTree>
    <p:extLst>
      <p:ext uri="{BB962C8B-B14F-4D97-AF65-F5344CB8AC3E}">
        <p14:creationId xmlns:p14="http://schemas.microsoft.com/office/powerpoint/2010/main" val="35242038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0.xml"/><Relationship Id="rId1" Type="http://schemas.openxmlformats.org/officeDocument/2006/relationships/slideLayout" Target="../slideLayouts/slideLayout18.xml"/><Relationship Id="rId5" Type="http://schemas.openxmlformats.org/officeDocument/2006/relationships/image" Target="../media/image24.jpeg"/><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8809" y="110841"/>
            <a:ext cx="8825658" cy="3089564"/>
          </a:xfrm>
        </p:spPr>
        <p:txBody>
          <a:bodyPr/>
          <a:lstStyle/>
          <a:p>
            <a:pPr algn="ctr"/>
            <a:r>
              <a:rPr lang="en-US" b="1" i="1" dirty="0"/>
              <a:t>CONCEPTS</a:t>
            </a:r>
            <a:br>
              <a:rPr lang="en-US" b="1" i="1" dirty="0"/>
            </a:br>
            <a:r>
              <a:rPr lang="en-US" b="1" i="1" dirty="0"/>
              <a:t>of</a:t>
            </a:r>
            <a:br>
              <a:rPr lang="en-US" b="1" i="1" dirty="0"/>
            </a:br>
            <a:r>
              <a:rPr lang="en-US" b="1" i="1" dirty="0"/>
              <a:t>HEALTH</a:t>
            </a:r>
            <a:endParaRPr lang="en-US" dirty="0"/>
          </a:p>
        </p:txBody>
      </p:sp>
      <p:pic>
        <p:nvPicPr>
          <p:cNvPr id="3" name="Picture 2"/>
          <p:cNvPicPr>
            <a:picLocks noChangeAspect="1"/>
          </p:cNvPicPr>
          <p:nvPr/>
        </p:nvPicPr>
        <p:blipFill>
          <a:blip r:embed="rId3"/>
          <a:stretch>
            <a:fillRect/>
          </a:stretch>
        </p:blipFill>
        <p:spPr>
          <a:xfrm>
            <a:off x="0" y="1975134"/>
            <a:ext cx="12192000" cy="4882866"/>
          </a:xfrm>
          <a:prstGeom prst="rect">
            <a:avLst/>
          </a:prstGeom>
        </p:spPr>
      </p:pic>
    </p:spTree>
    <p:extLst>
      <p:ext uri="{BB962C8B-B14F-4D97-AF65-F5344CB8AC3E}">
        <p14:creationId xmlns:p14="http://schemas.microsoft.com/office/powerpoint/2010/main" val="4027246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C8259E-5EA1-4C28-A1CD-3F9D85B391D1}" type="slidenum">
              <a:rPr lang="en-US"/>
              <a:pPr/>
              <a:t>10</a:t>
            </a:fld>
            <a:endParaRPr lang="en-US"/>
          </a:p>
        </p:txBody>
      </p:sp>
      <p:sp>
        <p:nvSpPr>
          <p:cNvPr id="19459" name="Rectangle 3"/>
          <p:cNvSpPr>
            <a:spLocks noGrp="1" noChangeArrowheads="1"/>
          </p:cNvSpPr>
          <p:nvPr>
            <p:ph type="body" idx="1"/>
          </p:nvPr>
        </p:nvSpPr>
        <p:spPr>
          <a:xfrm>
            <a:off x="1103312" y="1627094"/>
            <a:ext cx="8946541" cy="4621305"/>
          </a:xfrm>
        </p:spPr>
        <p:txBody>
          <a:bodyPr>
            <a:normAutofit fontScale="92500" lnSpcReduction="10000"/>
          </a:bodyPr>
          <a:lstStyle/>
          <a:p>
            <a:pPr algn="just" eaLnBrk="1" hangingPunct="1">
              <a:lnSpc>
                <a:spcPct val="80000"/>
              </a:lnSpc>
            </a:pPr>
            <a:r>
              <a:rPr lang="en-US" sz="2800" dirty="0"/>
              <a:t>State of physical health implies the notion of "perfect functioning'' of the body……. </a:t>
            </a:r>
          </a:p>
          <a:p>
            <a:pPr algn="just" eaLnBrk="1" hangingPunct="1">
              <a:lnSpc>
                <a:spcPct val="80000"/>
              </a:lnSpc>
            </a:pPr>
            <a:r>
              <a:rPr lang="en-US" sz="2800" dirty="0"/>
              <a:t>Signs of physical health in an individual are:</a:t>
            </a:r>
          </a:p>
          <a:p>
            <a:pPr lvl="2" algn="just" eaLnBrk="1" hangingPunct="1">
              <a:lnSpc>
                <a:spcPct val="80000"/>
              </a:lnSpc>
            </a:pPr>
            <a:r>
              <a:rPr lang="en-US" sz="2100" dirty="0"/>
              <a:t>good complexion</a:t>
            </a:r>
          </a:p>
          <a:p>
            <a:pPr lvl="2" algn="just" eaLnBrk="1" hangingPunct="1">
              <a:lnSpc>
                <a:spcPct val="80000"/>
              </a:lnSpc>
            </a:pPr>
            <a:r>
              <a:rPr lang="en-US" sz="2100" dirty="0"/>
              <a:t>clean skin</a:t>
            </a:r>
          </a:p>
          <a:p>
            <a:pPr lvl="2" algn="just" eaLnBrk="1" hangingPunct="1">
              <a:lnSpc>
                <a:spcPct val="80000"/>
              </a:lnSpc>
            </a:pPr>
            <a:r>
              <a:rPr lang="en-US" sz="2100" dirty="0"/>
              <a:t>bright eyes</a:t>
            </a:r>
          </a:p>
          <a:p>
            <a:pPr lvl="2" algn="just" eaLnBrk="1" hangingPunct="1">
              <a:lnSpc>
                <a:spcPct val="80000"/>
              </a:lnSpc>
            </a:pPr>
            <a:r>
              <a:rPr lang="en-US" sz="2100" dirty="0"/>
              <a:t>lustrous hair </a:t>
            </a:r>
          </a:p>
          <a:p>
            <a:pPr lvl="2" algn="just" eaLnBrk="1" hangingPunct="1">
              <a:lnSpc>
                <a:spcPct val="80000"/>
              </a:lnSpc>
            </a:pPr>
            <a:r>
              <a:rPr lang="en-US" sz="2100" dirty="0"/>
              <a:t>well clothed with firm flesh not too fat</a:t>
            </a:r>
          </a:p>
          <a:p>
            <a:pPr lvl="2" algn="just" eaLnBrk="1" hangingPunct="1">
              <a:lnSpc>
                <a:spcPct val="80000"/>
              </a:lnSpc>
            </a:pPr>
            <a:r>
              <a:rPr lang="en-US" sz="2100" dirty="0"/>
              <a:t>sweet breath</a:t>
            </a:r>
          </a:p>
          <a:p>
            <a:pPr lvl="2" algn="just" eaLnBrk="1" hangingPunct="1">
              <a:lnSpc>
                <a:spcPct val="80000"/>
              </a:lnSpc>
            </a:pPr>
            <a:r>
              <a:rPr lang="en-US" sz="2100" dirty="0"/>
              <a:t>good appetite</a:t>
            </a:r>
          </a:p>
          <a:p>
            <a:pPr lvl="2" algn="just" eaLnBrk="1" hangingPunct="1">
              <a:lnSpc>
                <a:spcPct val="80000"/>
              </a:lnSpc>
            </a:pPr>
            <a:r>
              <a:rPr lang="en-US" sz="2100" dirty="0"/>
              <a:t>sound sleep</a:t>
            </a:r>
          </a:p>
          <a:p>
            <a:pPr lvl="2" algn="just" eaLnBrk="1" hangingPunct="1">
              <a:lnSpc>
                <a:spcPct val="80000"/>
              </a:lnSpc>
            </a:pPr>
            <a:r>
              <a:rPr lang="en-US" sz="2100" dirty="0"/>
              <a:t>regular activity of bowels and bladder </a:t>
            </a:r>
          </a:p>
          <a:p>
            <a:pPr lvl="2" algn="just" eaLnBrk="1" hangingPunct="1">
              <a:lnSpc>
                <a:spcPct val="80000"/>
              </a:lnSpc>
            </a:pPr>
            <a:r>
              <a:rPr lang="en-US" sz="2100" dirty="0"/>
              <a:t>smooth, easy, coordinated bodily movements. </a:t>
            </a:r>
          </a:p>
        </p:txBody>
      </p:sp>
      <p:sp>
        <p:nvSpPr>
          <p:cNvPr id="19460" name="Rectangle 4"/>
          <p:cNvSpPr>
            <a:spLocks noGrp="1" noChangeArrowheads="1"/>
          </p:cNvSpPr>
          <p:nvPr>
            <p:ph type="title"/>
          </p:nvPr>
        </p:nvSpPr>
        <p:spPr/>
        <p:txBody>
          <a:bodyPr/>
          <a:lstStyle/>
          <a:p>
            <a:pPr eaLnBrk="1" hangingPunct="1"/>
            <a:r>
              <a:rPr lang="en-US"/>
              <a:t>Physical dimension:</a:t>
            </a:r>
          </a:p>
        </p:txBody>
      </p:sp>
      <p:pic>
        <p:nvPicPr>
          <p:cNvPr id="2" name="Picture 1"/>
          <p:cNvPicPr>
            <a:picLocks noChangeAspect="1"/>
          </p:cNvPicPr>
          <p:nvPr/>
        </p:nvPicPr>
        <p:blipFill>
          <a:blip r:embed="rId3"/>
          <a:stretch>
            <a:fillRect/>
          </a:stretch>
        </p:blipFill>
        <p:spPr>
          <a:xfrm>
            <a:off x="8363929" y="3020826"/>
            <a:ext cx="3828071" cy="3828071"/>
          </a:xfrm>
          <a:prstGeom prst="rect">
            <a:avLst/>
          </a:prstGeom>
        </p:spPr>
      </p:pic>
    </p:spTree>
    <p:extLst>
      <p:ext uri="{BB962C8B-B14F-4D97-AF65-F5344CB8AC3E}">
        <p14:creationId xmlns:p14="http://schemas.microsoft.com/office/powerpoint/2010/main" val="36445636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en-US" sz="3600"/>
              <a:t>Rehabilitation</a:t>
            </a:r>
            <a:br>
              <a:rPr lang="en-US" sz="3600"/>
            </a:br>
            <a:endParaRPr lang="en-US" sz="3600"/>
          </a:p>
        </p:txBody>
      </p:sp>
      <p:sp>
        <p:nvSpPr>
          <p:cNvPr id="26627" name="Rectangle 3"/>
          <p:cNvSpPr>
            <a:spLocks noGrp="1" noChangeArrowheads="1"/>
          </p:cNvSpPr>
          <p:nvPr>
            <p:ph type="body" idx="1"/>
          </p:nvPr>
        </p:nvSpPr>
        <p:spPr/>
        <p:txBody>
          <a:bodyPr>
            <a:normAutofit/>
          </a:bodyPr>
          <a:lstStyle/>
          <a:p>
            <a:pPr algn="just" eaLnBrk="1" hangingPunct="1"/>
            <a:r>
              <a:rPr lang="en-US" sz="3200" dirty="0"/>
              <a:t>Rehabilitation is “ the combined and coordinated use of medical, social, educational, and vocational measures for training and retraining the individual to the highest possible level of functional ability.”</a:t>
            </a:r>
          </a:p>
        </p:txBody>
      </p:sp>
    </p:spTree>
    <p:extLst>
      <p:ext uri="{BB962C8B-B14F-4D97-AF65-F5344CB8AC3E}">
        <p14:creationId xmlns:p14="http://schemas.microsoft.com/office/powerpoint/2010/main" val="55710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linds(horizontal)">
                                      <p:cBhvr>
                                        <p:cTn id="7" dur="5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627">
                                            <p:txEl>
                                              <p:pRg st="0" end="0"/>
                                            </p:txEl>
                                          </p:spTgt>
                                        </p:tgtEl>
                                        <p:attrNameLst>
                                          <p:attrName>style.visibility</p:attrName>
                                        </p:attrNameLst>
                                      </p:cBhvr>
                                      <p:to>
                                        <p:strVal val="visible"/>
                                      </p:to>
                                    </p:set>
                                    <p:animEffect transition="in" filter="blinds(horizontal)">
                                      <p:cBhvr>
                                        <p:cTn id="12" dur="500"/>
                                        <p:tgtEl>
                                          <p:spTgt spid="266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6627"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395235">
            <a:off x="1278123" y="3357283"/>
            <a:ext cx="9404723" cy="1400530"/>
          </a:xfrm>
        </p:spPr>
        <p:txBody>
          <a:bodyPr/>
          <a:lstStyle/>
          <a:p>
            <a:pPr algn="ctr"/>
            <a:r>
              <a:rPr lang="en-US" sz="8800" dirty="0"/>
              <a:t>Thank You</a:t>
            </a:r>
          </a:p>
        </p:txBody>
      </p:sp>
    </p:spTree>
    <p:extLst>
      <p:ext uri="{BB962C8B-B14F-4D97-AF65-F5344CB8AC3E}">
        <p14:creationId xmlns:p14="http://schemas.microsoft.com/office/powerpoint/2010/main" val="845754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17CE28D-9EF3-4F84-AFF7-542D05C70E1A}" type="slidenum">
              <a:rPr lang="en-US"/>
              <a:pPr/>
              <a:t>11</a:t>
            </a:fld>
            <a:endParaRPr lang="en-US"/>
          </a:p>
        </p:txBody>
      </p:sp>
      <p:sp>
        <p:nvSpPr>
          <p:cNvPr id="20483" name="Rectangle 2"/>
          <p:cNvSpPr>
            <a:spLocks noGrp="1" noChangeArrowheads="1"/>
          </p:cNvSpPr>
          <p:nvPr>
            <p:ph type="title"/>
          </p:nvPr>
        </p:nvSpPr>
        <p:spPr/>
        <p:txBody>
          <a:bodyPr/>
          <a:lstStyle/>
          <a:p>
            <a:pPr eaLnBrk="1" hangingPunct="1"/>
            <a:r>
              <a:rPr lang="en-US"/>
              <a:t>Mental dimension</a:t>
            </a:r>
          </a:p>
        </p:txBody>
      </p:sp>
      <p:sp>
        <p:nvSpPr>
          <p:cNvPr id="20484" name="Rectangle 3"/>
          <p:cNvSpPr>
            <a:spLocks noGrp="1" noChangeArrowheads="1"/>
          </p:cNvSpPr>
          <p:nvPr>
            <p:ph type="body" idx="1"/>
          </p:nvPr>
        </p:nvSpPr>
        <p:spPr/>
        <p:txBody>
          <a:bodyPr>
            <a:noAutofit/>
          </a:bodyPr>
          <a:lstStyle/>
          <a:p>
            <a:pPr algn="just" eaLnBrk="1" hangingPunct="1"/>
            <a:r>
              <a:rPr lang="en-US" sz="3200" dirty="0"/>
              <a:t>Mental Health: state of balance between the individual and the surrounding world.</a:t>
            </a:r>
          </a:p>
          <a:p>
            <a:pPr algn="just" eaLnBrk="1" hangingPunct="1"/>
            <a:r>
              <a:rPr lang="en-US" sz="3200" dirty="0"/>
              <a:t>state of harmony between oneself and others</a:t>
            </a:r>
          </a:p>
          <a:p>
            <a:pPr algn="just" eaLnBrk="1" hangingPunct="1"/>
            <a:r>
              <a:rPr lang="en-US" sz="3200" dirty="0"/>
              <a:t>Co-</a:t>
            </a:r>
            <a:r>
              <a:rPr lang="en-US" sz="3200" dirty="0" err="1"/>
              <a:t>existance</a:t>
            </a:r>
            <a:r>
              <a:rPr lang="en-US" sz="3200" dirty="0"/>
              <a:t> between the realities of the self and that of other people and that of environment.</a:t>
            </a:r>
          </a:p>
        </p:txBody>
      </p:sp>
    </p:spTree>
    <p:extLst>
      <p:ext uri="{BB962C8B-B14F-4D97-AF65-F5344CB8AC3E}">
        <p14:creationId xmlns:p14="http://schemas.microsoft.com/office/powerpoint/2010/main" val="2636317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90000"/>
              </a:lnSpc>
            </a:pPr>
            <a:r>
              <a:rPr lang="en-US" sz="4000" dirty="0"/>
              <a:t>Depression</a:t>
            </a:r>
          </a:p>
          <a:p>
            <a:pPr>
              <a:lnSpc>
                <a:spcPct val="90000"/>
              </a:lnSpc>
            </a:pPr>
            <a:r>
              <a:rPr lang="en-US" sz="4000" dirty="0"/>
              <a:t>Schizophrenia</a:t>
            </a:r>
          </a:p>
          <a:p>
            <a:pPr>
              <a:lnSpc>
                <a:spcPct val="90000"/>
              </a:lnSpc>
            </a:pPr>
            <a:r>
              <a:rPr lang="en-US" sz="4000" dirty="0"/>
              <a:t>Hypertension</a:t>
            </a:r>
          </a:p>
          <a:p>
            <a:pPr>
              <a:lnSpc>
                <a:spcPct val="90000"/>
              </a:lnSpc>
            </a:pPr>
            <a:r>
              <a:rPr lang="en-US" sz="4000" dirty="0"/>
              <a:t>Peptic Ulcer</a:t>
            </a:r>
          </a:p>
        </p:txBody>
      </p:sp>
    </p:spTree>
    <p:extLst>
      <p:ext uri="{BB962C8B-B14F-4D97-AF65-F5344CB8AC3E}">
        <p14:creationId xmlns:p14="http://schemas.microsoft.com/office/powerpoint/2010/main" val="933290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3630F0-7D57-44DF-9213-D9BB1CB542B3}" type="slidenum">
              <a:rPr lang="en-US"/>
              <a:pPr/>
              <a:t>13</a:t>
            </a:fld>
            <a:endParaRPr lang="en-US"/>
          </a:p>
        </p:txBody>
      </p:sp>
      <p:sp>
        <p:nvSpPr>
          <p:cNvPr id="21507" name="Rectangle 3"/>
          <p:cNvSpPr>
            <a:spLocks noGrp="1" noChangeArrowheads="1"/>
          </p:cNvSpPr>
          <p:nvPr>
            <p:ph type="body" idx="1"/>
          </p:nvPr>
        </p:nvSpPr>
        <p:spPr>
          <a:xfrm>
            <a:off x="712691" y="739479"/>
            <a:ext cx="11029375" cy="5876471"/>
          </a:xfrm>
        </p:spPr>
        <p:txBody>
          <a:bodyPr>
            <a:noAutofit/>
          </a:bodyPr>
          <a:lstStyle/>
          <a:p>
            <a:pPr eaLnBrk="1" hangingPunct="1">
              <a:lnSpc>
                <a:spcPct val="90000"/>
              </a:lnSpc>
            </a:pPr>
            <a:r>
              <a:rPr lang="en-US" sz="3200" dirty="0"/>
              <a:t>Mentally healthy person :</a:t>
            </a:r>
          </a:p>
          <a:p>
            <a:pPr lvl="1" eaLnBrk="1" hangingPunct="1">
              <a:lnSpc>
                <a:spcPct val="90000"/>
              </a:lnSpc>
            </a:pPr>
            <a:r>
              <a:rPr lang="en-US" sz="2800" dirty="0"/>
              <a:t>free from internal conflicts; he is not at war 'with   himself </a:t>
            </a:r>
          </a:p>
          <a:p>
            <a:pPr lvl="1" eaLnBrk="1" hangingPunct="1">
              <a:lnSpc>
                <a:spcPct val="90000"/>
              </a:lnSpc>
            </a:pPr>
            <a:r>
              <a:rPr lang="en-US" sz="2800" dirty="0"/>
              <a:t>well adjusted  i.e. he is able   to get along well with others </a:t>
            </a:r>
          </a:p>
          <a:p>
            <a:pPr lvl="1" eaLnBrk="1" hangingPunct="1">
              <a:lnSpc>
                <a:spcPct val="90000"/>
              </a:lnSpc>
            </a:pPr>
            <a:r>
              <a:rPr lang="en-US" sz="2800" dirty="0"/>
              <a:t>accepts criticism and is not easily upset</a:t>
            </a:r>
          </a:p>
          <a:p>
            <a:pPr lvl="1" eaLnBrk="1" hangingPunct="1">
              <a:lnSpc>
                <a:spcPct val="90000"/>
              </a:lnSpc>
            </a:pPr>
            <a:r>
              <a:rPr lang="en-US" sz="2800" dirty="0"/>
              <a:t>searches for identity</a:t>
            </a:r>
          </a:p>
          <a:p>
            <a:pPr lvl="1" eaLnBrk="1" hangingPunct="1">
              <a:lnSpc>
                <a:spcPct val="90000"/>
              </a:lnSpc>
            </a:pPr>
            <a:r>
              <a:rPr lang="en-US" sz="2800" dirty="0"/>
              <a:t>has a strong sense self-esteem </a:t>
            </a:r>
          </a:p>
          <a:p>
            <a:pPr lvl="1" eaLnBrk="1" hangingPunct="1">
              <a:lnSpc>
                <a:spcPct val="90000"/>
              </a:lnSpc>
            </a:pPr>
            <a:r>
              <a:rPr lang="en-US" sz="2800" dirty="0"/>
              <a:t>knows himself his needs problems   and goals (this is known a self-actualization)</a:t>
            </a:r>
          </a:p>
          <a:p>
            <a:pPr lvl="1" eaLnBrk="1" hangingPunct="1">
              <a:lnSpc>
                <a:spcPct val="90000"/>
              </a:lnSpc>
            </a:pPr>
            <a:r>
              <a:rPr lang="en-US" sz="2800" dirty="0"/>
              <a:t>good self-control-balances rationality and emotionality</a:t>
            </a:r>
          </a:p>
          <a:p>
            <a:pPr lvl="1" eaLnBrk="1" hangingPunct="1">
              <a:lnSpc>
                <a:spcPct val="90000"/>
              </a:lnSpc>
            </a:pPr>
            <a:r>
              <a:rPr lang="en-US" sz="2800" dirty="0"/>
              <a:t>faces problems and tries to solve them intelligently i.e. coping with stress and anxiety </a:t>
            </a:r>
          </a:p>
        </p:txBody>
      </p:sp>
    </p:spTree>
    <p:extLst>
      <p:ext uri="{BB962C8B-B14F-4D97-AF65-F5344CB8AC3E}">
        <p14:creationId xmlns:p14="http://schemas.microsoft.com/office/powerpoint/2010/main" val="4138821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EC69EB-868E-455A-8A40-D830F9569191}" type="slidenum">
              <a:rPr lang="en-US"/>
              <a:pPr/>
              <a:t>14</a:t>
            </a:fld>
            <a:endParaRPr lang="en-US"/>
          </a:p>
        </p:txBody>
      </p:sp>
      <p:sp>
        <p:nvSpPr>
          <p:cNvPr id="22531" name="Rectangle 2"/>
          <p:cNvSpPr>
            <a:spLocks noGrp="1" noChangeArrowheads="1"/>
          </p:cNvSpPr>
          <p:nvPr>
            <p:ph type="title"/>
          </p:nvPr>
        </p:nvSpPr>
        <p:spPr/>
        <p:txBody>
          <a:bodyPr/>
          <a:lstStyle/>
          <a:p>
            <a:pPr eaLnBrk="1" hangingPunct="1"/>
            <a:r>
              <a:rPr lang="en-US"/>
              <a:t>Social dimension</a:t>
            </a:r>
          </a:p>
        </p:txBody>
      </p:sp>
      <p:sp>
        <p:nvSpPr>
          <p:cNvPr id="22532" name="Rectangle 3"/>
          <p:cNvSpPr>
            <a:spLocks noGrp="1" noChangeArrowheads="1"/>
          </p:cNvSpPr>
          <p:nvPr>
            <p:ph type="body" idx="1"/>
          </p:nvPr>
        </p:nvSpPr>
        <p:spPr/>
        <p:txBody>
          <a:bodyPr>
            <a:normAutofit fontScale="92500"/>
          </a:bodyPr>
          <a:lstStyle/>
          <a:p>
            <a:pPr algn="just" eaLnBrk="1" hangingPunct="1">
              <a:lnSpc>
                <a:spcPct val="90000"/>
              </a:lnSpc>
            </a:pPr>
            <a:r>
              <a:rPr lang="en-US" sz="2800" dirty="0"/>
              <a:t>"quantity and quality of an individual's inter personal ties and the extent of involvement   with the community '‘.</a:t>
            </a:r>
          </a:p>
          <a:p>
            <a:pPr lvl="1" algn="just" eaLnBrk="1" hangingPunct="1">
              <a:lnSpc>
                <a:spcPct val="90000"/>
              </a:lnSpc>
            </a:pPr>
            <a:r>
              <a:rPr lang="en-US" sz="2300" dirty="0"/>
              <a:t>levels of social skills one possesses</a:t>
            </a:r>
          </a:p>
          <a:p>
            <a:pPr lvl="1" algn="just" eaLnBrk="1" hangingPunct="1">
              <a:lnSpc>
                <a:spcPct val="90000"/>
              </a:lnSpc>
            </a:pPr>
            <a:r>
              <a:rPr lang="en-US" sz="2300" dirty="0"/>
              <a:t>social functioning and the ability to see oneself as a member of a larger society</a:t>
            </a:r>
          </a:p>
          <a:p>
            <a:pPr algn="just" eaLnBrk="1" hangingPunct="1">
              <a:lnSpc>
                <a:spcPct val="90000"/>
              </a:lnSpc>
            </a:pPr>
            <a:r>
              <a:rPr lang="en-US" sz="2800" dirty="0"/>
              <a:t>In general, social health takes into account that every individual is part of a family and of wider community and focuses on social and economic conditions and well-being of the "whole person'' in the context of his social network. </a:t>
            </a:r>
          </a:p>
        </p:txBody>
      </p:sp>
    </p:spTree>
    <p:extLst>
      <p:ext uri="{BB962C8B-B14F-4D97-AF65-F5344CB8AC3E}">
        <p14:creationId xmlns:p14="http://schemas.microsoft.com/office/powerpoint/2010/main" val="3427341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441851-B534-4818-8FD3-A22682755227}" type="slidenum">
              <a:rPr lang="en-US"/>
              <a:pPr/>
              <a:t>15</a:t>
            </a:fld>
            <a:endParaRPr lang="en-US"/>
          </a:p>
        </p:txBody>
      </p:sp>
      <p:sp>
        <p:nvSpPr>
          <p:cNvPr id="23555" name="Rectangle 2"/>
          <p:cNvSpPr>
            <a:spLocks noGrp="1" noChangeArrowheads="1"/>
          </p:cNvSpPr>
          <p:nvPr>
            <p:ph type="title"/>
          </p:nvPr>
        </p:nvSpPr>
        <p:spPr/>
        <p:txBody>
          <a:bodyPr/>
          <a:lstStyle/>
          <a:p>
            <a:pPr eaLnBrk="1" hangingPunct="1"/>
            <a:r>
              <a:rPr lang="en-US"/>
              <a:t>Spiritual dimension </a:t>
            </a:r>
          </a:p>
        </p:txBody>
      </p:sp>
      <p:sp>
        <p:nvSpPr>
          <p:cNvPr id="23556" name="Rectangle 3"/>
          <p:cNvSpPr>
            <a:spLocks noGrp="1" noChangeArrowheads="1"/>
          </p:cNvSpPr>
          <p:nvPr>
            <p:ph type="body" idx="1"/>
          </p:nvPr>
        </p:nvSpPr>
        <p:spPr/>
        <p:txBody>
          <a:bodyPr>
            <a:noAutofit/>
          </a:bodyPr>
          <a:lstStyle/>
          <a:p>
            <a:pPr algn="just" eaLnBrk="1" hangingPunct="1"/>
            <a:r>
              <a:rPr lang="en-US" sz="3200" dirty="0"/>
              <a:t>It includes </a:t>
            </a:r>
          </a:p>
          <a:p>
            <a:pPr lvl="1" algn="just" eaLnBrk="1" hangingPunct="1"/>
            <a:r>
              <a:rPr lang="en-US" sz="2800" dirty="0"/>
              <a:t>Integrity</a:t>
            </a:r>
          </a:p>
          <a:p>
            <a:pPr lvl="1" algn="just" eaLnBrk="1" hangingPunct="1"/>
            <a:r>
              <a:rPr lang="en-US" sz="2800" dirty="0"/>
              <a:t>Principles</a:t>
            </a:r>
          </a:p>
          <a:p>
            <a:pPr lvl="1" algn="just" eaLnBrk="1" hangingPunct="1"/>
            <a:r>
              <a:rPr lang="en-US" sz="2800" dirty="0"/>
              <a:t>Ethics</a:t>
            </a:r>
          </a:p>
          <a:p>
            <a:pPr lvl="1" algn="just" eaLnBrk="1" hangingPunct="1"/>
            <a:r>
              <a:rPr lang="en-US" sz="2800" dirty="0"/>
              <a:t>purpose in life</a:t>
            </a:r>
          </a:p>
          <a:p>
            <a:pPr lvl="1" algn="just" eaLnBrk="1" hangingPunct="1"/>
            <a:r>
              <a:rPr lang="en-US" sz="2800" dirty="0"/>
              <a:t>commitment to some higher being </a:t>
            </a:r>
          </a:p>
          <a:p>
            <a:pPr lvl="1" algn="just" eaLnBrk="1" hangingPunct="1"/>
            <a:r>
              <a:rPr lang="en-US" sz="2800" dirty="0"/>
              <a:t>belief in concepts that are not subject to "state of the art'' explanation </a:t>
            </a:r>
          </a:p>
        </p:txBody>
      </p:sp>
    </p:spTree>
    <p:extLst>
      <p:ext uri="{BB962C8B-B14F-4D97-AF65-F5344CB8AC3E}">
        <p14:creationId xmlns:p14="http://schemas.microsoft.com/office/powerpoint/2010/main" val="2125061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359BE7-3B4F-4C76-B391-33D69E5625D3}" type="slidenum">
              <a:rPr lang="en-US"/>
              <a:pPr/>
              <a:t>16</a:t>
            </a:fld>
            <a:endParaRPr lang="en-US"/>
          </a:p>
        </p:txBody>
      </p:sp>
      <p:sp>
        <p:nvSpPr>
          <p:cNvPr id="24579" name="Rectangle 2"/>
          <p:cNvSpPr>
            <a:spLocks noGrp="1" noChangeArrowheads="1"/>
          </p:cNvSpPr>
          <p:nvPr>
            <p:ph type="title"/>
          </p:nvPr>
        </p:nvSpPr>
        <p:spPr/>
        <p:txBody>
          <a:bodyPr/>
          <a:lstStyle/>
          <a:p>
            <a:pPr eaLnBrk="1" hangingPunct="1"/>
            <a:r>
              <a:rPr lang="en-US"/>
              <a:t>Emotional dimension </a:t>
            </a:r>
          </a:p>
        </p:txBody>
      </p:sp>
      <p:sp>
        <p:nvSpPr>
          <p:cNvPr id="24580" name="Rectangle 3"/>
          <p:cNvSpPr>
            <a:spLocks noGrp="1" noChangeArrowheads="1"/>
          </p:cNvSpPr>
          <p:nvPr>
            <p:ph type="body" idx="1"/>
          </p:nvPr>
        </p:nvSpPr>
        <p:spPr/>
        <p:txBody>
          <a:bodyPr>
            <a:normAutofit/>
          </a:bodyPr>
          <a:lstStyle/>
          <a:p>
            <a:pPr eaLnBrk="1" hangingPunct="1"/>
            <a:endParaRPr lang="en-US" sz="3200" dirty="0"/>
          </a:p>
          <a:p>
            <a:pPr eaLnBrk="1" hangingPunct="1"/>
            <a:r>
              <a:rPr lang="en-US" sz="3200" dirty="0"/>
              <a:t>Mental health : "knowing'' or "cognition“</a:t>
            </a:r>
          </a:p>
          <a:p>
            <a:pPr eaLnBrk="1" hangingPunct="1"/>
            <a:endParaRPr lang="en-US" sz="3200" dirty="0"/>
          </a:p>
          <a:p>
            <a:pPr eaLnBrk="1" hangingPunct="1"/>
            <a:r>
              <a:rPr lang="en-US" sz="3200" dirty="0"/>
              <a:t>Emotional health : relates to "feeling" </a:t>
            </a:r>
          </a:p>
        </p:txBody>
      </p:sp>
    </p:spTree>
    <p:extLst>
      <p:ext uri="{BB962C8B-B14F-4D97-AF65-F5344CB8AC3E}">
        <p14:creationId xmlns:p14="http://schemas.microsoft.com/office/powerpoint/2010/main" val="2322688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2E6D2C-9C6E-440A-8DAA-2B01AE635B78}" type="slidenum">
              <a:rPr lang="en-US"/>
              <a:pPr/>
              <a:t>17</a:t>
            </a:fld>
            <a:endParaRPr lang="en-US"/>
          </a:p>
        </p:txBody>
      </p:sp>
      <p:sp>
        <p:nvSpPr>
          <p:cNvPr id="25603" name="Rectangle 2"/>
          <p:cNvSpPr>
            <a:spLocks noGrp="1" noChangeArrowheads="1"/>
          </p:cNvSpPr>
          <p:nvPr>
            <p:ph type="title"/>
          </p:nvPr>
        </p:nvSpPr>
        <p:spPr/>
        <p:txBody>
          <a:bodyPr/>
          <a:lstStyle/>
          <a:p>
            <a:pPr eaLnBrk="1" hangingPunct="1"/>
            <a:r>
              <a:rPr lang="en-US"/>
              <a:t>Vocational dimension </a:t>
            </a:r>
          </a:p>
        </p:txBody>
      </p:sp>
      <p:sp>
        <p:nvSpPr>
          <p:cNvPr id="25604" name="Rectangle 3"/>
          <p:cNvSpPr>
            <a:spLocks noGrp="1" noChangeArrowheads="1"/>
          </p:cNvSpPr>
          <p:nvPr>
            <p:ph type="body" idx="1"/>
          </p:nvPr>
        </p:nvSpPr>
        <p:spPr/>
        <p:txBody>
          <a:bodyPr>
            <a:normAutofit/>
          </a:bodyPr>
          <a:lstStyle/>
          <a:p>
            <a:pPr marL="0" indent="0" algn="just" eaLnBrk="1" hangingPunct="1">
              <a:buNone/>
            </a:pPr>
            <a:r>
              <a:rPr lang="en-US" sz="2800" dirty="0"/>
              <a:t>Importance of this dimension is exposed when individuals suddenly lose their jobs or faced with mandatory retirement.</a:t>
            </a:r>
          </a:p>
          <a:p>
            <a:pPr lvl="1" algn="just" eaLnBrk="1" hangingPunct="1"/>
            <a:r>
              <a:rPr lang="en-US" sz="2400" dirty="0"/>
              <a:t>may be merely a source of income </a:t>
            </a:r>
          </a:p>
          <a:p>
            <a:pPr lvl="1" algn="just" eaLnBrk="1" hangingPunct="1"/>
            <a:r>
              <a:rPr lang="en-US" sz="2400" dirty="0"/>
              <a:t>culmination of the efforts of other dimensions as they function together to produce what the individual considers life "success'' </a:t>
            </a:r>
          </a:p>
        </p:txBody>
      </p:sp>
    </p:spTree>
    <p:extLst>
      <p:ext uri="{BB962C8B-B14F-4D97-AF65-F5344CB8AC3E}">
        <p14:creationId xmlns:p14="http://schemas.microsoft.com/office/powerpoint/2010/main" val="3049781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Spectrum of Health</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93378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D00569-277D-4BE0-BC0E-6F3362298459}" type="slidenum">
              <a:rPr lang="en-US"/>
              <a:pPr/>
              <a:t>19</a:t>
            </a:fld>
            <a:endParaRPr lang="en-US"/>
          </a:p>
        </p:txBody>
      </p:sp>
      <p:sp>
        <p:nvSpPr>
          <p:cNvPr id="3" name="Isosceles Triangle 2"/>
          <p:cNvSpPr/>
          <p:nvPr/>
        </p:nvSpPr>
        <p:spPr>
          <a:xfrm>
            <a:off x="3334871" y="1853248"/>
            <a:ext cx="5472953" cy="4047564"/>
          </a:xfrm>
          <a:prstGeom prst="triangl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cxnSp>
        <p:nvCxnSpPr>
          <p:cNvPr id="5" name="Straight Arrow Connector 4"/>
          <p:cNvCxnSpPr/>
          <p:nvPr/>
        </p:nvCxnSpPr>
        <p:spPr>
          <a:xfrm flipV="1">
            <a:off x="2205317" y="4018223"/>
            <a:ext cx="5351929" cy="15894"/>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10" name="Straight Arrow Connector 9"/>
          <p:cNvCxnSpPr/>
          <p:nvPr/>
        </p:nvCxnSpPr>
        <p:spPr>
          <a:xfrm flipV="1">
            <a:off x="7530352" y="1853248"/>
            <a:ext cx="1128012" cy="2144806"/>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3" name="Straight Arrow Connector 12"/>
          <p:cNvCxnSpPr/>
          <p:nvPr/>
        </p:nvCxnSpPr>
        <p:spPr>
          <a:xfrm flipV="1">
            <a:off x="7516905" y="2433918"/>
            <a:ext cx="1721224" cy="1602029"/>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6" name="Straight Arrow Connector 15"/>
          <p:cNvCxnSpPr/>
          <p:nvPr/>
        </p:nvCxnSpPr>
        <p:spPr>
          <a:xfrm flipV="1">
            <a:off x="7516905" y="3079376"/>
            <a:ext cx="2124636" cy="954742"/>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9" name="Straight Arrow Connector 18"/>
          <p:cNvCxnSpPr/>
          <p:nvPr/>
        </p:nvCxnSpPr>
        <p:spPr>
          <a:xfrm flipV="1">
            <a:off x="7530352" y="3810915"/>
            <a:ext cx="2520482" cy="22411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2" name="Straight Arrow Connector 21"/>
          <p:cNvCxnSpPr/>
          <p:nvPr/>
        </p:nvCxnSpPr>
        <p:spPr>
          <a:xfrm>
            <a:off x="7530352" y="4034118"/>
            <a:ext cx="2520482" cy="582499"/>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4" name="Straight Arrow Connector 23"/>
          <p:cNvCxnSpPr/>
          <p:nvPr/>
        </p:nvCxnSpPr>
        <p:spPr>
          <a:xfrm>
            <a:off x="7530352" y="4024948"/>
            <a:ext cx="2245660" cy="140970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8" name="Straight Arrow Connector 27"/>
          <p:cNvCxnSpPr/>
          <p:nvPr/>
        </p:nvCxnSpPr>
        <p:spPr>
          <a:xfrm flipV="1">
            <a:off x="7532170" y="1395998"/>
            <a:ext cx="320912" cy="2615093"/>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27" name="TextBox 26"/>
          <p:cNvSpPr txBox="1"/>
          <p:nvPr/>
        </p:nvSpPr>
        <p:spPr>
          <a:xfrm>
            <a:off x="6945405" y="999772"/>
            <a:ext cx="1815354" cy="369332"/>
          </a:xfrm>
          <a:prstGeom prst="rect">
            <a:avLst/>
          </a:prstGeom>
          <a:noFill/>
        </p:spPr>
        <p:txBody>
          <a:bodyPr wrap="square" rtlCol="0">
            <a:spAutoFit/>
          </a:bodyPr>
          <a:lstStyle/>
          <a:p>
            <a:r>
              <a:rPr lang="en-US" dirty="0"/>
              <a:t>Positive Health</a:t>
            </a:r>
          </a:p>
        </p:txBody>
      </p:sp>
      <p:sp>
        <p:nvSpPr>
          <p:cNvPr id="32" name="TextBox 31"/>
          <p:cNvSpPr txBox="1"/>
          <p:nvPr/>
        </p:nvSpPr>
        <p:spPr>
          <a:xfrm>
            <a:off x="8094358" y="1474773"/>
            <a:ext cx="1815354" cy="369332"/>
          </a:xfrm>
          <a:prstGeom prst="rect">
            <a:avLst/>
          </a:prstGeom>
          <a:noFill/>
        </p:spPr>
        <p:txBody>
          <a:bodyPr wrap="square" rtlCol="0">
            <a:spAutoFit/>
          </a:bodyPr>
          <a:lstStyle/>
          <a:p>
            <a:r>
              <a:rPr lang="en-US" dirty="0"/>
              <a:t>Better Health</a:t>
            </a:r>
          </a:p>
        </p:txBody>
      </p:sp>
      <p:sp>
        <p:nvSpPr>
          <p:cNvPr id="33" name="TextBox 32"/>
          <p:cNvSpPr txBox="1"/>
          <p:nvPr/>
        </p:nvSpPr>
        <p:spPr>
          <a:xfrm>
            <a:off x="8461910" y="2057477"/>
            <a:ext cx="2887408" cy="369332"/>
          </a:xfrm>
          <a:prstGeom prst="rect">
            <a:avLst/>
          </a:prstGeom>
          <a:noFill/>
        </p:spPr>
        <p:txBody>
          <a:bodyPr wrap="square" rtlCol="0">
            <a:spAutoFit/>
          </a:bodyPr>
          <a:lstStyle/>
          <a:p>
            <a:r>
              <a:rPr lang="en-US" dirty="0"/>
              <a:t>Freedom from Sickness</a:t>
            </a:r>
          </a:p>
        </p:txBody>
      </p:sp>
      <p:sp>
        <p:nvSpPr>
          <p:cNvPr id="34" name="TextBox 33"/>
          <p:cNvSpPr txBox="1"/>
          <p:nvPr/>
        </p:nvSpPr>
        <p:spPr>
          <a:xfrm>
            <a:off x="9022976" y="2761204"/>
            <a:ext cx="2774576" cy="369332"/>
          </a:xfrm>
          <a:prstGeom prst="rect">
            <a:avLst/>
          </a:prstGeom>
          <a:noFill/>
        </p:spPr>
        <p:txBody>
          <a:bodyPr wrap="square" rtlCol="0">
            <a:spAutoFit/>
          </a:bodyPr>
          <a:lstStyle/>
          <a:p>
            <a:r>
              <a:rPr lang="en-US" dirty="0"/>
              <a:t>Unrecognized sickness</a:t>
            </a:r>
          </a:p>
        </p:txBody>
      </p:sp>
      <p:sp>
        <p:nvSpPr>
          <p:cNvPr id="35" name="TextBox 34"/>
          <p:cNvSpPr txBox="1"/>
          <p:nvPr/>
        </p:nvSpPr>
        <p:spPr>
          <a:xfrm>
            <a:off x="10064281" y="3625335"/>
            <a:ext cx="2235294" cy="369332"/>
          </a:xfrm>
          <a:prstGeom prst="rect">
            <a:avLst/>
          </a:prstGeom>
          <a:noFill/>
        </p:spPr>
        <p:txBody>
          <a:bodyPr wrap="square" rtlCol="0">
            <a:spAutoFit/>
          </a:bodyPr>
          <a:lstStyle/>
          <a:p>
            <a:r>
              <a:rPr lang="en-US" dirty="0"/>
              <a:t>Mild Sickness</a:t>
            </a:r>
          </a:p>
        </p:txBody>
      </p:sp>
      <p:sp>
        <p:nvSpPr>
          <p:cNvPr id="36" name="TextBox 35"/>
          <p:cNvSpPr txBox="1"/>
          <p:nvPr/>
        </p:nvSpPr>
        <p:spPr>
          <a:xfrm>
            <a:off x="10149446" y="4450085"/>
            <a:ext cx="2235294" cy="369332"/>
          </a:xfrm>
          <a:prstGeom prst="rect">
            <a:avLst/>
          </a:prstGeom>
          <a:noFill/>
        </p:spPr>
        <p:txBody>
          <a:bodyPr wrap="square" rtlCol="0">
            <a:spAutoFit/>
          </a:bodyPr>
          <a:lstStyle/>
          <a:p>
            <a:r>
              <a:rPr lang="en-US" dirty="0"/>
              <a:t>Severe Sickness</a:t>
            </a:r>
          </a:p>
        </p:txBody>
      </p:sp>
      <p:sp>
        <p:nvSpPr>
          <p:cNvPr id="37" name="TextBox 36"/>
          <p:cNvSpPr txBox="1"/>
          <p:nvPr/>
        </p:nvSpPr>
        <p:spPr>
          <a:xfrm>
            <a:off x="9831201" y="5261388"/>
            <a:ext cx="2235294" cy="369332"/>
          </a:xfrm>
          <a:prstGeom prst="rect">
            <a:avLst/>
          </a:prstGeom>
          <a:noFill/>
        </p:spPr>
        <p:txBody>
          <a:bodyPr wrap="square" rtlCol="0">
            <a:spAutoFit/>
          </a:bodyPr>
          <a:lstStyle/>
          <a:p>
            <a:r>
              <a:rPr lang="en-US" dirty="0"/>
              <a:t>Death</a:t>
            </a:r>
          </a:p>
        </p:txBody>
      </p:sp>
    </p:spTree>
    <p:extLst>
      <p:ext uri="{BB962C8B-B14F-4D97-AF65-F5344CB8AC3E}">
        <p14:creationId xmlns:p14="http://schemas.microsoft.com/office/powerpoint/2010/main" val="3571332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5478C42-0E61-48E4-9E13-A244446AACF2}" type="slidenum">
              <a:rPr lang="en-US"/>
              <a:pPr/>
              <a:t>2</a:t>
            </a:fld>
            <a:endParaRPr lang="en-US"/>
          </a:p>
        </p:txBody>
      </p:sp>
      <p:sp>
        <p:nvSpPr>
          <p:cNvPr id="10243" name="Rectangle 2"/>
          <p:cNvSpPr>
            <a:spLocks noGrp="1" noChangeArrowheads="1"/>
          </p:cNvSpPr>
          <p:nvPr>
            <p:ph type="title"/>
          </p:nvPr>
        </p:nvSpPr>
        <p:spPr/>
        <p:txBody>
          <a:bodyPr/>
          <a:lstStyle/>
          <a:p>
            <a:pPr eaLnBrk="1" hangingPunct="1"/>
            <a:r>
              <a:rPr lang="en-US" b="1" i="1"/>
              <a:t>INTRODUCTION</a:t>
            </a:r>
          </a:p>
        </p:txBody>
      </p:sp>
      <p:sp>
        <p:nvSpPr>
          <p:cNvPr id="10244" name="Rectangle 3"/>
          <p:cNvSpPr>
            <a:spLocks noGrp="1" noChangeArrowheads="1"/>
          </p:cNvSpPr>
          <p:nvPr>
            <p:ph type="body" idx="1"/>
          </p:nvPr>
        </p:nvSpPr>
        <p:spPr/>
        <p:txBody>
          <a:bodyPr>
            <a:normAutofit/>
          </a:bodyPr>
          <a:lstStyle/>
          <a:p>
            <a:pPr algn="just" eaLnBrk="1" hangingPunct="1"/>
            <a:r>
              <a:rPr lang="en-US" sz="2800" dirty="0"/>
              <a:t>“Health” is a common theme in most cultures. In fact, all communities have their concepts of health, as part of their culture. 	</a:t>
            </a:r>
          </a:p>
          <a:p>
            <a:pPr lvl="1" eaLnBrk="1" hangingPunct="1"/>
            <a:r>
              <a:rPr lang="en-US" sz="2300" dirty="0"/>
              <a:t>“Health is the absence of disease“</a:t>
            </a:r>
          </a:p>
          <a:p>
            <a:pPr lvl="1" algn="just" eaLnBrk="1" hangingPunct="1"/>
            <a:endParaRPr lang="en-US" sz="2300" dirty="0"/>
          </a:p>
          <a:p>
            <a:pPr algn="just" eaLnBrk="1" hangingPunct="1"/>
            <a:r>
              <a:rPr lang="en-US" sz="2800" dirty="0"/>
              <a:t>“Harmony”</a:t>
            </a:r>
          </a:p>
          <a:p>
            <a:pPr lvl="1" algn="just" eaLnBrk="1" hangingPunct="1"/>
            <a:r>
              <a:rPr lang="en-US" sz="2300" dirty="0"/>
              <a:t>“Being at peace with the self, the community, God and Cosmos'' </a:t>
            </a:r>
          </a:p>
          <a:p>
            <a:pPr marL="457200" lvl="1" indent="0" algn="just" eaLnBrk="1" hangingPunct="1">
              <a:buNone/>
            </a:pPr>
            <a:endParaRPr lang="en-US" sz="2300" dirty="0"/>
          </a:p>
        </p:txBody>
      </p:sp>
    </p:spTree>
    <p:extLst>
      <p:ext uri="{BB962C8B-B14F-4D97-AF65-F5344CB8AC3E}">
        <p14:creationId xmlns:p14="http://schemas.microsoft.com/office/powerpoint/2010/main" val="3948176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1103312" y="484094"/>
            <a:ext cx="8946541" cy="5764305"/>
          </a:xfrm>
        </p:spPr>
        <p:txBody>
          <a:bodyPr>
            <a:noAutofit/>
          </a:bodyPr>
          <a:lstStyle/>
          <a:p>
            <a:pPr algn="just" eaLnBrk="1" hangingPunct="1"/>
            <a:r>
              <a:rPr lang="en-US" sz="3200" dirty="0"/>
              <a:t>Lowest point on the health-disease spectrum is death and the highest point corresponds to the WHO definition of positive health</a:t>
            </a:r>
          </a:p>
          <a:p>
            <a:pPr algn="just" eaLnBrk="1" hangingPunct="1"/>
            <a:endParaRPr lang="en-US" sz="3200" dirty="0"/>
          </a:p>
          <a:p>
            <a:pPr algn="just" eaLnBrk="1" hangingPunct="1"/>
            <a:r>
              <a:rPr lang="en-US" sz="3200" dirty="0"/>
              <a:t>Health fluctuates within a range of optimum well-being to various levels of dysfunction, including the state of total dysfunction </a:t>
            </a:r>
            <a:r>
              <a:rPr lang="en-US" sz="3200" dirty="0" err="1"/>
              <a:t>i.e</a:t>
            </a:r>
            <a:r>
              <a:rPr lang="en-US" sz="3200" dirty="0"/>
              <a:t> death </a:t>
            </a:r>
          </a:p>
        </p:txBody>
      </p:sp>
    </p:spTree>
    <p:extLst>
      <p:ext uri="{BB962C8B-B14F-4D97-AF65-F5344CB8AC3E}">
        <p14:creationId xmlns:p14="http://schemas.microsoft.com/office/powerpoint/2010/main" val="1218176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EFC30E-0454-4CD8-B7A2-9D906AAD1876}" type="slidenum">
              <a:rPr lang="en-US"/>
              <a:pPr/>
              <a:t>21</a:t>
            </a:fld>
            <a:endParaRPr lang="en-US"/>
          </a:p>
        </p:txBody>
      </p:sp>
      <p:sp>
        <p:nvSpPr>
          <p:cNvPr id="33795" name="Rectangle 3"/>
          <p:cNvSpPr>
            <a:spLocks noGrp="1" noChangeArrowheads="1"/>
          </p:cNvSpPr>
          <p:nvPr>
            <p:ph type="body" idx="1"/>
          </p:nvPr>
        </p:nvSpPr>
        <p:spPr>
          <a:xfrm>
            <a:off x="268941" y="510988"/>
            <a:ext cx="10083599" cy="6347012"/>
          </a:xfrm>
        </p:spPr>
        <p:txBody>
          <a:bodyPr>
            <a:normAutofit/>
          </a:bodyPr>
          <a:lstStyle/>
          <a:p>
            <a:pPr algn="just" eaLnBrk="1" hangingPunct="1">
              <a:lnSpc>
                <a:spcPct val="90000"/>
              </a:lnSpc>
            </a:pPr>
            <a:r>
              <a:rPr lang="en-US" sz="2800" dirty="0"/>
              <a:t>……i.e. a person may function at maximum levels of health today, and diminished levels of health tomorrow.</a:t>
            </a:r>
          </a:p>
          <a:p>
            <a:pPr algn="just" eaLnBrk="1" hangingPunct="1">
              <a:lnSpc>
                <a:spcPct val="90000"/>
              </a:lnSpc>
            </a:pPr>
            <a:endParaRPr lang="en-US" sz="2800" dirty="0"/>
          </a:p>
          <a:p>
            <a:pPr algn="just" eaLnBrk="1" hangingPunct="1">
              <a:lnSpc>
                <a:spcPct val="90000"/>
              </a:lnSpc>
            </a:pPr>
            <a:r>
              <a:rPr lang="en-US" sz="2800" dirty="0"/>
              <a:t>Health is a state not to be attained once and for all but ever to be renewed.</a:t>
            </a:r>
          </a:p>
          <a:p>
            <a:pPr algn="just" eaLnBrk="1" hangingPunct="1">
              <a:lnSpc>
                <a:spcPct val="90000"/>
              </a:lnSpc>
            </a:pPr>
            <a:endParaRPr lang="en-US" sz="2800" dirty="0"/>
          </a:p>
          <a:p>
            <a:pPr algn="just" eaLnBrk="1" hangingPunct="1">
              <a:lnSpc>
                <a:spcPct val="90000"/>
              </a:lnSpc>
            </a:pPr>
            <a:r>
              <a:rPr lang="en-US" sz="2800" dirty="0"/>
              <a:t>There are degrees or "levels of health" as there are degrees or severity of illness.</a:t>
            </a:r>
          </a:p>
          <a:p>
            <a:pPr algn="just" eaLnBrk="1" hangingPunct="1">
              <a:lnSpc>
                <a:spcPct val="90000"/>
              </a:lnSpc>
            </a:pPr>
            <a:endParaRPr lang="en-US" sz="2800" dirty="0"/>
          </a:p>
          <a:p>
            <a:pPr algn="just" eaLnBrk="1" hangingPunct="1">
              <a:lnSpc>
                <a:spcPct val="90000"/>
              </a:lnSpc>
            </a:pPr>
            <a:r>
              <a:rPr lang="en-US" sz="2800" dirty="0"/>
              <a:t>As long as we are alive there is some degree of health in us.</a:t>
            </a:r>
          </a:p>
        </p:txBody>
      </p:sp>
    </p:spTree>
    <p:extLst>
      <p:ext uri="{BB962C8B-B14F-4D97-AF65-F5344CB8AC3E}">
        <p14:creationId xmlns:p14="http://schemas.microsoft.com/office/powerpoint/2010/main" val="2310040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Determinants of Health</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00493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55390C-E482-4E65-9D26-2851FD8493DB}" type="slidenum">
              <a:rPr lang="en-US"/>
              <a:pPr/>
              <a:t>23</a:t>
            </a:fld>
            <a:endParaRPr lang="en-US"/>
          </a:p>
        </p:txBody>
      </p:sp>
      <p:sp>
        <p:nvSpPr>
          <p:cNvPr id="34819" name="Rectangle 4"/>
          <p:cNvSpPr>
            <a:spLocks noGrp="1" noChangeArrowheads="1"/>
          </p:cNvSpPr>
          <p:nvPr>
            <p:ph type="title"/>
          </p:nvPr>
        </p:nvSpPr>
        <p:spPr/>
        <p:txBody>
          <a:bodyPr/>
          <a:lstStyle/>
          <a:p>
            <a:pPr eaLnBrk="1" hangingPunct="1"/>
            <a:r>
              <a:rPr lang="en-US" dirty="0"/>
              <a:t>Determinants of Health</a:t>
            </a:r>
          </a:p>
        </p:txBody>
      </p:sp>
      <p:sp>
        <p:nvSpPr>
          <p:cNvPr id="34820" name="Rectangle 5"/>
          <p:cNvSpPr>
            <a:spLocks noGrp="1" noChangeArrowheads="1"/>
          </p:cNvSpPr>
          <p:nvPr>
            <p:ph type="body" idx="1"/>
          </p:nvPr>
        </p:nvSpPr>
        <p:spPr/>
        <p:txBody>
          <a:bodyPr>
            <a:normAutofit/>
          </a:bodyPr>
          <a:lstStyle/>
          <a:p>
            <a:pPr algn="just" eaLnBrk="1" hangingPunct="1"/>
            <a:r>
              <a:rPr lang="en-US" sz="3200" dirty="0"/>
              <a:t>Multifactorial……..</a:t>
            </a:r>
          </a:p>
          <a:p>
            <a:pPr lvl="1" algn="just" eaLnBrk="1" hangingPunct="1"/>
            <a:r>
              <a:rPr lang="en-US" sz="2800" dirty="0"/>
              <a:t>genetic factors</a:t>
            </a:r>
          </a:p>
          <a:p>
            <a:pPr lvl="1" algn="just" eaLnBrk="1" hangingPunct="1"/>
            <a:r>
              <a:rPr lang="en-US" sz="2800" dirty="0"/>
              <a:t>environmental factors </a:t>
            </a:r>
          </a:p>
          <a:p>
            <a:pPr algn="just" eaLnBrk="1" hangingPunct="1"/>
            <a:endParaRPr lang="en-US" sz="3200" dirty="0"/>
          </a:p>
        </p:txBody>
      </p:sp>
    </p:spTree>
    <p:extLst>
      <p:ext uri="{BB962C8B-B14F-4D97-AF65-F5344CB8AC3E}">
        <p14:creationId xmlns:p14="http://schemas.microsoft.com/office/powerpoint/2010/main" val="4241000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ssets.thehcn.net/content/sites/nashville/determinants_of_health_cropp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91918" cy="691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030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518" y="1290918"/>
            <a:ext cx="9673335" cy="4957481"/>
          </a:xfrm>
        </p:spPr>
        <p:txBody>
          <a:bodyPr>
            <a:normAutofit/>
          </a:bodyPr>
          <a:lstStyle/>
          <a:p>
            <a:pPr algn="just"/>
            <a:r>
              <a:rPr lang="en-US" sz="4000" dirty="0"/>
              <a:t>Biological determinants:</a:t>
            </a:r>
          </a:p>
          <a:p>
            <a:pPr lvl="2" algn="just"/>
            <a:r>
              <a:rPr lang="en-US" sz="3200" dirty="0"/>
              <a:t>Physical and mental traits of an individual is determined by the genes</a:t>
            </a:r>
          </a:p>
          <a:p>
            <a:pPr lvl="2" algn="just"/>
            <a:r>
              <a:rPr lang="en-US" sz="3200" dirty="0"/>
              <a:t>Unique and can not be altered</a:t>
            </a:r>
          </a:p>
          <a:p>
            <a:pPr lvl="2" algn="just"/>
            <a:r>
              <a:rPr lang="en-US" sz="3200" dirty="0"/>
              <a:t>…..A number of diseases are now known to be of genetic origin e.g., chromosomal anomalies, errors of metabolism, mental retardation, diabetes, etc. </a:t>
            </a:r>
          </a:p>
          <a:p>
            <a:endParaRPr lang="en-US" sz="2800" dirty="0"/>
          </a:p>
        </p:txBody>
      </p:sp>
    </p:spTree>
    <p:extLst>
      <p:ext uri="{BB962C8B-B14F-4D97-AF65-F5344CB8AC3E}">
        <p14:creationId xmlns:p14="http://schemas.microsoft.com/office/powerpoint/2010/main" val="2186095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Behavioral and Socio-cultural Conditions </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35436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8674" name="Picture 2" descr="http://vcerevisionnote.weebly.com/uploads/3/0/5/6/30568687/6379086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290613" cy="686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71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8" name="Picture 2" descr="http://www.quint-essenz.ch/assets/social_determinants_of_health_en.png"/>
          <p:cNvPicPr>
            <a:picLocks noChangeAspect="1" noChangeArrowheads="1"/>
          </p:cNvPicPr>
          <p:nvPr/>
        </p:nvPicPr>
        <p:blipFill rotWithShape="1">
          <a:blip r:embed="rId3">
            <a:extLst>
              <a:ext uri="{28A0092B-C50C-407E-A947-70E740481C1C}">
                <a14:useLocalDpi xmlns:a14="http://schemas.microsoft.com/office/drawing/2010/main" val="0"/>
              </a:ext>
            </a:extLst>
          </a:blip>
          <a:srcRect t="14535" b="10853"/>
          <a:stretch/>
        </p:blipFill>
        <p:spPr bwMode="auto">
          <a:xfrm>
            <a:off x="0" y="26894"/>
            <a:ext cx="12192000" cy="6822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081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06B687-AE7B-448D-81C2-B8040969537F}" type="slidenum">
              <a:rPr lang="en-US"/>
              <a:pPr/>
              <a:t>29</a:t>
            </a:fld>
            <a:endParaRPr lang="en-US"/>
          </a:p>
        </p:txBody>
      </p:sp>
      <p:sp>
        <p:nvSpPr>
          <p:cNvPr id="36867" name="Rectangle 2"/>
          <p:cNvSpPr>
            <a:spLocks noGrp="1" noChangeArrowheads="1"/>
          </p:cNvSpPr>
          <p:nvPr>
            <p:ph type="title"/>
          </p:nvPr>
        </p:nvSpPr>
        <p:spPr/>
        <p:txBody>
          <a:bodyPr/>
          <a:lstStyle/>
          <a:p>
            <a:pPr eaLnBrk="1" hangingPunct="1"/>
            <a:r>
              <a:rPr lang="en-US" sz="3400" dirty="0"/>
              <a:t>Behavioral and Socio-cultural Conditions </a:t>
            </a:r>
          </a:p>
        </p:txBody>
      </p:sp>
      <p:sp>
        <p:nvSpPr>
          <p:cNvPr id="36868" name="Rectangle 3"/>
          <p:cNvSpPr>
            <a:spLocks noGrp="1" noChangeArrowheads="1"/>
          </p:cNvSpPr>
          <p:nvPr>
            <p:ph type="body" idx="1"/>
          </p:nvPr>
        </p:nvSpPr>
        <p:spPr/>
        <p:txBody>
          <a:bodyPr>
            <a:normAutofit fontScale="92500" lnSpcReduction="10000"/>
          </a:bodyPr>
          <a:lstStyle/>
          <a:p>
            <a:pPr algn="just" eaLnBrk="1" hangingPunct="1">
              <a:lnSpc>
                <a:spcPct val="90000"/>
              </a:lnSpc>
            </a:pPr>
            <a:r>
              <a:rPr lang="en-US" sz="2800"/>
              <a:t>''lifestyle'' - "the way people live" </a:t>
            </a:r>
          </a:p>
          <a:p>
            <a:pPr algn="just" eaLnBrk="1" hangingPunct="1">
              <a:lnSpc>
                <a:spcPct val="90000"/>
              </a:lnSpc>
            </a:pPr>
            <a:r>
              <a:rPr lang="en-US" sz="2800"/>
              <a:t>….cultural and behavioural patterns and lifelong personal habits (smoking, alcoholism) that have developed through processes of socialization.</a:t>
            </a:r>
          </a:p>
          <a:p>
            <a:pPr algn="just" eaLnBrk="1" hangingPunct="1">
              <a:lnSpc>
                <a:spcPct val="90000"/>
              </a:lnSpc>
            </a:pPr>
            <a:r>
              <a:rPr lang="en-US" sz="2800"/>
              <a:t>Lifestyles are learnt through social Interaction </a:t>
            </a:r>
          </a:p>
          <a:p>
            <a:pPr lvl="2" algn="just" eaLnBrk="1" hangingPunct="1">
              <a:lnSpc>
                <a:spcPct val="90000"/>
              </a:lnSpc>
            </a:pPr>
            <a:r>
              <a:rPr lang="en-US" sz="2100"/>
              <a:t>Parents</a:t>
            </a:r>
          </a:p>
          <a:p>
            <a:pPr lvl="2" algn="just" eaLnBrk="1" hangingPunct="1">
              <a:lnSpc>
                <a:spcPct val="90000"/>
              </a:lnSpc>
            </a:pPr>
            <a:r>
              <a:rPr lang="en-US" sz="2100"/>
              <a:t>peer groups</a:t>
            </a:r>
          </a:p>
          <a:p>
            <a:pPr lvl="2" algn="just" eaLnBrk="1" hangingPunct="1">
              <a:lnSpc>
                <a:spcPct val="90000"/>
              </a:lnSpc>
            </a:pPr>
            <a:r>
              <a:rPr lang="en-US" sz="2100"/>
              <a:t>friends </a:t>
            </a:r>
          </a:p>
          <a:p>
            <a:pPr lvl="2" algn="just" eaLnBrk="1" hangingPunct="1">
              <a:lnSpc>
                <a:spcPct val="90000"/>
              </a:lnSpc>
            </a:pPr>
            <a:r>
              <a:rPr lang="en-US" sz="2100"/>
              <a:t>siblings </a:t>
            </a:r>
          </a:p>
          <a:p>
            <a:pPr lvl="2" algn="just" eaLnBrk="1" hangingPunct="1">
              <a:lnSpc>
                <a:spcPct val="90000"/>
              </a:lnSpc>
            </a:pPr>
            <a:r>
              <a:rPr lang="en-US" sz="2100"/>
              <a:t>school </a:t>
            </a:r>
          </a:p>
          <a:p>
            <a:pPr lvl="2" algn="just" eaLnBrk="1" hangingPunct="1">
              <a:lnSpc>
                <a:spcPct val="90000"/>
              </a:lnSpc>
            </a:pPr>
            <a:r>
              <a:rPr lang="en-US" sz="2100"/>
              <a:t>mass media.</a:t>
            </a:r>
          </a:p>
        </p:txBody>
      </p:sp>
    </p:spTree>
    <p:extLst>
      <p:ext uri="{BB962C8B-B14F-4D97-AF65-F5344CB8AC3E}">
        <p14:creationId xmlns:p14="http://schemas.microsoft.com/office/powerpoint/2010/main" val="1336335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DF6EF0-D74C-48DF-8416-305AAF56C67F}" type="slidenum">
              <a:rPr lang="en-US"/>
              <a:pPr/>
              <a:t>3</a:t>
            </a:fld>
            <a:endParaRPr lang="en-US"/>
          </a:p>
        </p:txBody>
      </p:sp>
      <p:sp>
        <p:nvSpPr>
          <p:cNvPr id="11267" name="Rectangle 2"/>
          <p:cNvSpPr>
            <a:spLocks noGrp="1" noChangeArrowheads="1"/>
          </p:cNvSpPr>
          <p:nvPr>
            <p:ph type="title"/>
          </p:nvPr>
        </p:nvSpPr>
        <p:spPr/>
        <p:txBody>
          <a:bodyPr/>
          <a:lstStyle/>
          <a:p>
            <a:pPr eaLnBrk="1" hangingPunct="1"/>
            <a:r>
              <a:rPr lang="en-US"/>
              <a:t>Definition of Health</a:t>
            </a:r>
          </a:p>
        </p:txBody>
      </p:sp>
      <p:sp>
        <p:nvSpPr>
          <p:cNvPr id="11268" name="Rectangle 3"/>
          <p:cNvSpPr>
            <a:spLocks noGrp="1" noChangeArrowheads="1"/>
          </p:cNvSpPr>
          <p:nvPr>
            <p:ph type="body" idx="1"/>
          </p:nvPr>
        </p:nvSpPr>
        <p:spPr/>
        <p:txBody>
          <a:bodyPr>
            <a:normAutofit/>
          </a:bodyPr>
          <a:lstStyle/>
          <a:p>
            <a:pPr algn="just" eaLnBrk="1" hangingPunct="1"/>
            <a:r>
              <a:rPr lang="en-US" sz="3200" dirty="0"/>
              <a:t>"The condition of being sound in body, mind or spirit   especially freedom from physical disease or pain” </a:t>
            </a:r>
            <a:r>
              <a:rPr lang="en-US" sz="3200" baseline="-25000" dirty="0"/>
              <a:t>Webster</a:t>
            </a:r>
          </a:p>
          <a:p>
            <a:pPr algn="just" eaLnBrk="1" hangingPunct="1"/>
            <a:endParaRPr lang="en-US" sz="3200" baseline="-25000" dirty="0"/>
          </a:p>
          <a:p>
            <a:pPr algn="just" eaLnBrk="1" hangingPunct="1"/>
            <a:r>
              <a:rPr lang="en-US" sz="3200" dirty="0"/>
              <a:t>“Soundness of body or mind; that condition in which its functions are duly and efficiently discharged'‘ </a:t>
            </a:r>
            <a:r>
              <a:rPr lang="en-US" sz="3200" baseline="-25000" dirty="0"/>
              <a:t>Oxford English</a:t>
            </a:r>
            <a:r>
              <a:rPr lang="en-US" sz="3200" dirty="0"/>
              <a:t> </a:t>
            </a:r>
            <a:r>
              <a:rPr lang="en-US" sz="3200" baseline="-25000" dirty="0"/>
              <a:t>Dictionary</a:t>
            </a:r>
          </a:p>
          <a:p>
            <a:pPr algn="just" eaLnBrk="1" hangingPunct="1">
              <a:buFont typeface="Wingdings" panose="05000000000000000000" pitchFamily="2" charset="2"/>
              <a:buNone/>
            </a:pPr>
            <a:endParaRPr lang="en-US" sz="3200" baseline="-25000" dirty="0"/>
          </a:p>
        </p:txBody>
      </p:sp>
    </p:spTree>
    <p:extLst>
      <p:ext uri="{BB962C8B-B14F-4D97-AF65-F5344CB8AC3E}">
        <p14:creationId xmlns:p14="http://schemas.microsoft.com/office/powerpoint/2010/main" val="3784387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F874C6-EA6A-4376-A6F5-929AC42E18E2}" type="slidenum">
              <a:rPr lang="en-US"/>
              <a:pPr/>
              <a:t>30</a:t>
            </a:fld>
            <a:endParaRPr lang="en-US"/>
          </a:p>
        </p:txBody>
      </p:sp>
      <p:sp>
        <p:nvSpPr>
          <p:cNvPr id="37891" name="Rectangle 3"/>
          <p:cNvSpPr>
            <a:spLocks noGrp="1" noChangeArrowheads="1"/>
          </p:cNvSpPr>
          <p:nvPr>
            <p:ph type="body" idx="1"/>
          </p:nvPr>
        </p:nvSpPr>
        <p:spPr/>
        <p:txBody>
          <a:bodyPr>
            <a:normAutofit fontScale="92500" lnSpcReduction="10000"/>
          </a:bodyPr>
          <a:lstStyle/>
          <a:p>
            <a:pPr algn="just" eaLnBrk="1" hangingPunct="1">
              <a:lnSpc>
                <a:spcPct val="80000"/>
              </a:lnSpc>
            </a:pPr>
            <a:r>
              <a:rPr lang="en-US" sz="2800"/>
              <a:t>….Developed countries</a:t>
            </a:r>
          </a:p>
          <a:p>
            <a:pPr lvl="2" algn="just" eaLnBrk="1" hangingPunct="1">
              <a:lnSpc>
                <a:spcPct val="80000"/>
              </a:lnSpc>
            </a:pPr>
            <a:r>
              <a:rPr lang="en-US" sz="2100"/>
              <a:t>coronary heart disease</a:t>
            </a:r>
          </a:p>
          <a:p>
            <a:pPr lvl="2" algn="just" eaLnBrk="1" hangingPunct="1">
              <a:lnSpc>
                <a:spcPct val="80000"/>
              </a:lnSpc>
            </a:pPr>
            <a:r>
              <a:rPr lang="en-US" sz="2100"/>
              <a:t>Obesity</a:t>
            </a:r>
          </a:p>
          <a:p>
            <a:pPr lvl="2" algn="just" eaLnBrk="1" hangingPunct="1">
              <a:lnSpc>
                <a:spcPct val="80000"/>
              </a:lnSpc>
            </a:pPr>
            <a:r>
              <a:rPr lang="en-US" sz="2100"/>
              <a:t>lung cancer</a:t>
            </a:r>
          </a:p>
          <a:p>
            <a:pPr lvl="2" algn="just" eaLnBrk="1" hangingPunct="1">
              <a:lnSpc>
                <a:spcPct val="80000"/>
              </a:lnSpc>
            </a:pPr>
            <a:r>
              <a:rPr lang="en-US" sz="2100"/>
              <a:t>drug addiction….</a:t>
            </a:r>
          </a:p>
          <a:p>
            <a:pPr algn="just" eaLnBrk="1" hangingPunct="1">
              <a:lnSpc>
                <a:spcPct val="80000"/>
              </a:lnSpc>
            </a:pPr>
            <a:r>
              <a:rPr lang="en-US" sz="2800"/>
              <a:t>All lifestyle factors are not harmful, There are many that can actually promote health.</a:t>
            </a:r>
          </a:p>
          <a:p>
            <a:pPr lvl="2" algn="just" eaLnBrk="1" hangingPunct="1">
              <a:lnSpc>
                <a:spcPct val="80000"/>
              </a:lnSpc>
            </a:pPr>
            <a:r>
              <a:rPr lang="en-US" sz="2100"/>
              <a:t>adequate nutrition</a:t>
            </a:r>
          </a:p>
          <a:p>
            <a:pPr lvl="2" algn="just" eaLnBrk="1" hangingPunct="1">
              <a:lnSpc>
                <a:spcPct val="80000"/>
              </a:lnSpc>
            </a:pPr>
            <a:r>
              <a:rPr lang="en-US" sz="2100"/>
              <a:t>enough sleep</a:t>
            </a:r>
          </a:p>
          <a:p>
            <a:pPr lvl="2" algn="just" eaLnBrk="1" hangingPunct="1">
              <a:lnSpc>
                <a:spcPct val="80000"/>
              </a:lnSpc>
            </a:pPr>
            <a:r>
              <a:rPr lang="en-US" sz="2100"/>
              <a:t>sufficient physical activity</a:t>
            </a:r>
          </a:p>
          <a:p>
            <a:pPr algn="just" eaLnBrk="1" hangingPunct="1">
              <a:lnSpc>
                <a:spcPct val="80000"/>
              </a:lnSpc>
            </a:pPr>
            <a:r>
              <a:rPr lang="en-US" sz="2800"/>
              <a:t>The achievement of optimum health demands adoption of healthy lifestyles. </a:t>
            </a:r>
          </a:p>
        </p:txBody>
      </p:sp>
    </p:spTree>
    <p:extLst>
      <p:ext uri="{BB962C8B-B14F-4D97-AF65-F5344CB8AC3E}">
        <p14:creationId xmlns:p14="http://schemas.microsoft.com/office/powerpoint/2010/main" val="3365010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943F6E3-4875-4E68-8018-B37CC66185F1}" type="slidenum">
              <a:rPr lang="en-US"/>
              <a:pPr/>
              <a:t>31</a:t>
            </a:fld>
            <a:endParaRPr lang="en-US"/>
          </a:p>
        </p:txBody>
      </p:sp>
      <p:sp>
        <p:nvSpPr>
          <p:cNvPr id="38915" name="Rectangle 2"/>
          <p:cNvSpPr>
            <a:spLocks noGrp="1" noChangeArrowheads="1"/>
          </p:cNvSpPr>
          <p:nvPr>
            <p:ph type="title"/>
          </p:nvPr>
        </p:nvSpPr>
        <p:spPr/>
        <p:txBody>
          <a:bodyPr/>
          <a:lstStyle/>
          <a:p>
            <a:pPr eaLnBrk="1" hangingPunct="1"/>
            <a:r>
              <a:rPr lang="en-US"/>
              <a:t>Environment </a:t>
            </a:r>
          </a:p>
        </p:txBody>
      </p:sp>
      <p:sp>
        <p:nvSpPr>
          <p:cNvPr id="38916" name="Rectangle 3"/>
          <p:cNvSpPr>
            <a:spLocks noGrp="1" noChangeArrowheads="1"/>
          </p:cNvSpPr>
          <p:nvPr>
            <p:ph type="body" idx="1"/>
          </p:nvPr>
        </p:nvSpPr>
        <p:spPr/>
        <p:txBody>
          <a:bodyPr>
            <a:normAutofit/>
          </a:bodyPr>
          <a:lstStyle/>
          <a:p>
            <a:pPr algn="just" eaLnBrk="1" hangingPunct="1"/>
            <a:r>
              <a:rPr lang="en-US" sz="2800" dirty="0"/>
              <a:t>Hippocrates - disease &amp; environment</a:t>
            </a:r>
          </a:p>
          <a:p>
            <a:pPr lvl="1" algn="just" eaLnBrk="1" hangingPunct="1"/>
            <a:r>
              <a:rPr lang="en-US" sz="2400" dirty="0" err="1"/>
              <a:t>e.g</a:t>
            </a:r>
            <a:r>
              <a:rPr lang="en-US" sz="2400" dirty="0"/>
              <a:t> , climate, water, air</a:t>
            </a:r>
          </a:p>
          <a:p>
            <a:pPr algn="just" eaLnBrk="1" hangingPunct="1"/>
            <a:r>
              <a:rPr lang="en-US" sz="2800" dirty="0" err="1"/>
              <a:t>Pettenkofer</a:t>
            </a:r>
            <a:r>
              <a:rPr lang="en-US" sz="2800" dirty="0"/>
              <a:t> in Germany – disease  environment association</a:t>
            </a:r>
          </a:p>
          <a:p>
            <a:pPr algn="just" eaLnBrk="1" hangingPunct="1"/>
            <a:r>
              <a:rPr lang="en-US" sz="2800" dirty="0"/>
              <a:t>Environment  - "Internal” and "External" </a:t>
            </a:r>
          </a:p>
          <a:p>
            <a:pPr lvl="1" algn="just" eaLnBrk="1" hangingPunct="1"/>
            <a:r>
              <a:rPr lang="en-US" sz="2400" dirty="0"/>
              <a:t>Internal Environment - "each and every component part, every tissue, organ and organ-system and their harmonious functioning within the system". </a:t>
            </a:r>
          </a:p>
        </p:txBody>
      </p:sp>
    </p:spTree>
    <p:extLst>
      <p:ext uri="{BB962C8B-B14F-4D97-AF65-F5344CB8AC3E}">
        <p14:creationId xmlns:p14="http://schemas.microsoft.com/office/powerpoint/2010/main" val="2793823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ENVIRONMENTAL HAZARDS">
            <a:hlinkClick r:id="" action="ppaction://media"/>
          </p:cNvPr>
          <p:cNvPicPr>
            <a:picLocks noGrp="1" noChangeAspect="1"/>
          </p:cNvPicPr>
          <p:nvPr>
            <p:ph idx="1"/>
            <a:videoFile r:link="rId1"/>
            <p:extLst>
              <p:ext uri="{DAA4B4D4-6D71-4841-9C94-3DE7FCFB9230}">
                <p14:media xmlns:p14="http://schemas.microsoft.com/office/powerpoint/2010/main" r:embed="rId2">
                  <p14:trim st="3562" end="256247"/>
                </p14:media>
              </p:ext>
            </p:extLst>
          </p:nvPr>
        </p:nvPicPr>
        <p:blipFill>
          <a:blip r:embed="rId5"/>
          <a:stretch>
            <a:fillRect/>
          </a:stretch>
        </p:blipFill>
        <p:spPr>
          <a:xfrm>
            <a:off x="2430463" y="2052638"/>
            <a:ext cx="6294437" cy="4195762"/>
          </a:xfrm>
        </p:spPr>
      </p:pic>
    </p:spTree>
    <p:extLst>
      <p:ext uri="{BB962C8B-B14F-4D97-AF65-F5344CB8AC3E}">
        <p14:creationId xmlns:p14="http://schemas.microsoft.com/office/powerpoint/2010/main" val="203914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538A691-FED6-4596-ACA4-C7C01BA08ACA}" type="slidenum">
              <a:rPr lang="en-US"/>
              <a:pPr/>
              <a:t>33</a:t>
            </a:fld>
            <a:endParaRPr lang="en-US"/>
          </a:p>
        </p:txBody>
      </p:sp>
      <p:sp>
        <p:nvSpPr>
          <p:cNvPr id="39939" name="Rectangle 3"/>
          <p:cNvSpPr>
            <a:spLocks noGrp="1" noChangeArrowheads="1"/>
          </p:cNvSpPr>
          <p:nvPr>
            <p:ph type="body" idx="1"/>
          </p:nvPr>
        </p:nvSpPr>
        <p:spPr>
          <a:xfrm>
            <a:off x="842055" y="1135986"/>
            <a:ext cx="10348684" cy="5119670"/>
          </a:xfrm>
        </p:spPr>
        <p:txBody>
          <a:bodyPr>
            <a:noAutofit/>
          </a:bodyPr>
          <a:lstStyle/>
          <a:p>
            <a:pPr algn="just" eaLnBrk="1" hangingPunct="1">
              <a:lnSpc>
                <a:spcPct val="90000"/>
              </a:lnSpc>
            </a:pPr>
            <a:r>
              <a:rPr lang="en-US" sz="3200" dirty="0"/>
              <a:t>External or Macro-environment - "all that which is external to the individual human host'' .</a:t>
            </a:r>
          </a:p>
          <a:p>
            <a:pPr lvl="1" algn="just" eaLnBrk="1" hangingPunct="1">
              <a:lnSpc>
                <a:spcPct val="90000"/>
              </a:lnSpc>
            </a:pPr>
            <a:r>
              <a:rPr lang="en-US" sz="2800" dirty="0"/>
              <a:t>Physical</a:t>
            </a:r>
          </a:p>
          <a:p>
            <a:pPr lvl="1" algn="just" eaLnBrk="1" hangingPunct="1">
              <a:lnSpc>
                <a:spcPct val="90000"/>
              </a:lnSpc>
            </a:pPr>
            <a:r>
              <a:rPr lang="en-US" sz="2800" dirty="0"/>
              <a:t>Biological</a:t>
            </a:r>
          </a:p>
          <a:p>
            <a:pPr lvl="1" algn="just" eaLnBrk="1" hangingPunct="1">
              <a:lnSpc>
                <a:spcPct val="90000"/>
              </a:lnSpc>
            </a:pPr>
            <a:r>
              <a:rPr lang="en-US" sz="2800" dirty="0"/>
              <a:t>Chemical</a:t>
            </a:r>
          </a:p>
          <a:p>
            <a:pPr lvl="1" algn="just" eaLnBrk="1" hangingPunct="1">
              <a:lnSpc>
                <a:spcPct val="90000"/>
              </a:lnSpc>
            </a:pPr>
            <a:r>
              <a:rPr lang="en-US" sz="2800" dirty="0"/>
              <a:t>Psychosocial components</a:t>
            </a:r>
          </a:p>
          <a:p>
            <a:pPr lvl="1" algn="just" eaLnBrk="1" hangingPunct="1">
              <a:lnSpc>
                <a:spcPct val="90000"/>
              </a:lnSpc>
            </a:pPr>
            <a:endParaRPr lang="en-US" sz="2800" dirty="0"/>
          </a:p>
          <a:p>
            <a:pPr algn="just" eaLnBrk="1" hangingPunct="1">
              <a:lnSpc>
                <a:spcPct val="90000"/>
              </a:lnSpc>
            </a:pPr>
            <a:r>
              <a:rPr lang="en-US" sz="3200" dirty="0"/>
              <a:t>Protection and promotion of family and environmental health is one of the major issues In the world today </a:t>
            </a:r>
          </a:p>
        </p:txBody>
      </p:sp>
    </p:spTree>
    <p:extLst>
      <p:ext uri="{BB962C8B-B14F-4D97-AF65-F5344CB8AC3E}">
        <p14:creationId xmlns:p14="http://schemas.microsoft.com/office/powerpoint/2010/main" val="94445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B02A0F-B51F-4180-9BEC-D9429FAAD24D}" type="slidenum">
              <a:rPr lang="en-US"/>
              <a:pPr/>
              <a:t>34</a:t>
            </a:fld>
            <a:endParaRPr lang="en-US"/>
          </a:p>
        </p:txBody>
      </p:sp>
      <p:sp>
        <p:nvSpPr>
          <p:cNvPr id="40963" name="Rectangle 2"/>
          <p:cNvSpPr>
            <a:spLocks noGrp="1" noChangeArrowheads="1"/>
          </p:cNvSpPr>
          <p:nvPr>
            <p:ph type="title"/>
          </p:nvPr>
        </p:nvSpPr>
        <p:spPr/>
        <p:txBody>
          <a:bodyPr/>
          <a:lstStyle/>
          <a:p>
            <a:pPr eaLnBrk="1" hangingPunct="1"/>
            <a:r>
              <a:rPr lang="en-US"/>
              <a:t>Socio-economic Conditions </a:t>
            </a:r>
          </a:p>
        </p:txBody>
      </p:sp>
      <p:sp>
        <p:nvSpPr>
          <p:cNvPr id="40964" name="Rectangle 3"/>
          <p:cNvSpPr>
            <a:spLocks noGrp="1" noChangeArrowheads="1"/>
          </p:cNvSpPr>
          <p:nvPr>
            <p:ph type="body" idx="1"/>
          </p:nvPr>
        </p:nvSpPr>
        <p:spPr/>
        <p:txBody>
          <a:bodyPr>
            <a:normAutofit fontScale="92500" lnSpcReduction="20000"/>
          </a:bodyPr>
          <a:lstStyle/>
          <a:p>
            <a:pPr algn="just" eaLnBrk="1" hangingPunct="1">
              <a:lnSpc>
                <a:spcPct val="90000"/>
              </a:lnSpc>
            </a:pPr>
            <a:r>
              <a:rPr lang="en-US" sz="2800"/>
              <a:t>Economic status : ….</a:t>
            </a:r>
          </a:p>
          <a:p>
            <a:pPr lvl="2" algn="just" eaLnBrk="1" hangingPunct="1">
              <a:lnSpc>
                <a:spcPct val="90000"/>
              </a:lnSpc>
            </a:pPr>
            <a:r>
              <a:rPr lang="en-US" sz="2100"/>
              <a:t>Purchasing power</a:t>
            </a:r>
          </a:p>
          <a:p>
            <a:pPr lvl="2" algn="just" eaLnBrk="1" hangingPunct="1">
              <a:lnSpc>
                <a:spcPct val="90000"/>
              </a:lnSpc>
            </a:pPr>
            <a:r>
              <a:rPr lang="en-US" sz="2100"/>
              <a:t>Standard of living</a:t>
            </a:r>
          </a:p>
          <a:p>
            <a:pPr lvl="2" algn="just" eaLnBrk="1" hangingPunct="1">
              <a:lnSpc>
                <a:spcPct val="90000"/>
              </a:lnSpc>
            </a:pPr>
            <a:r>
              <a:rPr lang="en-US" sz="2100"/>
              <a:t>Quality of life</a:t>
            </a:r>
          </a:p>
          <a:p>
            <a:pPr lvl="2" algn="just" eaLnBrk="1" hangingPunct="1">
              <a:lnSpc>
                <a:spcPct val="90000"/>
              </a:lnSpc>
            </a:pPr>
            <a:r>
              <a:rPr lang="en-US" sz="2100"/>
              <a:t>Family size</a:t>
            </a:r>
          </a:p>
          <a:p>
            <a:pPr lvl="2" algn="just" eaLnBrk="1" hangingPunct="1">
              <a:lnSpc>
                <a:spcPct val="90000"/>
              </a:lnSpc>
            </a:pPr>
            <a:r>
              <a:rPr lang="en-US" sz="2100"/>
              <a:t>Pattern of disease</a:t>
            </a:r>
          </a:p>
          <a:p>
            <a:pPr lvl="2" algn="just" eaLnBrk="1" hangingPunct="1">
              <a:lnSpc>
                <a:spcPct val="90000"/>
              </a:lnSpc>
            </a:pPr>
            <a:r>
              <a:rPr lang="en-US" sz="2100"/>
              <a:t>Behavior in the community</a:t>
            </a:r>
          </a:p>
          <a:p>
            <a:pPr algn="just" eaLnBrk="1" hangingPunct="1">
              <a:lnSpc>
                <a:spcPct val="90000"/>
              </a:lnSpc>
            </a:pPr>
            <a:r>
              <a:rPr lang="en-US" sz="2800"/>
              <a:t>Affluence may also be a contributory cause of illness…….</a:t>
            </a:r>
          </a:p>
          <a:p>
            <a:pPr lvl="2" algn="just" eaLnBrk="1" hangingPunct="1">
              <a:lnSpc>
                <a:spcPct val="90000"/>
              </a:lnSpc>
            </a:pPr>
            <a:r>
              <a:rPr lang="en-US" sz="2100"/>
              <a:t>Coronary heart disease</a:t>
            </a:r>
          </a:p>
          <a:p>
            <a:pPr lvl="2" algn="just" eaLnBrk="1" hangingPunct="1">
              <a:lnSpc>
                <a:spcPct val="90000"/>
              </a:lnSpc>
            </a:pPr>
            <a:r>
              <a:rPr lang="en-US" sz="2100"/>
              <a:t>Diabetes</a:t>
            </a:r>
          </a:p>
          <a:p>
            <a:pPr lvl="2" algn="just" eaLnBrk="1" hangingPunct="1">
              <a:lnSpc>
                <a:spcPct val="90000"/>
              </a:lnSpc>
            </a:pPr>
            <a:r>
              <a:rPr lang="en-US" sz="2100"/>
              <a:t>Obesity in the upper socio-economic groups </a:t>
            </a:r>
          </a:p>
        </p:txBody>
      </p:sp>
    </p:spTree>
    <p:extLst>
      <p:ext uri="{BB962C8B-B14F-4D97-AF65-F5344CB8AC3E}">
        <p14:creationId xmlns:p14="http://schemas.microsoft.com/office/powerpoint/2010/main" val="1367171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6A5D39-ED92-49AD-8AFF-23A6C24D2B7A}" type="slidenum">
              <a:rPr lang="en-US"/>
              <a:pPr/>
              <a:t>35</a:t>
            </a:fld>
            <a:endParaRPr lang="en-US"/>
          </a:p>
        </p:txBody>
      </p:sp>
      <p:sp>
        <p:nvSpPr>
          <p:cNvPr id="41987" name="Rectangle 3"/>
          <p:cNvSpPr>
            <a:spLocks noGrp="1" noChangeArrowheads="1"/>
          </p:cNvSpPr>
          <p:nvPr>
            <p:ph type="body" idx="1"/>
          </p:nvPr>
        </p:nvSpPr>
        <p:spPr>
          <a:xfrm>
            <a:off x="537882" y="1063416"/>
            <a:ext cx="9511971" cy="5184983"/>
          </a:xfrm>
        </p:spPr>
        <p:txBody>
          <a:bodyPr>
            <a:noAutofit/>
          </a:bodyPr>
          <a:lstStyle/>
          <a:p>
            <a:pPr algn="just" eaLnBrk="1" hangingPunct="1"/>
            <a:r>
              <a:rPr lang="en-US" sz="3200" dirty="0"/>
              <a:t>Education :  </a:t>
            </a:r>
          </a:p>
          <a:p>
            <a:pPr lvl="2" algn="just" eaLnBrk="1" hangingPunct="1"/>
            <a:r>
              <a:rPr lang="en-US" sz="2400" dirty="0"/>
              <a:t>Education, to some extent compensates the effects of poverty on health, Irrespective of the availability of health facilities. </a:t>
            </a:r>
          </a:p>
          <a:p>
            <a:pPr lvl="1" algn="just" eaLnBrk="1" hangingPunct="1"/>
            <a:r>
              <a:rPr lang="en-US" sz="2800" dirty="0"/>
              <a:t>E.g. Kerala : </a:t>
            </a:r>
          </a:p>
          <a:p>
            <a:pPr lvl="3" algn="just" eaLnBrk="1" hangingPunct="1"/>
            <a:r>
              <a:rPr lang="en-US" sz="2000" dirty="0"/>
              <a:t>Estimated Infant Mortality Rate of 14 compared to 71 for ALL-INDIA in 1999. </a:t>
            </a:r>
          </a:p>
          <a:p>
            <a:pPr lvl="2" algn="just" eaLnBrk="1" hangingPunct="1"/>
            <a:r>
              <a:rPr lang="en-US" sz="2400" dirty="0"/>
              <a:t>A major factor in the low Infant Mortality of Kerala is its Highest Female Literacy Rate </a:t>
            </a:r>
          </a:p>
          <a:p>
            <a:pPr lvl="3" algn="just" eaLnBrk="1" hangingPunct="1"/>
            <a:r>
              <a:rPr lang="en-US" sz="2000" dirty="0"/>
              <a:t>87.86 % to </a:t>
            </a:r>
          </a:p>
          <a:p>
            <a:pPr lvl="3" algn="just" eaLnBrk="1" hangingPunct="1"/>
            <a:r>
              <a:rPr lang="en-US" sz="2000" dirty="0"/>
              <a:t>54.16 % for all-</a:t>
            </a:r>
            <a:r>
              <a:rPr lang="en-US" sz="2000" dirty="0" err="1"/>
              <a:t>lndia</a:t>
            </a:r>
            <a:r>
              <a:rPr lang="en-US" sz="2000" dirty="0"/>
              <a:t> </a:t>
            </a:r>
          </a:p>
        </p:txBody>
      </p:sp>
    </p:spTree>
    <p:extLst>
      <p:ext uri="{BB962C8B-B14F-4D97-AF65-F5344CB8AC3E}">
        <p14:creationId xmlns:p14="http://schemas.microsoft.com/office/powerpoint/2010/main" val="1503509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9E37FB-4944-497D-A890-6288E633CB2A}" type="slidenum">
              <a:rPr lang="en-US"/>
              <a:pPr/>
              <a:t>36</a:t>
            </a:fld>
            <a:endParaRPr lang="en-US"/>
          </a:p>
        </p:txBody>
      </p:sp>
      <p:sp>
        <p:nvSpPr>
          <p:cNvPr id="1038" name="Rectangle 3"/>
          <p:cNvSpPr>
            <a:spLocks noGrp="1" noChangeArrowheads="1"/>
          </p:cNvSpPr>
          <p:nvPr>
            <p:ph type="body" sz="half" idx="1"/>
          </p:nvPr>
        </p:nvSpPr>
        <p:spPr>
          <a:xfrm>
            <a:off x="0" y="187116"/>
            <a:ext cx="10018059" cy="1752600"/>
          </a:xfrm>
        </p:spPr>
        <p:txBody>
          <a:bodyPr>
            <a:noAutofit/>
          </a:bodyPr>
          <a:lstStyle/>
          <a:p>
            <a:pPr algn="just" eaLnBrk="1" hangingPunct="1"/>
            <a:r>
              <a:rPr lang="en-US" sz="4400" dirty="0"/>
              <a:t>Occupation :</a:t>
            </a:r>
          </a:p>
          <a:p>
            <a:pPr lvl="2" algn="just" eaLnBrk="1" hangingPunct="1"/>
            <a:r>
              <a:rPr lang="en-US" sz="4400" dirty="0"/>
              <a:t>….the unemployed usually show a higher incidence of ill health and death.</a:t>
            </a:r>
          </a:p>
        </p:txBody>
      </p:sp>
      <p:graphicFrame>
        <p:nvGraphicFramePr>
          <p:cNvPr id="2" name="Diagram 1"/>
          <p:cNvGraphicFramePr/>
          <p:nvPr/>
        </p:nvGraphicFramePr>
        <p:xfrm>
          <a:off x="1905000" y="3048000"/>
          <a:ext cx="845820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3686583"/>
      </p:ext>
    </p:extLst>
  </p:cSld>
  <p:clrMapOvr>
    <a:masterClrMapping/>
  </p:clrMapOvr>
  <p:transition spd="med">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Political system</a:t>
            </a:r>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24437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31746" name="Picture 2" descr="http://theneeraj.files.wordpress.com/2011/11/indian_politician_3927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04320" cy="6763871"/>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ttp://www.toonpool.com/user/3151/files/india_election_2009_45126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5925" y="0"/>
            <a:ext cx="3406076" cy="6763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52341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1748"/>
                                        </p:tgtEl>
                                        <p:attrNameLst>
                                          <p:attrName>style.visibility</p:attrName>
                                        </p:attrNameLst>
                                      </p:cBhvr>
                                      <p:to>
                                        <p:strVal val="visible"/>
                                      </p:to>
                                    </p:set>
                                    <p:animEffect transition="in" filter="fade">
                                      <p:cBhvr>
                                        <p:cTn id="11" dur="1000"/>
                                        <p:tgtEl>
                                          <p:spTgt spid="31748"/>
                                        </p:tgtEl>
                                      </p:cBhvr>
                                    </p:animEffect>
                                    <p:anim calcmode="lin" valueType="num">
                                      <p:cBhvr>
                                        <p:cTn id="12" dur="1000" fill="hold"/>
                                        <p:tgtEl>
                                          <p:spTgt spid="31748"/>
                                        </p:tgtEl>
                                        <p:attrNameLst>
                                          <p:attrName>ppt_x</p:attrName>
                                        </p:attrNameLst>
                                      </p:cBhvr>
                                      <p:tavLst>
                                        <p:tav tm="0">
                                          <p:val>
                                            <p:strVal val="#ppt_x"/>
                                          </p:val>
                                        </p:tav>
                                        <p:tav tm="100000">
                                          <p:val>
                                            <p:strVal val="#ppt_x"/>
                                          </p:val>
                                        </p:tav>
                                      </p:tavLst>
                                    </p:anim>
                                    <p:anim calcmode="lin" valueType="num">
                                      <p:cBhvr>
                                        <p:cTn id="13" dur="1000" fill="hold"/>
                                        <p:tgtEl>
                                          <p:spTgt spid="317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32770" name="Picture 2" descr="http://www.thehansindia.com/assets/Poltic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3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28587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CCD939-6BB9-4C33-9666-113BD34196BA}" type="slidenum">
              <a:rPr lang="en-US"/>
              <a:pPr/>
              <a:t>4</a:t>
            </a:fld>
            <a:endParaRPr lang="en-US"/>
          </a:p>
        </p:txBody>
      </p:sp>
      <p:sp>
        <p:nvSpPr>
          <p:cNvPr id="13315" name="Rectangle 3"/>
          <p:cNvSpPr>
            <a:spLocks noGrp="1" noChangeArrowheads="1"/>
          </p:cNvSpPr>
          <p:nvPr>
            <p:ph type="body" idx="1"/>
          </p:nvPr>
        </p:nvSpPr>
        <p:spPr/>
        <p:txBody>
          <a:bodyPr>
            <a:normAutofit fontScale="92500" lnSpcReduction="20000"/>
          </a:bodyPr>
          <a:lstStyle/>
          <a:p>
            <a:pPr algn="just" eaLnBrk="1" hangingPunct="1"/>
            <a:r>
              <a:rPr lang="en-US" sz="3600" dirty="0"/>
              <a:t>WHO Definition - 1948</a:t>
            </a:r>
          </a:p>
          <a:p>
            <a:pPr lvl="1" algn="just" eaLnBrk="1" hangingPunct="1"/>
            <a:endParaRPr lang="en-US" sz="3200" dirty="0"/>
          </a:p>
          <a:p>
            <a:pPr lvl="1" algn="just" eaLnBrk="1" hangingPunct="1">
              <a:buFont typeface="Wingdings" panose="05000000000000000000" pitchFamily="2" charset="2"/>
              <a:buNone/>
            </a:pPr>
            <a:r>
              <a:rPr lang="en-US" sz="3200" b="1" i="1" dirty="0"/>
              <a:t>“Health is a state of complete Physical, Mental and Social wellbeing and not merely an absence of disease or infirmity” </a:t>
            </a:r>
          </a:p>
          <a:p>
            <a:pPr lvl="1" algn="just" eaLnBrk="1" hangingPunct="1">
              <a:buFont typeface="Wingdings" panose="05000000000000000000" pitchFamily="2" charset="2"/>
              <a:buNone/>
            </a:pPr>
            <a:endParaRPr lang="en-US" sz="3200" b="1" i="1" dirty="0"/>
          </a:p>
          <a:p>
            <a:pPr lvl="1" algn="just" eaLnBrk="1" hangingPunct="1">
              <a:buFont typeface="Wingdings" panose="05000000000000000000" pitchFamily="2" charset="2"/>
              <a:buNone/>
            </a:pPr>
            <a:r>
              <a:rPr lang="en-US" sz="3200" dirty="0"/>
              <a:t>In past few decades, this definition is supplemented by </a:t>
            </a:r>
            <a:r>
              <a:rPr lang="en-US" sz="3200" b="1" i="1" dirty="0"/>
              <a:t>“the ability to lead socially and economically productive life.”</a:t>
            </a:r>
          </a:p>
          <a:p>
            <a:pPr lvl="1" algn="just" eaLnBrk="1" hangingPunct="1"/>
            <a:endParaRPr lang="en-US" sz="3200" b="1" i="1" dirty="0"/>
          </a:p>
        </p:txBody>
      </p:sp>
      <p:pic>
        <p:nvPicPr>
          <p:cNvPr id="2" name="Picture 1"/>
          <p:cNvPicPr>
            <a:picLocks noChangeAspect="1"/>
          </p:cNvPicPr>
          <p:nvPr/>
        </p:nvPicPr>
        <p:blipFill>
          <a:blip r:embed="rId3"/>
          <a:stretch>
            <a:fillRect/>
          </a:stretch>
        </p:blipFill>
        <p:spPr>
          <a:xfrm>
            <a:off x="6428504" y="1112194"/>
            <a:ext cx="4703618" cy="1881447"/>
          </a:xfrm>
          <a:prstGeom prst="rect">
            <a:avLst/>
          </a:prstGeom>
        </p:spPr>
      </p:pic>
    </p:spTree>
    <p:extLst>
      <p:ext uri="{BB962C8B-B14F-4D97-AF65-F5344CB8AC3E}">
        <p14:creationId xmlns:p14="http://schemas.microsoft.com/office/powerpoint/2010/main" val="12113897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pic>
        <p:nvPicPr>
          <p:cNvPr id="30722" name="Picture 2" descr="https://quicktake.files.wordpress.com/2012/11/21978_6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5715000" cy="4048125"/>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http://newsthatmattersnot.com/wp-content/uploads/2011/10/The-Indian-Politici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90817"/>
            <a:ext cx="5715000" cy="2967183"/>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http://2.bp.blogspot.com/-p-cRtbPsbKQ/UFFv62akCvI/AAAAAAAAEeg/48MIsJu_b2o/s1600/Cartoonist-Aseem-Trivedi-Cartoons-Against-Corruption-Ind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3010"/>
            <a:ext cx="6477000" cy="6901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877101"/>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1000"/>
                                        <p:tgtEl>
                                          <p:spTgt spid="30722"/>
                                        </p:tgtEl>
                                      </p:cBhvr>
                                    </p:animEffect>
                                    <p:anim calcmode="lin" valueType="num">
                                      <p:cBhvr>
                                        <p:cTn id="8" dur="1000" fill="hold"/>
                                        <p:tgtEl>
                                          <p:spTgt spid="30722"/>
                                        </p:tgtEl>
                                        <p:attrNameLst>
                                          <p:attrName>ppt_x</p:attrName>
                                        </p:attrNameLst>
                                      </p:cBhvr>
                                      <p:tavLst>
                                        <p:tav tm="0">
                                          <p:val>
                                            <p:strVal val="#ppt_x"/>
                                          </p:val>
                                        </p:tav>
                                        <p:tav tm="100000">
                                          <p:val>
                                            <p:strVal val="#ppt_x"/>
                                          </p:val>
                                        </p:tav>
                                      </p:tavLst>
                                    </p:anim>
                                    <p:anim calcmode="lin" valueType="num">
                                      <p:cBhvr>
                                        <p:cTn id="9" dur="1000" fill="hold"/>
                                        <p:tgtEl>
                                          <p:spTgt spid="307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0724"/>
                                        </p:tgtEl>
                                        <p:attrNameLst>
                                          <p:attrName>style.visibility</p:attrName>
                                        </p:attrNameLst>
                                      </p:cBhvr>
                                      <p:to>
                                        <p:strVal val="visible"/>
                                      </p:to>
                                    </p:set>
                                    <p:animEffect transition="in" filter="circle(in)">
                                      <p:cBhvr>
                                        <p:cTn id="14" dur="2000"/>
                                        <p:tgtEl>
                                          <p:spTgt spid="3072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0726"/>
                                        </p:tgtEl>
                                        <p:attrNameLst>
                                          <p:attrName>style.visibility</p:attrName>
                                        </p:attrNameLst>
                                      </p:cBhvr>
                                      <p:to>
                                        <p:strVal val="visible"/>
                                      </p:to>
                                    </p:set>
                                    <p:animEffect transition="in" filter="wipe(down)">
                                      <p:cBhvr>
                                        <p:cTn id="19" dur="580">
                                          <p:stCondLst>
                                            <p:cond delay="0"/>
                                          </p:stCondLst>
                                        </p:cTn>
                                        <p:tgtEl>
                                          <p:spTgt spid="30726"/>
                                        </p:tgtEl>
                                      </p:cBhvr>
                                    </p:animEffect>
                                    <p:anim calcmode="lin" valueType="num">
                                      <p:cBhvr>
                                        <p:cTn id="20" dur="1822" tmFilter="0,0; 0.14,0.36; 0.43,0.73; 0.71,0.91; 1.0,1.0">
                                          <p:stCondLst>
                                            <p:cond delay="0"/>
                                          </p:stCondLst>
                                        </p:cTn>
                                        <p:tgtEl>
                                          <p:spTgt spid="3072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072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072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072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0726"/>
                                        </p:tgtEl>
                                        <p:attrNameLst>
                                          <p:attrName>ppt_y</p:attrName>
                                        </p:attrNameLst>
                                      </p:cBhvr>
                                      <p:tavLst>
                                        <p:tav tm="0" fmla="#ppt_y-sin(pi*$)/81">
                                          <p:val>
                                            <p:fltVal val="0"/>
                                          </p:val>
                                        </p:tav>
                                        <p:tav tm="100000">
                                          <p:val>
                                            <p:fltVal val="1"/>
                                          </p:val>
                                        </p:tav>
                                      </p:tavLst>
                                    </p:anim>
                                    <p:animScale>
                                      <p:cBhvr>
                                        <p:cTn id="25" dur="26">
                                          <p:stCondLst>
                                            <p:cond delay="650"/>
                                          </p:stCondLst>
                                        </p:cTn>
                                        <p:tgtEl>
                                          <p:spTgt spid="30726"/>
                                        </p:tgtEl>
                                      </p:cBhvr>
                                      <p:to x="100000" y="60000"/>
                                    </p:animScale>
                                    <p:animScale>
                                      <p:cBhvr>
                                        <p:cTn id="26" dur="166" decel="50000">
                                          <p:stCondLst>
                                            <p:cond delay="676"/>
                                          </p:stCondLst>
                                        </p:cTn>
                                        <p:tgtEl>
                                          <p:spTgt spid="30726"/>
                                        </p:tgtEl>
                                      </p:cBhvr>
                                      <p:to x="100000" y="100000"/>
                                    </p:animScale>
                                    <p:animScale>
                                      <p:cBhvr>
                                        <p:cTn id="27" dur="26">
                                          <p:stCondLst>
                                            <p:cond delay="1312"/>
                                          </p:stCondLst>
                                        </p:cTn>
                                        <p:tgtEl>
                                          <p:spTgt spid="30726"/>
                                        </p:tgtEl>
                                      </p:cBhvr>
                                      <p:to x="100000" y="80000"/>
                                    </p:animScale>
                                    <p:animScale>
                                      <p:cBhvr>
                                        <p:cTn id="28" dur="166" decel="50000">
                                          <p:stCondLst>
                                            <p:cond delay="1338"/>
                                          </p:stCondLst>
                                        </p:cTn>
                                        <p:tgtEl>
                                          <p:spTgt spid="30726"/>
                                        </p:tgtEl>
                                      </p:cBhvr>
                                      <p:to x="100000" y="100000"/>
                                    </p:animScale>
                                    <p:animScale>
                                      <p:cBhvr>
                                        <p:cTn id="29" dur="26">
                                          <p:stCondLst>
                                            <p:cond delay="1642"/>
                                          </p:stCondLst>
                                        </p:cTn>
                                        <p:tgtEl>
                                          <p:spTgt spid="30726"/>
                                        </p:tgtEl>
                                      </p:cBhvr>
                                      <p:to x="100000" y="90000"/>
                                    </p:animScale>
                                    <p:animScale>
                                      <p:cBhvr>
                                        <p:cTn id="30" dur="166" decel="50000">
                                          <p:stCondLst>
                                            <p:cond delay="1668"/>
                                          </p:stCondLst>
                                        </p:cTn>
                                        <p:tgtEl>
                                          <p:spTgt spid="30726"/>
                                        </p:tgtEl>
                                      </p:cBhvr>
                                      <p:to x="100000" y="100000"/>
                                    </p:animScale>
                                    <p:animScale>
                                      <p:cBhvr>
                                        <p:cTn id="31" dur="26">
                                          <p:stCondLst>
                                            <p:cond delay="1808"/>
                                          </p:stCondLst>
                                        </p:cTn>
                                        <p:tgtEl>
                                          <p:spTgt spid="30726"/>
                                        </p:tgtEl>
                                      </p:cBhvr>
                                      <p:to x="100000" y="95000"/>
                                    </p:animScale>
                                    <p:animScale>
                                      <p:cBhvr>
                                        <p:cTn id="32" dur="166" decel="50000">
                                          <p:stCondLst>
                                            <p:cond delay="1834"/>
                                          </p:stCondLst>
                                        </p:cTn>
                                        <p:tgtEl>
                                          <p:spTgt spid="307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44159C9-3867-4588-AAE2-0B0AA447F979}" type="slidenum">
              <a:rPr lang="en-US"/>
              <a:pPr/>
              <a:t>41</a:t>
            </a:fld>
            <a:endParaRPr lang="en-US"/>
          </a:p>
        </p:txBody>
      </p:sp>
      <p:sp>
        <p:nvSpPr>
          <p:cNvPr id="43011" name="Rectangle 3"/>
          <p:cNvSpPr>
            <a:spLocks noGrp="1" noChangeArrowheads="1"/>
          </p:cNvSpPr>
          <p:nvPr>
            <p:ph type="body" idx="1"/>
          </p:nvPr>
        </p:nvSpPr>
        <p:spPr>
          <a:xfrm>
            <a:off x="215154" y="1063416"/>
            <a:ext cx="9991164" cy="5619772"/>
          </a:xfrm>
        </p:spPr>
        <p:txBody>
          <a:bodyPr>
            <a:noAutofit/>
          </a:bodyPr>
          <a:lstStyle/>
          <a:p>
            <a:pPr algn="just" eaLnBrk="1" hangingPunct="1"/>
            <a:r>
              <a:rPr lang="en-US" sz="3600" dirty="0"/>
              <a:t>Political system :</a:t>
            </a:r>
          </a:p>
          <a:p>
            <a:pPr lvl="1" algn="just" eaLnBrk="1" hangingPunct="1"/>
            <a:r>
              <a:rPr lang="en-US" sz="2800" dirty="0"/>
              <a:t>….resource allocation, manpower policy, choice of technology and the degree to which health services are made available and accessible to different segments of the society….</a:t>
            </a:r>
          </a:p>
          <a:p>
            <a:pPr lvl="1" algn="just" eaLnBrk="1" hangingPunct="1"/>
            <a:r>
              <a:rPr lang="en-US" sz="2800" dirty="0"/>
              <a:t>To achieve the goal of health for all, WHO has set the target of at least 5 % expenditure of each country's GNP on health care……</a:t>
            </a:r>
          </a:p>
          <a:p>
            <a:pPr algn="just" eaLnBrk="1" hangingPunct="1"/>
            <a:r>
              <a:rPr lang="en-US" sz="3600" dirty="0"/>
              <a:t>….Political commitment and leadership </a:t>
            </a:r>
          </a:p>
          <a:p>
            <a:pPr lvl="1" algn="just" eaLnBrk="1" hangingPunct="1"/>
            <a:r>
              <a:rPr lang="en-US" sz="2800" dirty="0"/>
              <a:t>social development</a:t>
            </a:r>
          </a:p>
          <a:p>
            <a:pPr lvl="1" algn="just" eaLnBrk="1" hangingPunct="1"/>
            <a:r>
              <a:rPr lang="en-US" sz="2800" dirty="0"/>
              <a:t>economic development </a:t>
            </a:r>
          </a:p>
        </p:txBody>
      </p:sp>
    </p:spTree>
    <p:extLst>
      <p:ext uri="{BB962C8B-B14F-4D97-AF65-F5344CB8AC3E}">
        <p14:creationId xmlns:p14="http://schemas.microsoft.com/office/powerpoint/2010/main" val="1521253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453721-0CD4-4DD4-8468-DFDC77026D47}" type="slidenum">
              <a:rPr lang="en-US"/>
              <a:pPr/>
              <a:t>42</a:t>
            </a:fld>
            <a:endParaRPr lang="en-US"/>
          </a:p>
        </p:txBody>
      </p:sp>
      <p:sp>
        <p:nvSpPr>
          <p:cNvPr id="64515" name="Rectangle 2"/>
          <p:cNvSpPr>
            <a:spLocks noGrp="1" noChangeArrowheads="1"/>
          </p:cNvSpPr>
          <p:nvPr>
            <p:ph type="title"/>
          </p:nvPr>
        </p:nvSpPr>
        <p:spPr/>
        <p:txBody>
          <a:bodyPr/>
          <a:lstStyle/>
          <a:p>
            <a:pPr eaLnBrk="1" hangingPunct="1"/>
            <a:r>
              <a:rPr lang="en-US"/>
              <a:t>Health Care</a:t>
            </a:r>
          </a:p>
        </p:txBody>
      </p:sp>
      <p:sp>
        <p:nvSpPr>
          <p:cNvPr id="64516" name="Rectangle 3"/>
          <p:cNvSpPr>
            <a:spLocks noGrp="1" noChangeArrowheads="1"/>
          </p:cNvSpPr>
          <p:nvPr>
            <p:ph type="body" idx="1"/>
          </p:nvPr>
        </p:nvSpPr>
        <p:spPr/>
        <p:txBody>
          <a:bodyPr>
            <a:normAutofit/>
          </a:bodyPr>
          <a:lstStyle/>
          <a:p>
            <a:pPr algn="just" eaLnBrk="1" hangingPunct="1"/>
            <a:r>
              <a:rPr lang="en-US" sz="2800" dirty="0"/>
              <a:t>Health care is an expression of concern for fellow human beings. </a:t>
            </a:r>
          </a:p>
          <a:p>
            <a:pPr algn="just" eaLnBrk="1" hangingPunct="1"/>
            <a:r>
              <a:rPr lang="en-US" sz="2800" dirty="0"/>
              <a:t>"Multitude of services rendered to individuals, families or communities by the agents of the health services or professions, for the purpose of promoting, maintaining monitoring or restoring health'‘</a:t>
            </a:r>
          </a:p>
        </p:txBody>
      </p:sp>
    </p:spTree>
    <p:extLst>
      <p:ext uri="{BB962C8B-B14F-4D97-AF65-F5344CB8AC3E}">
        <p14:creationId xmlns:p14="http://schemas.microsoft.com/office/powerpoint/2010/main" val="2054636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55DD56F-1F27-460F-8D85-7E245F98B17D}" type="slidenum">
              <a:rPr lang="en-US"/>
              <a:pPr/>
              <a:t>43</a:t>
            </a:fld>
            <a:endParaRPr lang="en-US"/>
          </a:p>
        </p:txBody>
      </p:sp>
      <p:sp>
        <p:nvSpPr>
          <p:cNvPr id="65539" name="Rectangle 3"/>
          <p:cNvSpPr>
            <a:spLocks noGrp="1" noChangeArrowheads="1"/>
          </p:cNvSpPr>
          <p:nvPr>
            <p:ph type="body" idx="1"/>
          </p:nvPr>
        </p:nvSpPr>
        <p:spPr/>
        <p:txBody>
          <a:bodyPr>
            <a:noAutofit/>
          </a:bodyPr>
          <a:lstStyle/>
          <a:p>
            <a:pPr algn="just" eaLnBrk="1" hangingPunct="1">
              <a:lnSpc>
                <a:spcPct val="90000"/>
              </a:lnSpc>
            </a:pPr>
            <a:r>
              <a:rPr lang="en-US" sz="3200" dirty="0"/>
              <a:t>Health care includes medical care. </a:t>
            </a:r>
          </a:p>
          <a:p>
            <a:pPr algn="just" eaLnBrk="1" hangingPunct="1">
              <a:lnSpc>
                <a:spcPct val="90000"/>
              </a:lnSpc>
            </a:pPr>
            <a:r>
              <a:rPr lang="en-US" sz="3200" dirty="0"/>
              <a:t>Medical care is a subset of a health care system.</a:t>
            </a:r>
          </a:p>
          <a:p>
            <a:pPr algn="just" eaLnBrk="1" hangingPunct="1">
              <a:lnSpc>
                <a:spcPct val="90000"/>
              </a:lnSpc>
            </a:pPr>
            <a:r>
              <a:rPr lang="en-US" sz="3200" dirty="0"/>
              <a:t>The term medical care (which ranges from domiciliary care to resident hospital care) refers chiefly to those personal services that are provided directly by physicians or rendered as a result of the physician's instructions.</a:t>
            </a:r>
          </a:p>
        </p:txBody>
      </p:sp>
    </p:spTree>
    <p:extLst>
      <p:ext uri="{BB962C8B-B14F-4D97-AF65-F5344CB8AC3E}">
        <p14:creationId xmlns:p14="http://schemas.microsoft.com/office/powerpoint/2010/main" val="1928497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647C5A-26EB-4CBB-94AF-38BF6A69C483}" type="slidenum">
              <a:rPr lang="en-US"/>
              <a:pPr/>
              <a:t>44</a:t>
            </a:fld>
            <a:endParaRPr lang="en-US"/>
          </a:p>
        </p:txBody>
      </p:sp>
      <p:sp>
        <p:nvSpPr>
          <p:cNvPr id="66563" name="Rectangle 3"/>
          <p:cNvSpPr>
            <a:spLocks noGrp="1" noChangeArrowheads="1"/>
          </p:cNvSpPr>
          <p:nvPr>
            <p:ph type="body" idx="1"/>
          </p:nvPr>
        </p:nvSpPr>
        <p:spPr>
          <a:xfrm>
            <a:off x="0" y="295729"/>
            <a:ext cx="10210800" cy="6257471"/>
          </a:xfrm>
        </p:spPr>
        <p:txBody>
          <a:bodyPr>
            <a:normAutofit/>
          </a:bodyPr>
          <a:lstStyle/>
          <a:p>
            <a:pPr algn="just" eaLnBrk="1" hangingPunct="1"/>
            <a:r>
              <a:rPr lang="en-US" sz="3600" dirty="0"/>
              <a:t>Characteristics of Health Care:</a:t>
            </a:r>
          </a:p>
          <a:p>
            <a:pPr lvl="1" algn="just" eaLnBrk="1" hangingPunct="1"/>
            <a:r>
              <a:rPr lang="en-US" sz="2800" dirty="0"/>
              <a:t>Appropriateness i.e.  whether the service is needed at all in relation to essential human needs, priorities and policies</a:t>
            </a:r>
          </a:p>
          <a:p>
            <a:pPr lvl="1" algn="just" eaLnBrk="1" hangingPunct="1"/>
            <a:r>
              <a:rPr lang="en-US" sz="2800" dirty="0"/>
              <a:t>Comprehensiveness i.e. whether there is an optimum mix of preventive, curative and promotional services</a:t>
            </a:r>
          </a:p>
          <a:p>
            <a:pPr lvl="1" algn="just" eaLnBrk="1" hangingPunct="1"/>
            <a:r>
              <a:rPr lang="en-US" sz="2800" dirty="0"/>
              <a:t>Adequacy, i.e. if the service is proportionate to requirement</a:t>
            </a:r>
          </a:p>
          <a:p>
            <a:pPr lvl="1" algn="just" eaLnBrk="1" hangingPunct="1"/>
            <a:r>
              <a:rPr lang="en-US" sz="2800" dirty="0"/>
              <a:t>Availability, i.e. ratio between the population of an administrative unit and the health facility e.g.</a:t>
            </a:r>
          </a:p>
          <a:p>
            <a:pPr lvl="2" algn="just" eaLnBrk="1" hangingPunct="1"/>
            <a:r>
              <a:rPr lang="en-US" sz="2800" dirty="0"/>
              <a:t>population per </a:t>
            </a:r>
            <a:r>
              <a:rPr lang="en-US" sz="2800" dirty="0" err="1"/>
              <a:t>centre</a:t>
            </a:r>
            <a:endParaRPr lang="en-US" sz="2800" dirty="0"/>
          </a:p>
          <a:p>
            <a:pPr lvl="2" algn="just" eaLnBrk="1" hangingPunct="1"/>
            <a:r>
              <a:rPr lang="en-US" sz="2800" dirty="0"/>
              <a:t>doctor-population ratio</a:t>
            </a:r>
          </a:p>
        </p:txBody>
      </p:sp>
    </p:spTree>
    <p:extLst>
      <p:ext uri="{BB962C8B-B14F-4D97-AF65-F5344CB8AC3E}">
        <p14:creationId xmlns:p14="http://schemas.microsoft.com/office/powerpoint/2010/main" val="147624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7F3C32-5E8D-4C2B-B813-E34933C83A42}" type="slidenum">
              <a:rPr lang="en-US"/>
              <a:pPr/>
              <a:t>45</a:t>
            </a:fld>
            <a:endParaRPr lang="en-US"/>
          </a:p>
        </p:txBody>
      </p:sp>
      <p:sp>
        <p:nvSpPr>
          <p:cNvPr id="67587" name="Rectangle 3"/>
          <p:cNvSpPr>
            <a:spLocks noGrp="1" noChangeArrowheads="1"/>
          </p:cNvSpPr>
          <p:nvPr>
            <p:ph type="body" idx="1"/>
          </p:nvPr>
        </p:nvSpPr>
        <p:spPr>
          <a:xfrm>
            <a:off x="443754" y="927848"/>
            <a:ext cx="9606100" cy="5320552"/>
          </a:xfrm>
        </p:spPr>
        <p:txBody>
          <a:bodyPr>
            <a:normAutofit/>
          </a:bodyPr>
          <a:lstStyle/>
          <a:p>
            <a:pPr lvl="1" algn="just" eaLnBrk="1" hangingPunct="1"/>
            <a:r>
              <a:rPr lang="en-US" sz="2800" dirty="0"/>
              <a:t>Accessibility, i.e. geographic, economic or cultural accessibility</a:t>
            </a:r>
          </a:p>
          <a:p>
            <a:pPr lvl="1" algn="just" eaLnBrk="1" hangingPunct="1"/>
            <a:endParaRPr lang="en-US" sz="2800" dirty="0"/>
          </a:p>
          <a:p>
            <a:pPr lvl="1" algn="just" eaLnBrk="1" hangingPunct="1"/>
            <a:r>
              <a:rPr lang="en-US" sz="2800" dirty="0"/>
              <a:t>Affordability, i.e. cost of health care should be within the means of the individual and the state</a:t>
            </a:r>
          </a:p>
          <a:p>
            <a:pPr lvl="1" algn="just" eaLnBrk="1" hangingPunct="1"/>
            <a:endParaRPr lang="en-US" sz="2800" dirty="0"/>
          </a:p>
          <a:p>
            <a:pPr lvl="1" algn="just" eaLnBrk="1" hangingPunct="1"/>
            <a:r>
              <a:rPr lang="en-US" sz="2800" dirty="0"/>
              <a:t>Feasibility, i.e. operational efficiency of certain procedures, logistic support, manpower and material resources</a:t>
            </a:r>
          </a:p>
          <a:p>
            <a:pPr eaLnBrk="1" hangingPunct="1"/>
            <a:endParaRPr lang="en-US" sz="3200" dirty="0"/>
          </a:p>
        </p:txBody>
      </p:sp>
    </p:spTree>
    <p:extLst>
      <p:ext uri="{BB962C8B-B14F-4D97-AF65-F5344CB8AC3E}">
        <p14:creationId xmlns:p14="http://schemas.microsoft.com/office/powerpoint/2010/main" val="18344542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654" y="1991232"/>
            <a:ext cx="5812746" cy="1400530"/>
          </a:xfrm>
        </p:spPr>
        <p:txBody>
          <a:bodyPr/>
          <a:lstStyle/>
          <a:p>
            <a:pPr algn="ctr"/>
            <a:r>
              <a:rPr lang="en-US" sz="8000" dirty="0"/>
              <a:t>Levels of Health Care</a:t>
            </a:r>
            <a:endParaRPr lang="en-US" sz="7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69414347"/>
              </p:ext>
            </p:extLst>
          </p:nvPr>
        </p:nvGraphicFramePr>
        <p:xfrm>
          <a:off x="3164114" y="0"/>
          <a:ext cx="9027886"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8785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D66A765-E5E4-41B4-8A43-CDDA8366C6F1}" type="slidenum">
              <a:rPr lang="en-US"/>
              <a:pPr/>
              <a:t>47</a:t>
            </a:fld>
            <a:endParaRPr lang="en-US"/>
          </a:p>
        </p:txBody>
      </p:sp>
      <p:sp>
        <p:nvSpPr>
          <p:cNvPr id="68611" name="Rectangle 3"/>
          <p:cNvSpPr>
            <a:spLocks noGrp="1" noChangeArrowheads="1"/>
          </p:cNvSpPr>
          <p:nvPr>
            <p:ph type="body" idx="1"/>
          </p:nvPr>
        </p:nvSpPr>
        <p:spPr>
          <a:xfrm>
            <a:off x="0" y="632012"/>
            <a:ext cx="10049853" cy="5616387"/>
          </a:xfrm>
        </p:spPr>
        <p:txBody>
          <a:bodyPr>
            <a:normAutofit/>
          </a:bodyPr>
          <a:lstStyle/>
          <a:p>
            <a:pPr algn="just" eaLnBrk="1" hangingPunct="1"/>
            <a:r>
              <a:rPr lang="en-US" sz="4000" dirty="0"/>
              <a:t>Levels of Health Care:</a:t>
            </a:r>
          </a:p>
          <a:p>
            <a:pPr lvl="1" algn="just" eaLnBrk="1" hangingPunct="1"/>
            <a:endParaRPr lang="en-US" sz="3600" dirty="0"/>
          </a:p>
          <a:p>
            <a:pPr lvl="1" algn="just" eaLnBrk="1" hangingPunct="1"/>
            <a:r>
              <a:rPr lang="en-US" sz="3600" dirty="0"/>
              <a:t>Primary Health Care : </a:t>
            </a:r>
          </a:p>
          <a:p>
            <a:pPr lvl="3" algn="just" eaLnBrk="1" hangingPunct="1"/>
            <a:r>
              <a:rPr lang="en-US" sz="2800" dirty="0"/>
              <a:t>Individual and the health system where "essential'' health care (primary health care) is provided.</a:t>
            </a:r>
          </a:p>
          <a:p>
            <a:pPr lvl="2" algn="just" eaLnBrk="1" hangingPunct="1"/>
            <a:r>
              <a:rPr lang="en-US" sz="3200" dirty="0"/>
              <a:t>Closest to the people</a:t>
            </a:r>
          </a:p>
          <a:p>
            <a:pPr lvl="2" algn="just" eaLnBrk="1" hangingPunct="1"/>
            <a:r>
              <a:rPr lang="en-US" sz="3200" dirty="0"/>
              <a:t>INDIA - Primary health </a:t>
            </a:r>
            <a:r>
              <a:rPr lang="en-US" sz="3200" dirty="0" err="1"/>
              <a:t>centres</a:t>
            </a:r>
            <a:r>
              <a:rPr lang="en-US" sz="3200" dirty="0"/>
              <a:t> and their </a:t>
            </a:r>
            <a:r>
              <a:rPr lang="en-US" sz="3200" dirty="0" err="1"/>
              <a:t>subcentres</a:t>
            </a:r>
            <a:r>
              <a:rPr lang="en-US" sz="3200" dirty="0"/>
              <a:t>, with community participation.</a:t>
            </a:r>
          </a:p>
        </p:txBody>
      </p:sp>
    </p:spTree>
    <p:extLst>
      <p:ext uri="{BB962C8B-B14F-4D97-AF65-F5344CB8AC3E}">
        <p14:creationId xmlns:p14="http://schemas.microsoft.com/office/powerpoint/2010/main" val="11901068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F67015-E183-4FAC-9DE8-D89B7B1036F1}" type="slidenum">
              <a:rPr lang="en-US"/>
              <a:pPr/>
              <a:t>48</a:t>
            </a:fld>
            <a:endParaRPr lang="en-US"/>
          </a:p>
        </p:txBody>
      </p:sp>
      <p:sp>
        <p:nvSpPr>
          <p:cNvPr id="71683" name="Rectangle 3"/>
          <p:cNvSpPr>
            <a:spLocks noGrp="1" noChangeArrowheads="1"/>
          </p:cNvSpPr>
          <p:nvPr>
            <p:ph type="body" idx="1"/>
          </p:nvPr>
        </p:nvSpPr>
        <p:spPr>
          <a:xfrm>
            <a:off x="725714" y="812800"/>
            <a:ext cx="9324139" cy="5435599"/>
          </a:xfrm>
        </p:spPr>
        <p:txBody>
          <a:bodyPr>
            <a:normAutofit/>
          </a:bodyPr>
          <a:lstStyle/>
          <a:p>
            <a:pPr algn="just" eaLnBrk="1" hangingPunct="1"/>
            <a:r>
              <a:rPr lang="en-US" sz="3600" dirty="0"/>
              <a:t>Secondary Health Care:</a:t>
            </a:r>
          </a:p>
          <a:p>
            <a:pPr lvl="1" algn="just" eaLnBrk="1" hangingPunct="1"/>
            <a:endParaRPr lang="en-US" sz="3200" dirty="0"/>
          </a:p>
          <a:p>
            <a:pPr lvl="1" algn="just" eaLnBrk="1" hangingPunct="1"/>
            <a:r>
              <a:rPr lang="en-US" sz="3200" dirty="0"/>
              <a:t>Curative services </a:t>
            </a:r>
          </a:p>
          <a:p>
            <a:pPr lvl="2" algn="just" eaLnBrk="1" hangingPunct="1"/>
            <a:r>
              <a:rPr lang="en-US" sz="2800" dirty="0"/>
              <a:t>provided by district hospitals and community health </a:t>
            </a:r>
            <a:r>
              <a:rPr lang="en-US" sz="2800" dirty="0" err="1"/>
              <a:t>centre</a:t>
            </a:r>
            <a:r>
              <a:rPr lang="en-US" sz="2800" dirty="0"/>
              <a:t>.</a:t>
            </a:r>
          </a:p>
          <a:p>
            <a:pPr lvl="1" algn="just" eaLnBrk="1" hangingPunct="1"/>
            <a:endParaRPr lang="en-US" sz="3200" dirty="0"/>
          </a:p>
          <a:p>
            <a:pPr lvl="1" algn="just" eaLnBrk="1" hangingPunct="1"/>
            <a:r>
              <a:rPr lang="en-US" sz="3200" dirty="0"/>
              <a:t>First referral level in the health system.</a:t>
            </a:r>
          </a:p>
        </p:txBody>
      </p:sp>
    </p:spTree>
    <p:extLst>
      <p:ext uri="{BB962C8B-B14F-4D97-AF65-F5344CB8AC3E}">
        <p14:creationId xmlns:p14="http://schemas.microsoft.com/office/powerpoint/2010/main" val="5616975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0B72648-2801-4465-B488-F7358F8E4203}" type="slidenum">
              <a:rPr lang="en-US"/>
              <a:pPr/>
              <a:t>49</a:t>
            </a:fld>
            <a:endParaRPr lang="en-US"/>
          </a:p>
        </p:txBody>
      </p:sp>
      <p:sp>
        <p:nvSpPr>
          <p:cNvPr id="72707" name="Rectangle 3"/>
          <p:cNvSpPr>
            <a:spLocks noGrp="1" noChangeArrowheads="1"/>
          </p:cNvSpPr>
          <p:nvPr>
            <p:ph type="body" idx="1"/>
          </p:nvPr>
        </p:nvSpPr>
        <p:spPr>
          <a:xfrm>
            <a:off x="145143" y="1262744"/>
            <a:ext cx="11045595" cy="5595256"/>
          </a:xfrm>
        </p:spPr>
        <p:txBody>
          <a:bodyPr>
            <a:noAutofit/>
          </a:bodyPr>
          <a:lstStyle/>
          <a:p>
            <a:pPr algn="just" eaLnBrk="1" hangingPunct="1"/>
            <a:r>
              <a:rPr lang="en-US" sz="3600" dirty="0"/>
              <a:t>Tertiary Health Care:</a:t>
            </a:r>
          </a:p>
          <a:p>
            <a:pPr lvl="1" algn="just" eaLnBrk="1" hangingPunct="1"/>
            <a:r>
              <a:rPr lang="en-US" sz="3200" dirty="0"/>
              <a:t>Super-specialist care</a:t>
            </a:r>
          </a:p>
          <a:p>
            <a:pPr lvl="2" algn="just" eaLnBrk="1" hangingPunct="1"/>
            <a:r>
              <a:rPr lang="en-US" sz="2800" dirty="0"/>
              <a:t>provided by regional/central level institutions</a:t>
            </a:r>
          </a:p>
          <a:p>
            <a:pPr lvl="3" algn="just" eaLnBrk="1" hangingPunct="1"/>
            <a:r>
              <a:rPr lang="en-US" sz="2400" dirty="0"/>
              <a:t>highly specialized care</a:t>
            </a:r>
          </a:p>
          <a:p>
            <a:pPr lvl="3" algn="just" eaLnBrk="1" hangingPunct="1"/>
            <a:r>
              <a:rPr lang="en-US" sz="2400" dirty="0"/>
              <a:t>planning and managerial skills</a:t>
            </a:r>
          </a:p>
          <a:p>
            <a:pPr lvl="3" algn="just" eaLnBrk="1" hangingPunct="1"/>
            <a:r>
              <a:rPr lang="en-US" sz="2400" dirty="0"/>
              <a:t>teaching for specialized staff</a:t>
            </a:r>
          </a:p>
          <a:p>
            <a:pPr lvl="2" algn="just" eaLnBrk="1" hangingPunct="1"/>
            <a:r>
              <a:rPr lang="en-US" sz="2800" dirty="0"/>
              <a:t>This level supports and complements the actions carried out at the primary level.</a:t>
            </a:r>
          </a:p>
        </p:txBody>
      </p:sp>
    </p:spTree>
    <p:extLst>
      <p:ext uri="{BB962C8B-B14F-4D97-AF65-F5344CB8AC3E}">
        <p14:creationId xmlns:p14="http://schemas.microsoft.com/office/powerpoint/2010/main" val="3623007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D89825-FB04-41D0-A689-C9A5F06F1C80}" type="slidenum">
              <a:rPr lang="en-US"/>
              <a:pPr/>
              <a:t>5</a:t>
            </a:fld>
            <a:endParaRPr lang="en-US"/>
          </a:p>
        </p:txBody>
      </p:sp>
      <p:sp>
        <p:nvSpPr>
          <p:cNvPr id="14339" name="Rectangle 2"/>
          <p:cNvSpPr>
            <a:spLocks noGrp="1" noChangeArrowheads="1"/>
          </p:cNvSpPr>
          <p:nvPr>
            <p:ph type="title"/>
          </p:nvPr>
        </p:nvSpPr>
        <p:spPr/>
        <p:txBody>
          <a:bodyPr/>
          <a:lstStyle/>
          <a:p>
            <a:pPr eaLnBrk="1" hangingPunct="1"/>
            <a:r>
              <a:rPr lang="en-US"/>
              <a:t>Changing concepts</a:t>
            </a:r>
          </a:p>
        </p:txBody>
      </p:sp>
      <p:sp>
        <p:nvSpPr>
          <p:cNvPr id="14340" name="Rectangle 3"/>
          <p:cNvSpPr>
            <a:spLocks noGrp="1" noChangeArrowheads="1"/>
          </p:cNvSpPr>
          <p:nvPr>
            <p:ph type="body" idx="1"/>
          </p:nvPr>
        </p:nvSpPr>
        <p:spPr>
          <a:xfrm>
            <a:off x="355167" y="2025209"/>
            <a:ext cx="8234652" cy="4195481"/>
          </a:xfrm>
        </p:spPr>
        <p:txBody>
          <a:bodyPr>
            <a:normAutofit fontScale="92500" lnSpcReduction="20000"/>
          </a:bodyPr>
          <a:lstStyle/>
          <a:p>
            <a:pPr algn="just" eaLnBrk="1" hangingPunct="1">
              <a:lnSpc>
                <a:spcPct val="90000"/>
              </a:lnSpc>
            </a:pPr>
            <a:r>
              <a:rPr lang="en-US" sz="3200" dirty="0"/>
              <a:t>Biomedical concept: </a:t>
            </a:r>
          </a:p>
          <a:p>
            <a:pPr lvl="1" algn="just" eaLnBrk="1" hangingPunct="1">
              <a:lnSpc>
                <a:spcPct val="90000"/>
              </a:lnSpc>
            </a:pPr>
            <a:r>
              <a:rPr lang="en-US" sz="2800" dirty="0"/>
              <a:t>Traditionally, health has been viewed as an “absence of disease'' and if one was free from disease, then the person was considered healthy.</a:t>
            </a:r>
          </a:p>
          <a:p>
            <a:pPr lvl="1" algn="just" eaLnBrk="1" hangingPunct="1">
              <a:lnSpc>
                <a:spcPct val="90000"/>
              </a:lnSpc>
            </a:pPr>
            <a:r>
              <a:rPr lang="en-US" sz="2800" dirty="0"/>
              <a:t>This concept, known as the "Biomedical concept'' has the basis In the "germ theory of disease'' which dominated medical thought at the turn of the 20th century. </a:t>
            </a:r>
          </a:p>
          <a:p>
            <a:pPr lvl="1" algn="just" eaLnBrk="1" hangingPunct="1">
              <a:lnSpc>
                <a:spcPct val="90000"/>
              </a:lnSpc>
            </a:pPr>
            <a:r>
              <a:rPr lang="en-US" sz="2800" dirty="0"/>
              <a:t>Human Body: Machine</a:t>
            </a:r>
          </a:p>
          <a:p>
            <a:pPr lvl="1" algn="just" eaLnBrk="1" hangingPunct="1">
              <a:lnSpc>
                <a:spcPct val="90000"/>
              </a:lnSpc>
            </a:pPr>
            <a:r>
              <a:rPr lang="en-US" sz="2800" dirty="0"/>
              <a:t>Disease: Breakdown of machine</a:t>
            </a:r>
          </a:p>
          <a:p>
            <a:pPr lvl="1" algn="just" eaLnBrk="1" hangingPunct="1">
              <a:lnSpc>
                <a:spcPct val="90000"/>
              </a:lnSpc>
            </a:pPr>
            <a:r>
              <a:rPr lang="en-US" sz="2800" dirty="0"/>
              <a:t>Doctor’s task is to repair the machine</a:t>
            </a:r>
          </a:p>
        </p:txBody>
      </p:sp>
      <p:pic>
        <p:nvPicPr>
          <p:cNvPr id="1026" name="Picture 2" descr="Image result for germs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9819" y="1853248"/>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9976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CONCEPT  OF  DISEASE </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42507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pPr algn="just"/>
            <a:r>
              <a:rPr lang="en-US" sz="4000" dirty="0"/>
              <a:t>Disease is a dynamic process and it is just opposite to the health. </a:t>
            </a:r>
          </a:p>
          <a:p>
            <a:pPr algn="just"/>
            <a:r>
              <a:rPr lang="en-US" sz="4000" dirty="0"/>
              <a:t>Health denotes perfect harmony and normal functioning of all the body system or state of complete wellness whereas disease denotes disharmony and deviation from normal functioning of various body functioning system.</a:t>
            </a: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37994429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DEFINATION OF DISEASE </a:t>
            </a:r>
          </a:p>
        </p:txBody>
      </p:sp>
      <p:sp>
        <p:nvSpPr>
          <p:cNvPr id="3" name="Content Placeholder 2"/>
          <p:cNvSpPr>
            <a:spLocks noGrp="1"/>
          </p:cNvSpPr>
          <p:nvPr>
            <p:ph idx="1"/>
          </p:nvPr>
        </p:nvSpPr>
        <p:spPr>
          <a:xfrm>
            <a:off x="646111" y="2052918"/>
            <a:ext cx="10380477" cy="4195481"/>
          </a:xfrm>
        </p:spPr>
        <p:txBody>
          <a:bodyPr>
            <a:normAutofit/>
          </a:bodyPr>
          <a:lstStyle/>
          <a:p>
            <a:pPr algn="just"/>
            <a:r>
              <a:rPr lang="en-US" sz="3600" dirty="0"/>
              <a:t>According to Webster,</a:t>
            </a:r>
          </a:p>
          <a:p>
            <a:pPr algn="just">
              <a:buNone/>
            </a:pPr>
            <a:r>
              <a:rPr lang="en-US" sz="3600" dirty="0"/>
              <a:t>      “Disease is a condition in which body health is impaired, a departure from state of health, an alteration of human body  function and interrupting the performance of vital function.”</a:t>
            </a:r>
          </a:p>
        </p:txBody>
      </p:sp>
    </p:spTree>
    <p:extLst>
      <p:ext uri="{BB962C8B-B14F-4D97-AF65-F5344CB8AC3E}">
        <p14:creationId xmlns:p14="http://schemas.microsoft.com/office/powerpoint/2010/main" val="37303083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 EARLY THEORIES OF CAUSATION OF DISEASE </a:t>
            </a:r>
          </a:p>
        </p:txBody>
      </p:sp>
      <p:sp>
        <p:nvSpPr>
          <p:cNvPr id="3" name="Content Placeholder 2"/>
          <p:cNvSpPr>
            <a:spLocks noGrp="1"/>
          </p:cNvSpPr>
          <p:nvPr>
            <p:ph idx="1"/>
          </p:nvPr>
        </p:nvSpPr>
        <p:spPr/>
        <p:txBody>
          <a:bodyPr>
            <a:normAutofit fontScale="62500" lnSpcReduction="20000"/>
          </a:bodyPr>
          <a:lstStyle/>
          <a:p>
            <a:pPr algn="just"/>
            <a:r>
              <a:rPr lang="en-US" sz="4000" dirty="0"/>
              <a:t>Up to the time of Louis Pasteur (1822-1895) various concept of disease causation were in vogue.</a:t>
            </a:r>
          </a:p>
          <a:p>
            <a:pPr marL="0" indent="0" algn="just">
              <a:buNone/>
            </a:pPr>
            <a:endParaRPr lang="en-US" sz="4000" dirty="0"/>
          </a:p>
          <a:p>
            <a:pPr lvl="1" algn="just"/>
            <a:r>
              <a:rPr lang="en-US" sz="3800" dirty="0"/>
              <a:t>Super natural theory </a:t>
            </a:r>
          </a:p>
          <a:p>
            <a:pPr lvl="1" algn="just"/>
            <a:r>
              <a:rPr lang="en-US" sz="3800" dirty="0"/>
              <a:t>Miasmic theory</a:t>
            </a:r>
          </a:p>
          <a:p>
            <a:pPr lvl="1" algn="just"/>
            <a:r>
              <a:rPr lang="en-US" sz="3800" dirty="0"/>
              <a:t>Christian science theory</a:t>
            </a:r>
          </a:p>
          <a:p>
            <a:pPr lvl="1" algn="just"/>
            <a:r>
              <a:rPr lang="en-US" sz="3800" dirty="0"/>
              <a:t>Psychogenic theory</a:t>
            </a:r>
          </a:p>
          <a:p>
            <a:pPr lvl="1" algn="just"/>
            <a:r>
              <a:rPr lang="en-US" sz="3800" dirty="0"/>
              <a:t>Sub luxation theory</a:t>
            </a:r>
          </a:p>
          <a:p>
            <a:pPr lvl="1" algn="just"/>
            <a:r>
              <a:rPr lang="en-US" sz="3800" dirty="0"/>
              <a:t>Stress theory</a:t>
            </a:r>
          </a:p>
        </p:txBody>
      </p:sp>
    </p:spTree>
    <p:extLst>
      <p:ext uri="{BB962C8B-B14F-4D97-AF65-F5344CB8AC3E}">
        <p14:creationId xmlns:p14="http://schemas.microsoft.com/office/powerpoint/2010/main" val="26847128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a:xfrm>
            <a:off x="780583" y="1999130"/>
            <a:ext cx="6144653" cy="4195481"/>
          </a:xfrm>
        </p:spPr>
        <p:txBody>
          <a:bodyPr>
            <a:normAutofit fontScale="92500" lnSpcReduction="20000"/>
          </a:bodyPr>
          <a:lstStyle/>
          <a:p>
            <a:pPr algn="just"/>
            <a:r>
              <a:rPr lang="en-US" sz="4000" dirty="0"/>
              <a:t>Super natural theory :- diseases caused by good or evil (good </a:t>
            </a:r>
            <a:r>
              <a:rPr lang="en-US" sz="4000" dirty="0" err="1"/>
              <a:t>vs</a:t>
            </a:r>
            <a:r>
              <a:rPr lang="en-US" sz="4000" dirty="0"/>
              <a:t> </a:t>
            </a:r>
            <a:r>
              <a:rPr lang="en-US" sz="4000" dirty="0" err="1"/>
              <a:t>satan</a:t>
            </a:r>
            <a:r>
              <a:rPr lang="en-US" sz="4000" dirty="0"/>
              <a:t>)</a:t>
            </a:r>
          </a:p>
          <a:p>
            <a:pPr algn="just"/>
            <a:endParaRPr lang="en-US" sz="4000" dirty="0"/>
          </a:p>
          <a:p>
            <a:pPr algn="just"/>
            <a:r>
              <a:rPr lang="en-US" sz="4000" dirty="0"/>
              <a:t>Miasmic theory :- illness is caused by bad smell, odours, foul smell.</a:t>
            </a:r>
          </a:p>
          <a:p>
            <a:pPr algn="just"/>
            <a:endParaRPr lang="en-US" sz="4000" dirty="0"/>
          </a:p>
        </p:txBody>
      </p:sp>
      <p:pic>
        <p:nvPicPr>
          <p:cNvPr id="2" name="Picture 1"/>
          <p:cNvPicPr>
            <a:picLocks noChangeAspect="1"/>
          </p:cNvPicPr>
          <p:nvPr/>
        </p:nvPicPr>
        <p:blipFill>
          <a:blip r:embed="rId3"/>
          <a:stretch>
            <a:fillRect/>
          </a:stretch>
        </p:blipFill>
        <p:spPr>
          <a:xfrm>
            <a:off x="8404412" y="1853248"/>
            <a:ext cx="3400144" cy="2271555"/>
          </a:xfrm>
          <a:prstGeom prst="rect">
            <a:avLst/>
          </a:prstGeom>
        </p:spPr>
      </p:pic>
    </p:spTree>
    <p:extLst>
      <p:ext uri="{BB962C8B-B14F-4D97-AF65-F5344CB8AC3E}">
        <p14:creationId xmlns:p14="http://schemas.microsoft.com/office/powerpoint/2010/main" val="4244921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algn="just"/>
            <a:r>
              <a:rPr lang="en-US" sz="4000" dirty="0"/>
              <a:t>Christian science theory:- reality only exist in the mind. You are only sick if your mind think you are sick.</a:t>
            </a:r>
          </a:p>
          <a:p>
            <a:pPr algn="just"/>
            <a:endParaRPr lang="en-US" sz="4000" dirty="0"/>
          </a:p>
          <a:p>
            <a:pPr algn="just"/>
            <a:r>
              <a:rPr lang="en-US" sz="4000" dirty="0"/>
              <a:t>Psychogenic theory:- some people are stronger, some are weak psychological those who are weaker are more susceptible to disease.</a:t>
            </a:r>
          </a:p>
          <a:p>
            <a:pPr algn="just"/>
            <a:endParaRPr lang="en-US" sz="4000" dirty="0"/>
          </a:p>
        </p:txBody>
      </p:sp>
    </p:spTree>
    <p:extLst>
      <p:ext uri="{BB962C8B-B14F-4D97-AF65-F5344CB8AC3E}">
        <p14:creationId xmlns:p14="http://schemas.microsoft.com/office/powerpoint/2010/main" val="8703696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pPr algn="just"/>
            <a:r>
              <a:rPr lang="en-US" sz="4000" dirty="0"/>
              <a:t>Sub luxation theory:- pressure on spinal nerve causes the manifestation of disease. On removal of pressure, the disease will disappear.</a:t>
            </a:r>
          </a:p>
          <a:p>
            <a:pPr algn="just"/>
            <a:endParaRPr lang="en-US" sz="4000" dirty="0"/>
          </a:p>
          <a:p>
            <a:pPr algn="just"/>
            <a:r>
              <a:rPr lang="en-US" sz="4000" dirty="0"/>
              <a:t>Stress theory:- Upsetting the homeostasis leads to disease. Occurrence of disease depend on length of stress.</a:t>
            </a:r>
          </a:p>
          <a:p>
            <a:pPr algn="just"/>
            <a:endParaRPr lang="en-US" sz="4000" dirty="0"/>
          </a:p>
        </p:txBody>
      </p:sp>
    </p:spTree>
    <p:extLst>
      <p:ext uri="{BB962C8B-B14F-4D97-AF65-F5344CB8AC3E}">
        <p14:creationId xmlns:p14="http://schemas.microsoft.com/office/powerpoint/2010/main" val="4141234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THE GERM THEORY  </a:t>
            </a:r>
          </a:p>
        </p:txBody>
      </p:sp>
      <p:sp>
        <p:nvSpPr>
          <p:cNvPr id="3" name="Content Placeholder 2"/>
          <p:cNvSpPr>
            <a:spLocks noGrp="1"/>
          </p:cNvSpPr>
          <p:nvPr>
            <p:ph idx="1"/>
          </p:nvPr>
        </p:nvSpPr>
        <p:spPr>
          <a:xfrm>
            <a:off x="646111" y="1371600"/>
            <a:ext cx="9800215" cy="5375564"/>
          </a:xfrm>
        </p:spPr>
        <p:txBody>
          <a:bodyPr>
            <a:normAutofit/>
          </a:bodyPr>
          <a:lstStyle/>
          <a:p>
            <a:pPr algn="just"/>
            <a:r>
              <a:rPr lang="en-US" sz="3600" dirty="0"/>
              <a:t>   According to this theory, there is one single specific cause of every disease. This refers to one to one  relationship between the causative agent and   disease.  </a:t>
            </a:r>
          </a:p>
          <a:p>
            <a:pPr marL="0" indent="0" algn="just">
              <a:buNone/>
            </a:pPr>
            <a:endParaRPr lang="en-US" sz="3600" dirty="0"/>
          </a:p>
          <a:p>
            <a:pPr marL="0" indent="0" algn="just">
              <a:buNone/>
            </a:pPr>
            <a:r>
              <a:rPr lang="en-US" sz="3600" dirty="0"/>
              <a:t>  </a:t>
            </a:r>
          </a:p>
          <a:p>
            <a:pPr marL="0" indent="0" algn="just">
              <a:buNone/>
            </a:pPr>
            <a:r>
              <a:rPr lang="en-US" sz="3600" dirty="0"/>
              <a:t>                                                        </a:t>
            </a:r>
          </a:p>
        </p:txBody>
      </p:sp>
      <p:graphicFrame>
        <p:nvGraphicFramePr>
          <p:cNvPr id="4" name="Diagram 3"/>
          <p:cNvGraphicFramePr/>
          <p:nvPr>
            <p:extLst>
              <p:ext uri="{D42A27DB-BD31-4B8C-83A1-F6EECF244321}">
                <p14:modId xmlns:p14="http://schemas.microsoft.com/office/powerpoint/2010/main" val="58813750"/>
              </p:ext>
            </p:extLst>
          </p:nvPr>
        </p:nvGraphicFramePr>
        <p:xfrm>
          <a:off x="3671454" y="3656831"/>
          <a:ext cx="6774872" cy="3090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6955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prstTxWarp prst="textCanDown">
              <a:avLst/>
            </a:prstTxWarp>
          </a:bodyPr>
          <a:lstStyle/>
          <a:p>
            <a:r>
              <a:rPr lang="en-US" dirty="0"/>
              <a:t>   GERM THEORY   </a:t>
            </a:r>
          </a:p>
        </p:txBody>
      </p:sp>
      <p:pic>
        <p:nvPicPr>
          <p:cNvPr id="5" name="Picture 2"/>
          <p:cNvPicPr>
            <a:picLocks noGrp="1" noChangeAspect="1" noChangeArrowheads="1"/>
          </p:cNvPicPr>
          <p:nvPr>
            <p:ph idx="1"/>
          </p:nvPr>
        </p:nvPicPr>
        <p:blipFill>
          <a:blip r:embed="rId3" cstate="print"/>
          <a:srcRect/>
          <a:stretch>
            <a:fillRect/>
          </a:stretch>
        </p:blipFill>
        <p:spPr bwMode="auto">
          <a:xfrm>
            <a:off x="2209800" y="1905000"/>
            <a:ext cx="7772400" cy="4419600"/>
          </a:xfrm>
          <a:prstGeom prst="rect">
            <a:avLst/>
          </a:prstGeom>
          <a:noFill/>
          <a:ln w="9525">
            <a:noFill/>
            <a:miter lim="800000"/>
            <a:headEnd/>
            <a:tailEnd/>
          </a:ln>
          <a:effectLst/>
        </p:spPr>
      </p:pic>
    </p:spTree>
    <p:extLst>
      <p:ext uri="{BB962C8B-B14F-4D97-AF65-F5344CB8AC3E}">
        <p14:creationId xmlns:p14="http://schemas.microsoft.com/office/powerpoint/2010/main" val="9495318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312" y="533400"/>
            <a:ext cx="9107488" cy="914400"/>
          </a:xfrm>
        </p:spPr>
        <p:txBody>
          <a:bodyPr>
            <a:noAutofit/>
          </a:bodyPr>
          <a:lstStyle/>
          <a:p>
            <a:r>
              <a:rPr lang="en-US" sz="4400" dirty="0"/>
              <a:t>EPIDEMIOLOGICAL TRIAD </a:t>
            </a:r>
          </a:p>
        </p:txBody>
      </p:sp>
      <p:sp>
        <p:nvSpPr>
          <p:cNvPr id="3" name="Content Placeholder 2"/>
          <p:cNvSpPr>
            <a:spLocks noGrp="1"/>
          </p:cNvSpPr>
          <p:nvPr>
            <p:ph idx="1"/>
          </p:nvPr>
        </p:nvSpPr>
        <p:spPr/>
        <p:txBody>
          <a:bodyPr>
            <a:normAutofit lnSpcReduction="10000"/>
          </a:bodyPr>
          <a:lstStyle/>
          <a:p>
            <a:pPr algn="just"/>
            <a:r>
              <a:rPr lang="en-US" sz="3600" dirty="0"/>
              <a:t>According to this theory, every one exposed to disease agent did not contract the disease. </a:t>
            </a:r>
          </a:p>
          <a:p>
            <a:pPr algn="just"/>
            <a:r>
              <a:rPr lang="en-US" sz="3600" dirty="0"/>
              <a:t>This means it is not only the causative agent that is responsible for disease but there are another factors also, related to man and environment which contribute to disease.</a:t>
            </a:r>
          </a:p>
        </p:txBody>
      </p:sp>
    </p:spTree>
    <p:extLst>
      <p:ext uri="{BB962C8B-B14F-4D97-AF65-F5344CB8AC3E}">
        <p14:creationId xmlns:p14="http://schemas.microsoft.com/office/powerpoint/2010/main" val="1520102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CDF260-D1AC-4A62-9F0E-C84330D881CC}" type="slidenum">
              <a:rPr lang="en-US"/>
              <a:pPr/>
              <a:t>6</a:t>
            </a:fld>
            <a:endParaRPr lang="en-US"/>
          </a:p>
        </p:txBody>
      </p:sp>
      <p:sp>
        <p:nvSpPr>
          <p:cNvPr id="15363" name="Rectangle 3"/>
          <p:cNvSpPr>
            <a:spLocks noGrp="1" noChangeArrowheads="1"/>
          </p:cNvSpPr>
          <p:nvPr>
            <p:ph type="body" idx="1"/>
          </p:nvPr>
        </p:nvSpPr>
        <p:spPr>
          <a:xfrm>
            <a:off x="268942" y="941294"/>
            <a:ext cx="8126913" cy="5307105"/>
          </a:xfrm>
        </p:spPr>
        <p:txBody>
          <a:bodyPr>
            <a:noAutofit/>
          </a:bodyPr>
          <a:lstStyle/>
          <a:p>
            <a:pPr algn="just" eaLnBrk="1" hangingPunct="1">
              <a:lnSpc>
                <a:spcPct val="90000"/>
              </a:lnSpc>
            </a:pPr>
            <a:r>
              <a:rPr lang="en-US" sz="3600" dirty="0"/>
              <a:t>Ecological concept:</a:t>
            </a:r>
          </a:p>
          <a:p>
            <a:pPr lvl="1" algn="just" eaLnBrk="1" hangingPunct="1">
              <a:lnSpc>
                <a:spcPct val="90000"/>
              </a:lnSpc>
            </a:pPr>
            <a:r>
              <a:rPr lang="en-US" sz="2400" dirty="0"/>
              <a:t>The ecologists put forward an attractive hypothesis which viewed Health as a dynamic equilibrium between man and his environment, and Disease a maladjustment of the human organism to environment</a:t>
            </a:r>
          </a:p>
          <a:p>
            <a:pPr lvl="1" algn="just" eaLnBrk="1" hangingPunct="1">
              <a:lnSpc>
                <a:spcPct val="90000"/>
              </a:lnSpc>
            </a:pPr>
            <a:r>
              <a:rPr lang="en-US" sz="2400" dirty="0"/>
              <a:t> The ecological concept raises two issues:</a:t>
            </a:r>
          </a:p>
          <a:p>
            <a:pPr lvl="2" algn="just" eaLnBrk="1" hangingPunct="1">
              <a:lnSpc>
                <a:spcPct val="90000"/>
              </a:lnSpc>
            </a:pPr>
            <a:r>
              <a:rPr lang="en-US" sz="2400" dirty="0"/>
              <a:t> imperfect man </a:t>
            </a:r>
          </a:p>
          <a:p>
            <a:pPr lvl="2" algn="just" eaLnBrk="1" hangingPunct="1">
              <a:lnSpc>
                <a:spcPct val="90000"/>
              </a:lnSpc>
            </a:pPr>
            <a:r>
              <a:rPr lang="en-US" sz="2400" dirty="0"/>
              <a:t>imperfect environment</a:t>
            </a:r>
          </a:p>
          <a:p>
            <a:pPr lvl="1" algn="just" eaLnBrk="1" hangingPunct="1">
              <a:lnSpc>
                <a:spcPct val="90000"/>
              </a:lnSpc>
            </a:pPr>
            <a:r>
              <a:rPr lang="en-US" sz="2400" dirty="0"/>
              <a:t>improvement in human adaptation to natural environments can lead to longer life expectancies and a better quality of life - even in the absence of modern health delivery services. </a:t>
            </a:r>
          </a:p>
        </p:txBody>
      </p:sp>
      <p:pic>
        <p:nvPicPr>
          <p:cNvPr id="2" name="Picture 1"/>
          <p:cNvPicPr>
            <a:picLocks noChangeAspect="1"/>
          </p:cNvPicPr>
          <p:nvPr/>
        </p:nvPicPr>
        <p:blipFill>
          <a:blip r:embed="rId3"/>
          <a:stretch>
            <a:fillRect/>
          </a:stretch>
        </p:blipFill>
        <p:spPr>
          <a:xfrm>
            <a:off x="8558644" y="1676399"/>
            <a:ext cx="3638041" cy="3990109"/>
          </a:xfrm>
          <a:prstGeom prst="rect">
            <a:avLst/>
          </a:prstGeom>
        </p:spPr>
      </p:pic>
    </p:spTree>
    <p:extLst>
      <p:ext uri="{BB962C8B-B14F-4D97-AF65-F5344CB8AC3E}">
        <p14:creationId xmlns:p14="http://schemas.microsoft.com/office/powerpoint/2010/main" val="34544103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1824578316"/>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48229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40452595"/>
              </p:ext>
            </p:extLst>
          </p:nvPr>
        </p:nvGraphicFramePr>
        <p:xfrm>
          <a:off x="309282" y="40341"/>
          <a:ext cx="11524130" cy="6817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80997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225027824"/>
              </p:ext>
            </p:extLst>
          </p:nvPr>
        </p:nvGraphicFramePr>
        <p:xfrm>
          <a:off x="295833" y="40341"/>
          <a:ext cx="11524130" cy="6817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90588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084210767"/>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42501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2895600" y="2667000"/>
            <a:ext cx="6324600" cy="2819400"/>
          </a:xfrm>
          <a:prstGeom prst="rect">
            <a:avLst/>
          </a:prstGeom>
          <a:noFill/>
          <a:ln w="9525">
            <a:noFill/>
            <a:miter lim="800000"/>
            <a:headEnd/>
            <a:tailEnd/>
          </a:ln>
          <a:effectLst/>
        </p:spPr>
      </p:pic>
    </p:spTree>
    <p:extLst>
      <p:ext uri="{BB962C8B-B14F-4D97-AF65-F5344CB8AC3E}">
        <p14:creationId xmlns:p14="http://schemas.microsoft.com/office/powerpoint/2010/main" val="13426842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294" y="336176"/>
            <a:ext cx="9269506" cy="1264024"/>
          </a:xfrm>
        </p:spPr>
        <p:txBody>
          <a:bodyPr>
            <a:noAutofit/>
          </a:bodyPr>
          <a:lstStyle/>
          <a:p>
            <a:r>
              <a:rPr lang="en-US" sz="4400" dirty="0"/>
              <a:t>MULTIFACTORIAL CAUSATION THEORY</a:t>
            </a:r>
          </a:p>
        </p:txBody>
      </p:sp>
      <p:sp>
        <p:nvSpPr>
          <p:cNvPr id="3" name="Content Placeholder 2"/>
          <p:cNvSpPr>
            <a:spLocks noGrp="1"/>
          </p:cNvSpPr>
          <p:nvPr>
            <p:ph idx="1"/>
          </p:nvPr>
        </p:nvSpPr>
        <p:spPr>
          <a:xfrm>
            <a:off x="1103312" y="2052918"/>
            <a:ext cx="9412288" cy="4630270"/>
          </a:xfrm>
        </p:spPr>
        <p:txBody>
          <a:bodyPr>
            <a:normAutofit fontScale="70000" lnSpcReduction="20000"/>
          </a:bodyPr>
          <a:lstStyle/>
          <a:p>
            <a:pPr algn="just"/>
            <a:r>
              <a:rPr lang="en-US" sz="4000" dirty="0"/>
              <a:t>Multifactorial causation- this concept was put forth by Pettenkofer of Munich (1819-1901)</a:t>
            </a:r>
          </a:p>
          <a:p>
            <a:pPr algn="just"/>
            <a:r>
              <a:rPr lang="en-US" sz="4000" dirty="0"/>
              <a:t>Epidemiological theory is not applicable for non infectious and chronic diseases like coronary artery diseases etc. because it has many causes or multiple factors.</a:t>
            </a:r>
          </a:p>
          <a:p>
            <a:pPr algn="just"/>
            <a:r>
              <a:rPr lang="en-US" sz="4000" dirty="0"/>
              <a:t>It is now known that diseases such as Coronary heart disease and lung cancer are due to multiple factors for ex. Excess of fat in take, smoking, lack of physical exercise, obesity.</a:t>
            </a:r>
          </a:p>
          <a:p>
            <a:pPr algn="just"/>
            <a:r>
              <a:rPr lang="en-US" sz="4000" dirty="0"/>
              <a:t>This theory offers multiple approaches for  the prevention of disease.</a:t>
            </a:r>
          </a:p>
        </p:txBody>
      </p:sp>
    </p:spTree>
    <p:extLst>
      <p:ext uri="{BB962C8B-B14F-4D97-AF65-F5344CB8AC3E}">
        <p14:creationId xmlns:p14="http://schemas.microsoft.com/office/powerpoint/2010/main" val="36370005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 WEB OF CAUSATION </a:t>
            </a:r>
          </a:p>
        </p:txBody>
      </p:sp>
      <p:sp>
        <p:nvSpPr>
          <p:cNvPr id="3" name="Content Placeholder 2"/>
          <p:cNvSpPr>
            <a:spLocks noGrp="1"/>
          </p:cNvSpPr>
          <p:nvPr>
            <p:ph idx="1"/>
          </p:nvPr>
        </p:nvSpPr>
        <p:spPr/>
        <p:txBody>
          <a:bodyPr>
            <a:normAutofit fontScale="77500" lnSpcReduction="20000"/>
          </a:bodyPr>
          <a:lstStyle/>
          <a:p>
            <a:r>
              <a:rPr lang="en-US" sz="4000" dirty="0"/>
              <a:t>Given by Macmohan and Pugh.</a:t>
            </a:r>
          </a:p>
          <a:p>
            <a:pPr algn="just">
              <a:buNone/>
            </a:pPr>
            <a:r>
              <a:rPr lang="en-US" sz="4000" dirty="0"/>
              <a:t>   According to them, disease never depends upon single isolated cause rather it develops from a chain of causation, in which each link itself. It is a result of complex interaction of preceding events. These chain of causation which may be the fraction of the whole complex is known as web of causation.</a:t>
            </a:r>
          </a:p>
        </p:txBody>
      </p:sp>
    </p:spTree>
    <p:extLst>
      <p:ext uri="{BB962C8B-B14F-4D97-AF65-F5344CB8AC3E}">
        <p14:creationId xmlns:p14="http://schemas.microsoft.com/office/powerpoint/2010/main" val="17390621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pic.png"/>
          <p:cNvPicPr>
            <a:picLocks noGrp="1" noChangeAspect="1"/>
          </p:cNvPicPr>
          <p:nvPr>
            <p:ph idx="1"/>
          </p:nvPr>
        </p:nvPicPr>
        <p:blipFill>
          <a:blip r:embed="rId3"/>
          <a:stretch>
            <a:fillRect/>
          </a:stretch>
        </p:blipFill>
        <p:spPr>
          <a:xfrm>
            <a:off x="26894" y="13447"/>
            <a:ext cx="12088906" cy="6819428"/>
          </a:xfrm>
        </p:spPr>
      </p:pic>
    </p:spTree>
    <p:extLst>
      <p:ext uri="{BB962C8B-B14F-4D97-AF65-F5344CB8AC3E}">
        <p14:creationId xmlns:p14="http://schemas.microsoft.com/office/powerpoint/2010/main" val="30018586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900" dirty="0"/>
              <a:t> NATURAL HISTORY OF DISEASE </a:t>
            </a:r>
          </a:p>
        </p:txBody>
      </p:sp>
      <p:sp>
        <p:nvSpPr>
          <p:cNvPr id="3" name="Content Placeholder 2"/>
          <p:cNvSpPr>
            <a:spLocks noGrp="1"/>
          </p:cNvSpPr>
          <p:nvPr>
            <p:ph idx="1"/>
          </p:nvPr>
        </p:nvSpPr>
        <p:spPr/>
        <p:txBody>
          <a:bodyPr>
            <a:normAutofit fontScale="92500" lnSpcReduction="10000"/>
          </a:bodyPr>
          <a:lstStyle/>
          <a:p>
            <a:pPr algn="just"/>
            <a:r>
              <a:rPr lang="en-US" sz="4000" dirty="0"/>
              <a:t>This model signifies the way in which a disease evolves over time from a period of its earliest stage to its termination as recovery or death.</a:t>
            </a:r>
          </a:p>
          <a:p>
            <a:pPr algn="just"/>
            <a:r>
              <a:rPr lang="en-US" sz="4000" dirty="0"/>
              <a:t>It consist of 2 phases </a:t>
            </a:r>
          </a:p>
          <a:p>
            <a:pPr algn="just">
              <a:buFont typeface="Wingdings" pitchFamily="2" charset="2"/>
              <a:buChar char="v"/>
            </a:pPr>
            <a:r>
              <a:rPr lang="en-US" sz="4000" dirty="0"/>
              <a:t>Period of pre pathogenesis</a:t>
            </a:r>
          </a:p>
          <a:p>
            <a:pPr algn="just">
              <a:buFont typeface="Wingdings" pitchFamily="2" charset="2"/>
              <a:buChar char="v"/>
            </a:pPr>
            <a:r>
              <a:rPr lang="en-US" sz="4000" dirty="0"/>
              <a:t>Period of pathogenesis</a:t>
            </a:r>
          </a:p>
        </p:txBody>
      </p:sp>
    </p:spTree>
    <p:extLst>
      <p:ext uri="{BB962C8B-B14F-4D97-AF65-F5344CB8AC3E}">
        <p14:creationId xmlns:p14="http://schemas.microsoft.com/office/powerpoint/2010/main" val="25632324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i="1" dirty="0">
                <a:solidFill>
                  <a:schemeClr val="tx2">
                    <a:lumMod val="90000"/>
                  </a:schemeClr>
                </a:solidFill>
                <a:latin typeface="Arial" pitchFamily="34" charset="0"/>
              </a:rPr>
              <a:t>Period of pre-pathogenesis</a:t>
            </a:r>
            <a:br>
              <a:rPr lang="en-IN" dirty="0"/>
            </a:br>
            <a:endParaRPr lang="en-IN" dirty="0"/>
          </a:p>
        </p:txBody>
      </p:sp>
      <p:sp>
        <p:nvSpPr>
          <p:cNvPr id="3" name="Content Placeholder 2"/>
          <p:cNvSpPr>
            <a:spLocks noGrp="1"/>
          </p:cNvSpPr>
          <p:nvPr>
            <p:ph idx="1"/>
          </p:nvPr>
        </p:nvSpPr>
        <p:spPr>
          <a:xfrm>
            <a:off x="510988" y="2052918"/>
            <a:ext cx="10004612" cy="4195481"/>
          </a:xfrm>
        </p:spPr>
        <p:txBody>
          <a:bodyPr>
            <a:normAutofit/>
          </a:bodyPr>
          <a:lstStyle/>
          <a:p>
            <a:pPr algn="just">
              <a:buNone/>
            </a:pPr>
            <a:endParaRPr lang="en-US" sz="4800" dirty="0">
              <a:solidFill>
                <a:schemeClr val="tx2">
                  <a:lumMod val="75000"/>
                </a:schemeClr>
              </a:solidFill>
            </a:endParaRPr>
          </a:p>
          <a:p>
            <a:pPr marL="0" indent="0" algn="just">
              <a:buNone/>
            </a:pPr>
            <a:r>
              <a:rPr lang="en-US" sz="4000" dirty="0"/>
              <a:t>The process in the environment. The disease agent has not yet entered man but the factors which favor its interaction with the human host are present in the environment.</a:t>
            </a:r>
          </a:p>
          <a:p>
            <a:pPr algn="just"/>
            <a:endParaRPr lang="en-US" sz="4800" dirty="0"/>
          </a:p>
        </p:txBody>
      </p:sp>
    </p:spTree>
    <p:extLst>
      <p:ext uri="{BB962C8B-B14F-4D97-AF65-F5344CB8AC3E}">
        <p14:creationId xmlns:p14="http://schemas.microsoft.com/office/powerpoint/2010/main" val="2889750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52060" y="3831647"/>
            <a:ext cx="2600325" cy="3026352"/>
          </a:xfrm>
          <a:prstGeom prst="rect">
            <a:avLst/>
          </a:prstGeom>
        </p:spPr>
      </p:pic>
      <p:sp>
        <p:nvSpPr>
          <p:cNvPr id="163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1E8B26-AB3A-4B6F-926B-26D517183FC5}" type="slidenum">
              <a:rPr lang="en-US"/>
              <a:pPr/>
              <a:t>7</a:t>
            </a:fld>
            <a:endParaRPr lang="en-US"/>
          </a:p>
        </p:txBody>
      </p:sp>
      <p:sp>
        <p:nvSpPr>
          <p:cNvPr id="16387" name="Rectangle 3"/>
          <p:cNvSpPr>
            <a:spLocks noGrp="1" noChangeArrowheads="1"/>
          </p:cNvSpPr>
          <p:nvPr>
            <p:ph type="body" idx="1"/>
          </p:nvPr>
        </p:nvSpPr>
        <p:spPr>
          <a:xfrm>
            <a:off x="119639" y="295729"/>
            <a:ext cx="10035743" cy="4195481"/>
          </a:xfrm>
        </p:spPr>
        <p:txBody>
          <a:bodyPr>
            <a:normAutofit/>
          </a:bodyPr>
          <a:lstStyle/>
          <a:p>
            <a:pPr algn="just" eaLnBrk="1" hangingPunct="1"/>
            <a:r>
              <a:rPr lang="en-US" sz="3600" dirty="0"/>
              <a:t>Psychosocial concept:</a:t>
            </a:r>
          </a:p>
          <a:p>
            <a:pPr lvl="1" algn="just" eaLnBrk="1" hangingPunct="1"/>
            <a:r>
              <a:rPr lang="en-US" sz="3200" dirty="0"/>
              <a:t>Developments in social sciences revealed that Health is not only a biomedical phenomenon, but one which is influenced by social, psychological, cultural, economic and political factors of the people concerned.</a:t>
            </a:r>
          </a:p>
        </p:txBody>
      </p:sp>
      <p:pic>
        <p:nvPicPr>
          <p:cNvPr id="2" name="Picture 1"/>
          <p:cNvPicPr>
            <a:picLocks noChangeAspect="1"/>
          </p:cNvPicPr>
          <p:nvPr/>
        </p:nvPicPr>
        <p:blipFill>
          <a:blip r:embed="rId4"/>
          <a:stretch>
            <a:fillRect/>
          </a:stretch>
        </p:blipFill>
        <p:spPr>
          <a:xfrm>
            <a:off x="6952385" y="3831647"/>
            <a:ext cx="5239615" cy="3026353"/>
          </a:xfrm>
          <a:prstGeom prst="rect">
            <a:avLst/>
          </a:prstGeom>
        </p:spPr>
      </p:pic>
      <p:pic>
        <p:nvPicPr>
          <p:cNvPr id="3" name="Picture 2"/>
          <p:cNvPicPr>
            <a:picLocks noChangeAspect="1"/>
          </p:cNvPicPr>
          <p:nvPr/>
        </p:nvPicPr>
        <p:blipFill>
          <a:blip r:embed="rId5"/>
          <a:stretch>
            <a:fillRect/>
          </a:stretch>
        </p:blipFill>
        <p:spPr>
          <a:xfrm>
            <a:off x="0" y="3831647"/>
            <a:ext cx="4352060" cy="3026498"/>
          </a:xfrm>
          <a:prstGeom prst="rect">
            <a:avLst/>
          </a:prstGeom>
        </p:spPr>
      </p:pic>
    </p:spTree>
    <p:extLst>
      <p:ext uri="{BB962C8B-B14F-4D97-AF65-F5344CB8AC3E}">
        <p14:creationId xmlns:p14="http://schemas.microsoft.com/office/powerpoint/2010/main" val="533922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tx2">
                    <a:lumMod val="90000"/>
                  </a:schemeClr>
                </a:solidFill>
                <a:latin typeface="Arial" pitchFamily="34" charset="0"/>
              </a:rPr>
              <a:t>Period of pathogenesis-</a:t>
            </a:r>
            <a:endParaRPr lang="en-US" dirty="0"/>
          </a:p>
        </p:txBody>
      </p:sp>
      <p:sp>
        <p:nvSpPr>
          <p:cNvPr id="3" name="Content Placeholder 2"/>
          <p:cNvSpPr>
            <a:spLocks noGrp="1"/>
          </p:cNvSpPr>
          <p:nvPr>
            <p:ph idx="1"/>
          </p:nvPr>
        </p:nvSpPr>
        <p:spPr>
          <a:xfrm>
            <a:off x="592326" y="1945342"/>
            <a:ext cx="10205664" cy="4195481"/>
          </a:xfrm>
        </p:spPr>
        <p:txBody>
          <a:bodyPr>
            <a:normAutofit/>
          </a:bodyPr>
          <a:lstStyle/>
          <a:p>
            <a:pPr algn="just">
              <a:buNone/>
            </a:pPr>
            <a:endParaRPr lang="en-US" sz="4800" dirty="0">
              <a:solidFill>
                <a:schemeClr val="tx2">
                  <a:lumMod val="90000"/>
                </a:schemeClr>
              </a:solidFill>
              <a:latin typeface="Arial" pitchFamily="34" charset="0"/>
            </a:endParaRPr>
          </a:p>
          <a:p>
            <a:pPr marL="0" indent="0" algn="just">
              <a:buNone/>
            </a:pPr>
            <a:r>
              <a:rPr lang="en-US" sz="3900" dirty="0"/>
              <a:t>The process  in man. This  phase begins with the entry of the disease agent into the human host, the final outcome may be recovery, disability or death.</a:t>
            </a:r>
            <a:endParaRPr lang="en-IN" sz="3900" dirty="0"/>
          </a:p>
        </p:txBody>
      </p:sp>
    </p:spTree>
    <p:extLst>
      <p:ext uri="{BB962C8B-B14F-4D97-AF65-F5344CB8AC3E}">
        <p14:creationId xmlns:p14="http://schemas.microsoft.com/office/powerpoint/2010/main" val="4129787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SPECTRUM OF DISEASE </a:t>
            </a:r>
          </a:p>
        </p:txBody>
      </p:sp>
      <p:sp>
        <p:nvSpPr>
          <p:cNvPr id="3" name="Content Placeholder 2"/>
          <p:cNvSpPr>
            <a:spLocks noGrp="1"/>
          </p:cNvSpPr>
          <p:nvPr>
            <p:ph idx="1"/>
          </p:nvPr>
        </p:nvSpPr>
        <p:spPr>
          <a:xfrm>
            <a:off x="1104293" y="2850776"/>
            <a:ext cx="8946541" cy="2523564"/>
          </a:xfrm>
        </p:spPr>
        <p:txBody>
          <a:bodyPr>
            <a:normAutofit lnSpcReduction="10000"/>
          </a:bodyPr>
          <a:lstStyle/>
          <a:p>
            <a:pPr algn="just"/>
            <a:r>
              <a:rPr lang="en-US" sz="4000" b="1" dirty="0"/>
              <a:t>“Spectrum of disease” </a:t>
            </a:r>
            <a:r>
              <a:rPr lang="en-US" sz="4000" dirty="0"/>
              <a:t>is the graphical representation of variation in the manifestations of disease.</a:t>
            </a:r>
            <a:endParaRPr lang="en-US" sz="4000" b="1" dirty="0"/>
          </a:p>
        </p:txBody>
      </p:sp>
    </p:spTree>
    <p:extLst>
      <p:ext uri="{BB962C8B-B14F-4D97-AF65-F5344CB8AC3E}">
        <p14:creationId xmlns:p14="http://schemas.microsoft.com/office/powerpoint/2010/main" val="29166109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gn="just"/>
            <a:r>
              <a:rPr lang="en-US" sz="4000" dirty="0"/>
              <a:t>At one end of disease spectrum are subclinical infections which are not ordinarily identified and at the other end are fatal illness. In the middle of the spectrum lie illness ranging in severity from mild to severe.</a:t>
            </a:r>
          </a:p>
        </p:txBody>
      </p:sp>
      <p:sp>
        <p:nvSpPr>
          <p:cNvPr id="4" name="Title 3"/>
          <p:cNvSpPr>
            <a:spLocks noGrp="1"/>
          </p:cNvSpPr>
          <p:nvPr>
            <p:ph type="title"/>
          </p:nvPr>
        </p:nvSpPr>
        <p:spPr/>
        <p:txBody>
          <a:bodyPr/>
          <a:lstStyle/>
          <a:p>
            <a:endParaRPr lang="en-IN"/>
          </a:p>
        </p:txBody>
      </p:sp>
    </p:spTree>
    <p:extLst>
      <p:ext uri="{BB962C8B-B14F-4D97-AF65-F5344CB8AC3E}">
        <p14:creationId xmlns:p14="http://schemas.microsoft.com/office/powerpoint/2010/main" val="25996165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ICEBERG OF DISEASE </a:t>
            </a:r>
          </a:p>
        </p:txBody>
      </p:sp>
      <p:sp>
        <p:nvSpPr>
          <p:cNvPr id="3" name="Content Placeholder 2"/>
          <p:cNvSpPr>
            <a:spLocks noGrp="1"/>
          </p:cNvSpPr>
          <p:nvPr>
            <p:ph idx="1"/>
          </p:nvPr>
        </p:nvSpPr>
        <p:spPr/>
        <p:txBody>
          <a:bodyPr>
            <a:normAutofit/>
          </a:bodyPr>
          <a:lstStyle/>
          <a:p>
            <a:pPr algn="just"/>
            <a:r>
              <a:rPr lang="en-US" sz="4000" dirty="0"/>
              <a:t>To this the disease can be closely related with an iceberg. The floating tip of the iceberg represents what the physician sees in the community i.e. clinical cases.</a:t>
            </a:r>
          </a:p>
        </p:txBody>
      </p:sp>
    </p:spTree>
    <p:extLst>
      <p:ext uri="{BB962C8B-B14F-4D97-AF65-F5344CB8AC3E}">
        <p14:creationId xmlns:p14="http://schemas.microsoft.com/office/powerpoint/2010/main" val="42007950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algn="just"/>
            <a:r>
              <a:rPr lang="en-US" sz="4000" dirty="0"/>
              <a:t>The vast submerge portion of the iceberg represents the hidden mass of disease i.e. latent, unapparent, presymptomatic and undiagnosed cases and carrier in the community. </a:t>
            </a:r>
          </a:p>
          <a:p>
            <a:pPr algn="just"/>
            <a:r>
              <a:rPr lang="en-US" sz="4000" dirty="0"/>
              <a:t>The waterline represents the demarcation between apparent and unapparent diseases</a:t>
            </a:r>
          </a:p>
        </p:txBody>
      </p:sp>
      <p:sp>
        <p:nvSpPr>
          <p:cNvPr id="4" name="Title 3"/>
          <p:cNvSpPr>
            <a:spLocks noGrp="1"/>
          </p:cNvSpPr>
          <p:nvPr>
            <p:ph type="title"/>
          </p:nvPr>
        </p:nvSpPr>
        <p:spPr/>
        <p:txBody>
          <a:bodyPr/>
          <a:lstStyle/>
          <a:p>
            <a:endParaRPr lang="en-IN"/>
          </a:p>
        </p:txBody>
      </p:sp>
    </p:spTree>
    <p:extLst>
      <p:ext uri="{BB962C8B-B14F-4D97-AF65-F5344CB8AC3E}">
        <p14:creationId xmlns:p14="http://schemas.microsoft.com/office/powerpoint/2010/main" val="36713005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AutoShape 2" descr="http://www.vetmed.wsu.edu/courses-jmgay/Images/Iceberg.gif"/>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3"/>
          <a:srcRect t="10004" r="16459"/>
          <a:stretch/>
        </p:blipFill>
        <p:spPr>
          <a:xfrm>
            <a:off x="646111" y="15875"/>
            <a:ext cx="9749118" cy="6836215"/>
          </a:xfrm>
          <a:prstGeom prst="rect">
            <a:avLst/>
          </a:prstGeom>
        </p:spPr>
      </p:pic>
    </p:spTree>
    <p:extLst>
      <p:ext uri="{BB962C8B-B14F-4D97-AF65-F5344CB8AC3E}">
        <p14:creationId xmlns:p14="http://schemas.microsoft.com/office/powerpoint/2010/main" val="36964445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 RISK FACTORS AND RISK GROUPS </a:t>
            </a:r>
          </a:p>
        </p:txBody>
      </p:sp>
      <p:sp>
        <p:nvSpPr>
          <p:cNvPr id="3" name="Content Placeholder 2"/>
          <p:cNvSpPr>
            <a:spLocks noGrp="1"/>
          </p:cNvSpPr>
          <p:nvPr>
            <p:ph idx="1"/>
          </p:nvPr>
        </p:nvSpPr>
        <p:spPr>
          <a:xfrm>
            <a:off x="646111" y="2147046"/>
            <a:ext cx="9564689" cy="4389120"/>
          </a:xfrm>
        </p:spPr>
        <p:txBody>
          <a:bodyPr>
            <a:normAutofit fontScale="92500" lnSpcReduction="10000"/>
          </a:bodyPr>
          <a:lstStyle/>
          <a:p>
            <a:pPr algn="just"/>
            <a:r>
              <a:rPr lang="en-US" sz="4000" dirty="0"/>
              <a:t>The term “risk factors” may be an attribute or exposure that is significantly associated with the development of a disease.</a:t>
            </a:r>
          </a:p>
          <a:p>
            <a:pPr algn="just"/>
            <a:r>
              <a:rPr lang="en-US" sz="4000" dirty="0"/>
              <a:t>Risk factors may be causative as in smoking for lung cancer and lack of physical exercise in coronary heart disease</a:t>
            </a:r>
          </a:p>
        </p:txBody>
      </p:sp>
    </p:spTree>
    <p:extLst>
      <p:ext uri="{BB962C8B-B14F-4D97-AF65-F5344CB8AC3E}">
        <p14:creationId xmlns:p14="http://schemas.microsoft.com/office/powerpoint/2010/main" val="34037057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981200" y="1855248"/>
            <a:ext cx="2667000" cy="659352"/>
          </a:xfrm>
        </p:spPr>
        <p:txBody>
          <a:bodyPr>
            <a:prstTxWarp prst="textCanDown">
              <a:avLst/>
            </a:prstTxWarp>
          </a:bodyPr>
          <a:lstStyle/>
          <a:p>
            <a:r>
              <a:rPr lang="en-US" dirty="0"/>
              <a:t> DISEASE </a:t>
            </a:r>
          </a:p>
        </p:txBody>
      </p:sp>
      <p:sp>
        <p:nvSpPr>
          <p:cNvPr id="7" name="Text Placeholder 6"/>
          <p:cNvSpPr>
            <a:spLocks noGrp="1"/>
          </p:cNvSpPr>
          <p:nvPr>
            <p:ph type="body" sz="half" idx="3"/>
          </p:nvPr>
        </p:nvSpPr>
        <p:spPr>
          <a:xfrm>
            <a:off x="4953001" y="1859758"/>
            <a:ext cx="5257801" cy="654843"/>
          </a:xfrm>
        </p:spPr>
        <p:txBody>
          <a:bodyPr>
            <a:prstTxWarp prst="textCanDown">
              <a:avLst/>
            </a:prstTxWarp>
          </a:bodyPr>
          <a:lstStyle/>
          <a:p>
            <a:r>
              <a:rPr lang="en-US" dirty="0"/>
              <a:t>    RISK  FACTORS     </a:t>
            </a:r>
          </a:p>
        </p:txBody>
      </p:sp>
      <p:sp>
        <p:nvSpPr>
          <p:cNvPr id="6" name="Content Placeholder 5"/>
          <p:cNvSpPr>
            <a:spLocks noGrp="1"/>
          </p:cNvSpPr>
          <p:nvPr>
            <p:ph sz="quarter" idx="2"/>
          </p:nvPr>
        </p:nvSpPr>
        <p:spPr>
          <a:xfrm>
            <a:off x="1981200" y="2514600"/>
            <a:ext cx="2590800" cy="3845720"/>
          </a:xfrm>
        </p:spPr>
        <p:txBody>
          <a:bodyPr/>
          <a:lstStyle/>
          <a:p>
            <a:r>
              <a:rPr lang="en-US" b="1" dirty="0"/>
              <a:t> HEART DISEASE</a:t>
            </a:r>
          </a:p>
          <a:p>
            <a:endParaRPr lang="en-US" b="1" dirty="0"/>
          </a:p>
          <a:p>
            <a:r>
              <a:rPr lang="en-US" b="1" dirty="0"/>
              <a:t> CANCER</a:t>
            </a:r>
          </a:p>
          <a:p>
            <a:pPr>
              <a:buNone/>
            </a:pPr>
            <a:endParaRPr lang="en-US" b="1" dirty="0"/>
          </a:p>
          <a:p>
            <a:endParaRPr lang="en-US" b="1" dirty="0"/>
          </a:p>
          <a:p>
            <a:r>
              <a:rPr lang="en-US" b="1" dirty="0"/>
              <a:t>STROKE</a:t>
            </a:r>
          </a:p>
        </p:txBody>
      </p:sp>
      <p:sp>
        <p:nvSpPr>
          <p:cNvPr id="8" name="Content Placeholder 7"/>
          <p:cNvSpPr>
            <a:spLocks noGrp="1"/>
          </p:cNvSpPr>
          <p:nvPr>
            <p:ph sz="quarter" idx="4"/>
          </p:nvPr>
        </p:nvSpPr>
        <p:spPr>
          <a:xfrm>
            <a:off x="4953001" y="2514600"/>
            <a:ext cx="5257801" cy="3845720"/>
          </a:xfrm>
        </p:spPr>
        <p:txBody>
          <a:bodyPr/>
          <a:lstStyle/>
          <a:p>
            <a:r>
              <a:rPr lang="en-US" dirty="0"/>
              <a:t>Smoking, high blood pressure, elevated serum cholesterol, diabetes, obesity, lack of exercise</a:t>
            </a:r>
          </a:p>
          <a:p>
            <a:r>
              <a:rPr lang="en-US" dirty="0"/>
              <a:t>Smoking, alcohol, solar  radiation , ionizing radiation, work –site hazards, environmental pollution, medications, infectious agents</a:t>
            </a:r>
          </a:p>
          <a:p>
            <a:r>
              <a:rPr lang="en-US" dirty="0"/>
              <a:t>High blood pressure, elevated cholesterol, smoking</a:t>
            </a:r>
          </a:p>
        </p:txBody>
      </p:sp>
    </p:spTree>
    <p:extLst>
      <p:ext uri="{BB962C8B-B14F-4D97-AF65-F5344CB8AC3E}">
        <p14:creationId xmlns:p14="http://schemas.microsoft.com/office/powerpoint/2010/main" val="4188105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2"/>
          </p:nvPr>
        </p:nvSpPr>
        <p:spPr>
          <a:xfrm>
            <a:off x="1905000" y="1981200"/>
            <a:ext cx="2667000" cy="4379120"/>
          </a:xfrm>
        </p:spPr>
        <p:txBody>
          <a:bodyPr>
            <a:normAutofit/>
          </a:bodyPr>
          <a:lstStyle/>
          <a:p>
            <a:r>
              <a:rPr lang="en-US" sz="2400" b="1" dirty="0"/>
              <a:t>MOTOR VEHICLE ACCIDENTS</a:t>
            </a:r>
          </a:p>
          <a:p>
            <a:endParaRPr lang="en-US" sz="2400" b="1" dirty="0"/>
          </a:p>
          <a:p>
            <a:r>
              <a:rPr lang="en-US" sz="2400" b="1" dirty="0"/>
              <a:t>DIABETES</a:t>
            </a:r>
          </a:p>
          <a:p>
            <a:endParaRPr lang="en-US" sz="2400" b="1" dirty="0"/>
          </a:p>
          <a:p>
            <a:r>
              <a:rPr lang="en-US" sz="2400" b="1" dirty="0"/>
              <a:t>CIRRHOSIS OF LIVER </a:t>
            </a:r>
          </a:p>
        </p:txBody>
      </p:sp>
      <p:sp>
        <p:nvSpPr>
          <p:cNvPr id="6" name="Content Placeholder 5"/>
          <p:cNvSpPr>
            <a:spLocks noGrp="1"/>
          </p:cNvSpPr>
          <p:nvPr>
            <p:ph sz="quarter" idx="4"/>
          </p:nvPr>
        </p:nvSpPr>
        <p:spPr>
          <a:xfrm>
            <a:off x="4648201" y="1828800"/>
            <a:ext cx="5562601" cy="4531520"/>
          </a:xfrm>
        </p:spPr>
        <p:txBody>
          <a:bodyPr/>
          <a:lstStyle/>
          <a:p>
            <a:r>
              <a:rPr lang="en-US" sz="2800" dirty="0"/>
              <a:t>Alcohol, non-use of seat belts, road way  design, speed</a:t>
            </a:r>
          </a:p>
          <a:p>
            <a:endParaRPr lang="en-US" sz="2800" dirty="0"/>
          </a:p>
          <a:p>
            <a:pPr>
              <a:buFont typeface="Wingdings" pitchFamily="2" charset="2"/>
              <a:buChar char="§"/>
            </a:pPr>
            <a:r>
              <a:rPr lang="en-US" sz="2800" dirty="0"/>
              <a:t>Obesity, diet</a:t>
            </a:r>
          </a:p>
          <a:p>
            <a:pPr>
              <a:buNone/>
            </a:pPr>
            <a:endParaRPr lang="en-US" sz="2800" dirty="0"/>
          </a:p>
          <a:p>
            <a:r>
              <a:rPr lang="en-US" sz="2800" dirty="0"/>
              <a:t>Alcohol</a:t>
            </a:r>
          </a:p>
        </p:txBody>
      </p:sp>
    </p:spTree>
    <p:extLst>
      <p:ext uri="{BB962C8B-B14F-4D97-AF65-F5344CB8AC3E}">
        <p14:creationId xmlns:p14="http://schemas.microsoft.com/office/powerpoint/2010/main" val="12382999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r"/>
            <a:r>
              <a:rPr lang="en-US" sz="3300" i="1" dirty="0">
                <a:solidFill>
                  <a:schemeClr val="tx2">
                    <a:lumMod val="90000"/>
                  </a:schemeClr>
                </a:solidFill>
                <a:latin typeface="Arial" pitchFamily="34" charset="0"/>
              </a:rPr>
              <a:t>RISK GROUPS AND RISK APPROACH      </a:t>
            </a:r>
          </a:p>
        </p:txBody>
      </p:sp>
      <p:sp>
        <p:nvSpPr>
          <p:cNvPr id="8" name="Content Placeholder 7"/>
          <p:cNvSpPr>
            <a:spLocks noGrp="1"/>
          </p:cNvSpPr>
          <p:nvPr>
            <p:ph idx="1"/>
          </p:nvPr>
        </p:nvSpPr>
        <p:spPr>
          <a:xfrm>
            <a:off x="1095745" y="1853248"/>
            <a:ext cx="8955089" cy="4236240"/>
          </a:xfrm>
        </p:spPr>
        <p:txBody>
          <a:bodyPr>
            <a:normAutofit/>
          </a:bodyPr>
          <a:lstStyle/>
          <a:p>
            <a:pPr algn="just"/>
            <a:r>
              <a:rPr lang="en-US" sz="3300" dirty="0"/>
              <a:t>Risk groups are those who are exposed to risk factors. </a:t>
            </a:r>
          </a:p>
        </p:txBody>
      </p:sp>
    </p:spTree>
    <p:extLst>
      <p:ext uri="{BB962C8B-B14F-4D97-AF65-F5344CB8AC3E}">
        <p14:creationId xmlns:p14="http://schemas.microsoft.com/office/powerpoint/2010/main" val="914293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A70F86-5B89-41AF-BFA3-567C9DFF01BD}" type="slidenum">
              <a:rPr lang="en-US"/>
              <a:pPr/>
              <a:t>8</a:t>
            </a:fld>
            <a:endParaRPr lang="en-US"/>
          </a:p>
        </p:txBody>
      </p:sp>
      <p:sp>
        <p:nvSpPr>
          <p:cNvPr id="17411" name="Rectangle 3"/>
          <p:cNvSpPr>
            <a:spLocks noGrp="1" noChangeArrowheads="1"/>
          </p:cNvSpPr>
          <p:nvPr>
            <p:ph type="body" idx="1"/>
          </p:nvPr>
        </p:nvSpPr>
        <p:spPr>
          <a:xfrm>
            <a:off x="121838" y="176725"/>
            <a:ext cx="4716861" cy="6570438"/>
          </a:xfrm>
        </p:spPr>
        <p:txBody>
          <a:bodyPr>
            <a:normAutofit/>
          </a:bodyPr>
          <a:lstStyle/>
          <a:p>
            <a:pPr algn="just" eaLnBrk="1" hangingPunct="1">
              <a:lnSpc>
                <a:spcPct val="90000"/>
              </a:lnSpc>
            </a:pPr>
            <a:r>
              <a:rPr lang="en-US" sz="3200" dirty="0"/>
              <a:t>Holistic concept:</a:t>
            </a:r>
          </a:p>
          <a:p>
            <a:pPr lvl="1" algn="just" eaLnBrk="1" hangingPunct="1">
              <a:lnSpc>
                <a:spcPct val="90000"/>
              </a:lnSpc>
            </a:pPr>
            <a:r>
              <a:rPr lang="en-US" sz="2800" dirty="0"/>
              <a:t>The holistic approach Implies that all sectors of society have an effect on health, in particular:</a:t>
            </a:r>
          </a:p>
          <a:p>
            <a:pPr lvl="2" algn="just" eaLnBrk="1" hangingPunct="1">
              <a:lnSpc>
                <a:spcPct val="90000"/>
              </a:lnSpc>
            </a:pPr>
            <a:r>
              <a:rPr lang="en-US" sz="2400" dirty="0"/>
              <a:t>agriculture</a:t>
            </a:r>
          </a:p>
          <a:p>
            <a:pPr lvl="2" algn="just" eaLnBrk="1" hangingPunct="1">
              <a:lnSpc>
                <a:spcPct val="90000"/>
              </a:lnSpc>
            </a:pPr>
            <a:r>
              <a:rPr lang="en-US" sz="2400" dirty="0"/>
              <a:t>animal husbandry</a:t>
            </a:r>
          </a:p>
          <a:p>
            <a:pPr lvl="2" algn="just" eaLnBrk="1" hangingPunct="1">
              <a:lnSpc>
                <a:spcPct val="90000"/>
              </a:lnSpc>
            </a:pPr>
            <a:r>
              <a:rPr lang="en-US" sz="2400" dirty="0"/>
              <a:t>food</a:t>
            </a:r>
          </a:p>
          <a:p>
            <a:pPr lvl="2" algn="just" eaLnBrk="1" hangingPunct="1">
              <a:lnSpc>
                <a:spcPct val="90000"/>
              </a:lnSpc>
            </a:pPr>
            <a:r>
              <a:rPr lang="en-US" sz="2400" dirty="0"/>
              <a:t>Industry</a:t>
            </a:r>
          </a:p>
          <a:p>
            <a:pPr lvl="2" algn="just" eaLnBrk="1" hangingPunct="1">
              <a:lnSpc>
                <a:spcPct val="90000"/>
              </a:lnSpc>
            </a:pPr>
            <a:r>
              <a:rPr lang="en-US" sz="2400" dirty="0"/>
              <a:t>Education</a:t>
            </a:r>
          </a:p>
          <a:p>
            <a:pPr lvl="2" algn="just" eaLnBrk="1" hangingPunct="1">
              <a:lnSpc>
                <a:spcPct val="90000"/>
              </a:lnSpc>
            </a:pPr>
            <a:r>
              <a:rPr lang="en-US" sz="2400" dirty="0"/>
              <a:t>Housing</a:t>
            </a:r>
          </a:p>
          <a:p>
            <a:pPr lvl="2" algn="just" eaLnBrk="1" hangingPunct="1">
              <a:lnSpc>
                <a:spcPct val="90000"/>
              </a:lnSpc>
            </a:pPr>
            <a:r>
              <a:rPr lang="en-US" sz="2400" dirty="0"/>
              <a:t>public works </a:t>
            </a:r>
          </a:p>
          <a:p>
            <a:pPr lvl="2" algn="just" eaLnBrk="1" hangingPunct="1">
              <a:lnSpc>
                <a:spcPct val="90000"/>
              </a:lnSpc>
            </a:pPr>
            <a:r>
              <a:rPr lang="en-US" sz="2400" dirty="0"/>
              <a:t>communications  </a:t>
            </a:r>
          </a:p>
        </p:txBody>
      </p:sp>
      <p:pic>
        <p:nvPicPr>
          <p:cNvPr id="2050" name="Picture 2" descr="the 7 dimensions of holistic wellness info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3"/>
            <a:ext cx="7353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3430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r"/>
            <a:r>
              <a:rPr lang="en-US" dirty="0"/>
              <a:t>Concept of Prevention</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431952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p:txBody>
          <a:bodyPr>
            <a:normAutofit lnSpcReduction="10000"/>
          </a:bodyPr>
          <a:lstStyle/>
          <a:p>
            <a:pPr algn="just" eaLnBrk="1" hangingPunct="1"/>
            <a:r>
              <a:rPr lang="en-US" sz="2800" dirty="0"/>
              <a:t>Actions aimed at eradicating, eliminating or minimizing the impact of disease and disability, or if none of these are feasible, retarding the progress of the disease and disability.</a:t>
            </a:r>
          </a:p>
          <a:p>
            <a:pPr algn="just" eaLnBrk="1" hangingPunct="1"/>
            <a:endParaRPr lang="en-US" sz="2800" dirty="0"/>
          </a:p>
          <a:p>
            <a:pPr algn="just" eaLnBrk="1" hangingPunct="1"/>
            <a:r>
              <a:rPr lang="en-US" sz="2800" dirty="0"/>
              <a:t>The concept of prevention is best defined in the context of levels, traditionally called primary, secondary and tertiary prevention. A fourth level, called primordial prevention, was later added.</a:t>
            </a:r>
          </a:p>
          <a:p>
            <a:pPr algn="just" eaLnBrk="1" hangingPunct="1">
              <a:buFontTx/>
              <a:buNone/>
            </a:pPr>
            <a:endParaRPr lang="en-US" sz="2800" dirty="0"/>
          </a:p>
        </p:txBody>
      </p:sp>
    </p:spTree>
    <p:extLst>
      <p:ext uri="{BB962C8B-B14F-4D97-AF65-F5344CB8AC3E}">
        <p14:creationId xmlns:p14="http://schemas.microsoft.com/office/powerpoint/2010/main" val="337427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blinds(horizontal)">
                                      <p:cBhvr>
                                        <p:cTn id="7" dur="5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195">
                                            <p:txEl>
                                              <p:pRg st="2" end="2"/>
                                            </p:txEl>
                                          </p:spTgt>
                                        </p:tgtEl>
                                        <p:attrNameLst>
                                          <p:attrName>style.visibility</p:attrName>
                                        </p:attrNameLst>
                                      </p:cBhvr>
                                      <p:to>
                                        <p:strVal val="visible"/>
                                      </p:to>
                                    </p:set>
                                    <p:animEffect transition="in" filter="blinds(horizontal)">
                                      <p:cBhvr>
                                        <p:cTn id="12" dur="500"/>
                                        <p:tgtEl>
                                          <p:spTgt spid="8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Concepts of prevention</a:t>
            </a:r>
          </a:p>
        </p:txBody>
      </p:sp>
      <p:sp>
        <p:nvSpPr>
          <p:cNvPr id="3" name="Content Placeholder 2"/>
          <p:cNvSpPr>
            <a:spLocks noGrp="1"/>
          </p:cNvSpPr>
          <p:nvPr>
            <p:ph idx="1"/>
          </p:nvPr>
        </p:nvSpPr>
        <p:spPr>
          <a:xfrm>
            <a:off x="875201" y="1636059"/>
            <a:ext cx="8946541" cy="4831976"/>
          </a:xfrm>
        </p:spPr>
        <p:txBody>
          <a:bodyPr>
            <a:noAutofit/>
          </a:bodyPr>
          <a:lstStyle/>
          <a:p>
            <a:pPr algn="just"/>
            <a:r>
              <a:rPr lang="en-US" sz="2800" dirty="0"/>
              <a:t>The goals of medicine are to promote health, to preserve health, to restore health when it is impaired, and to minimize suffering and distress.</a:t>
            </a:r>
          </a:p>
          <a:p>
            <a:pPr algn="just"/>
            <a:r>
              <a:rPr lang="en-US" sz="2800" dirty="0"/>
              <a:t>The objectives </a:t>
            </a:r>
            <a:r>
              <a:rPr lang="en-US" sz="2800"/>
              <a:t>of preventive </a:t>
            </a:r>
            <a:r>
              <a:rPr lang="en-US" sz="2800" dirty="0"/>
              <a:t>medicine is to intercept or oppose the “cause” and thereby the disease process. </a:t>
            </a:r>
          </a:p>
          <a:p>
            <a:pPr algn="just"/>
            <a:r>
              <a:rPr lang="en-US" sz="2800" dirty="0"/>
              <a:t>This epidemiological concept permits the inclusion of treatment as one of the modes of intervention.</a:t>
            </a:r>
          </a:p>
        </p:txBody>
      </p:sp>
    </p:spTree>
    <p:extLst>
      <p:ext uri="{BB962C8B-B14F-4D97-AF65-F5344CB8AC3E}">
        <p14:creationId xmlns:p14="http://schemas.microsoft.com/office/powerpoint/2010/main" val="189983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 of prevention</a:t>
            </a:r>
          </a:p>
        </p:txBody>
      </p:sp>
      <p:sp>
        <p:nvSpPr>
          <p:cNvPr id="3" name="Content Placeholder 2"/>
          <p:cNvSpPr>
            <a:spLocks noGrp="1"/>
          </p:cNvSpPr>
          <p:nvPr>
            <p:ph idx="1"/>
          </p:nvPr>
        </p:nvSpPr>
        <p:spPr/>
        <p:txBody>
          <a:bodyPr>
            <a:normAutofit/>
          </a:bodyPr>
          <a:lstStyle/>
          <a:p>
            <a:pPr algn="just"/>
            <a:r>
              <a:rPr lang="en-US" sz="2800" dirty="0"/>
              <a:t>In modern day, the concept of prevention has become broad- based.  It has become customary to define prevention in terms of four level.</a:t>
            </a:r>
          </a:p>
          <a:p>
            <a:pPr algn="just">
              <a:buNone/>
            </a:pPr>
            <a:r>
              <a:rPr lang="en-US" sz="2800" dirty="0"/>
              <a:t> 1. primordial prevention.</a:t>
            </a:r>
          </a:p>
          <a:p>
            <a:pPr algn="just">
              <a:buNone/>
            </a:pPr>
            <a:r>
              <a:rPr lang="en-US" sz="2800" dirty="0"/>
              <a:t> 2. primary prevention.</a:t>
            </a:r>
          </a:p>
          <a:p>
            <a:pPr algn="just">
              <a:buNone/>
            </a:pPr>
            <a:r>
              <a:rPr lang="en-US" sz="2800" dirty="0"/>
              <a:t> 3. secondary prevention.</a:t>
            </a:r>
          </a:p>
          <a:p>
            <a:pPr algn="just">
              <a:buNone/>
            </a:pPr>
            <a:r>
              <a:rPr lang="en-US" sz="2800" dirty="0"/>
              <a:t> 4. tertiary prevention.</a:t>
            </a:r>
          </a:p>
        </p:txBody>
      </p:sp>
    </p:spTree>
    <p:extLst>
      <p:ext uri="{BB962C8B-B14F-4D97-AF65-F5344CB8AC3E}">
        <p14:creationId xmlns:p14="http://schemas.microsoft.com/office/powerpoint/2010/main" val="229122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Primordial prevention</a:t>
            </a:r>
          </a:p>
        </p:txBody>
      </p:sp>
      <p:sp>
        <p:nvSpPr>
          <p:cNvPr id="3" name="Content Placeholder 2"/>
          <p:cNvSpPr>
            <a:spLocks noGrp="1"/>
          </p:cNvSpPr>
          <p:nvPr>
            <p:ph idx="1"/>
          </p:nvPr>
        </p:nvSpPr>
        <p:spPr/>
        <p:txBody>
          <a:bodyPr>
            <a:noAutofit/>
          </a:bodyPr>
          <a:lstStyle/>
          <a:p>
            <a:pPr algn="just"/>
            <a:r>
              <a:rPr lang="en-US" sz="2800" dirty="0"/>
              <a:t>Primordial prevention, a new concept is receiving special attention in the prevention of chronic diseases.</a:t>
            </a:r>
          </a:p>
          <a:p>
            <a:pPr algn="just">
              <a:buNone/>
            </a:pPr>
            <a:endParaRPr lang="en-US" sz="2800" dirty="0"/>
          </a:p>
          <a:p>
            <a:pPr algn="just"/>
            <a:r>
              <a:rPr lang="en-US" sz="2800" dirty="0"/>
              <a:t>For example, many adult health problems( e.g. obesity, hypertension) have their early origins in childhood, because this is the time when lifestyles are formed( for example, smoking, eating patterns, physical exercise)</a:t>
            </a:r>
          </a:p>
        </p:txBody>
      </p:sp>
    </p:spTree>
    <p:extLst>
      <p:ext uri="{BB962C8B-B14F-4D97-AF65-F5344CB8AC3E}">
        <p14:creationId xmlns:p14="http://schemas.microsoft.com/office/powerpoint/2010/main" val="6882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en-US" sz="3600" dirty="0"/>
              <a:t>The main intervention in Primordial prevention is through individual and mass education. </a:t>
            </a:r>
          </a:p>
          <a:p>
            <a:pPr algn="just"/>
            <a:endParaRPr lang="en-US" sz="3600" dirty="0"/>
          </a:p>
        </p:txBody>
      </p:sp>
    </p:spTree>
    <p:extLst>
      <p:ext uri="{BB962C8B-B14F-4D97-AF65-F5344CB8AC3E}">
        <p14:creationId xmlns:p14="http://schemas.microsoft.com/office/powerpoint/2010/main" val="15102651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prevention.</a:t>
            </a:r>
          </a:p>
        </p:txBody>
      </p:sp>
      <p:sp>
        <p:nvSpPr>
          <p:cNvPr id="3" name="Content Placeholder 2"/>
          <p:cNvSpPr>
            <a:spLocks noGrp="1"/>
          </p:cNvSpPr>
          <p:nvPr>
            <p:ph idx="1"/>
          </p:nvPr>
        </p:nvSpPr>
        <p:spPr/>
        <p:txBody>
          <a:bodyPr>
            <a:noAutofit/>
          </a:bodyPr>
          <a:lstStyle/>
          <a:p>
            <a:pPr algn="just"/>
            <a:r>
              <a:rPr lang="en-US" sz="3200" dirty="0"/>
              <a:t>Primary prevention can be defined as “ action taken prior to the onset of disease, which removes the possibility that a disease will ever occur”.</a:t>
            </a:r>
          </a:p>
          <a:p>
            <a:pPr algn="just">
              <a:buNone/>
            </a:pPr>
            <a:endParaRPr lang="en-US" sz="3200" dirty="0"/>
          </a:p>
          <a:p>
            <a:pPr algn="just"/>
            <a:r>
              <a:rPr lang="en-US" sz="3200" dirty="0"/>
              <a:t>It signifies intervention in the prepathogenesis phase of a disease or health problem.</a:t>
            </a:r>
          </a:p>
        </p:txBody>
      </p:sp>
    </p:spTree>
    <p:extLst>
      <p:ext uri="{BB962C8B-B14F-4D97-AF65-F5344CB8AC3E}">
        <p14:creationId xmlns:p14="http://schemas.microsoft.com/office/powerpoint/2010/main" val="90895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5059" y="968188"/>
            <a:ext cx="8229600" cy="5486400"/>
          </a:xfrm>
        </p:spPr>
        <p:txBody>
          <a:bodyPr>
            <a:normAutofit/>
          </a:bodyPr>
          <a:lstStyle/>
          <a:p>
            <a:pPr algn="just"/>
            <a:r>
              <a:rPr lang="en-US" sz="2800" dirty="0"/>
              <a:t>primary prevention may be accomplished by measure designed to promote general health and well being, and quality of life of people or by specific protective measure.</a:t>
            </a:r>
          </a:p>
          <a:p>
            <a:pPr algn="just">
              <a:buNone/>
            </a:pPr>
            <a:endParaRPr lang="en-US" sz="2800" dirty="0"/>
          </a:p>
          <a:p>
            <a:pPr algn="just"/>
            <a:r>
              <a:rPr lang="en-US" sz="2800" dirty="0"/>
              <a:t>A concept that encourages achievement and maintenance of “an acceptable level of health that will enable every individual to lead a socially and economically productive life”.</a:t>
            </a:r>
          </a:p>
        </p:txBody>
      </p:sp>
    </p:spTree>
    <p:extLst>
      <p:ext uri="{BB962C8B-B14F-4D97-AF65-F5344CB8AC3E}">
        <p14:creationId xmlns:p14="http://schemas.microsoft.com/office/powerpoint/2010/main" val="282930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en-US" sz="3600" dirty="0"/>
              <a:t>The concept of primary prevention is now being applied to the prevention of chronic disease such as coronary heart disease, hypertension and cancer based on elimination or modification of “risk factor” of disease.</a:t>
            </a:r>
          </a:p>
          <a:p>
            <a:pPr algn="just"/>
            <a:endParaRPr lang="en-US" sz="3600" dirty="0"/>
          </a:p>
        </p:txBody>
      </p:sp>
    </p:spTree>
    <p:extLst>
      <p:ext uri="{BB962C8B-B14F-4D97-AF65-F5344CB8AC3E}">
        <p14:creationId xmlns:p14="http://schemas.microsoft.com/office/powerpoint/2010/main" val="33661588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6"/>
          <p:cNvGrpSpPr>
            <a:grpSpLocks/>
          </p:cNvGrpSpPr>
          <p:nvPr/>
        </p:nvGrpSpPr>
        <p:grpSpPr bwMode="auto">
          <a:xfrm>
            <a:off x="1524001" y="1"/>
            <a:ext cx="9309101" cy="6181291"/>
            <a:chOff x="-192" y="1392"/>
            <a:chExt cx="5864" cy="2788"/>
          </a:xfrm>
        </p:grpSpPr>
        <p:sp>
          <p:nvSpPr>
            <p:cNvPr id="16389" name="Rectangle 4"/>
            <p:cNvSpPr>
              <a:spLocks noChangeArrowheads="1"/>
            </p:cNvSpPr>
            <p:nvPr/>
          </p:nvSpPr>
          <p:spPr bwMode="auto">
            <a:xfrm>
              <a:off x="1440" y="1392"/>
              <a:ext cx="2112" cy="576"/>
            </a:xfrm>
            <a:prstGeom prst="rect">
              <a:avLst/>
            </a:prstGeom>
            <a:solidFill>
              <a:schemeClr val="accent1"/>
            </a:solidFill>
            <a:ln w="9525">
              <a:solidFill>
                <a:schemeClr val="tx1"/>
              </a:solidFill>
              <a:miter lim="800000"/>
              <a:headEnd/>
              <a:tailEnd/>
            </a:ln>
          </p:spPr>
          <p:txBody>
            <a:bodyPr wrap="none" anchor="ctr"/>
            <a:lstStyle/>
            <a:p>
              <a:pPr algn="ctr"/>
              <a:r>
                <a:rPr lang="en-US"/>
                <a:t>Primary prevention</a:t>
              </a:r>
            </a:p>
          </p:txBody>
        </p:sp>
        <p:sp>
          <p:nvSpPr>
            <p:cNvPr id="16392" name="Rectangle 8"/>
            <p:cNvSpPr>
              <a:spLocks noChangeArrowheads="1"/>
            </p:cNvSpPr>
            <p:nvPr/>
          </p:nvSpPr>
          <p:spPr bwMode="auto">
            <a:xfrm>
              <a:off x="3072" y="2256"/>
              <a:ext cx="1776" cy="576"/>
            </a:xfrm>
            <a:prstGeom prst="rect">
              <a:avLst/>
            </a:prstGeom>
            <a:solidFill>
              <a:schemeClr val="accent1"/>
            </a:solidFill>
            <a:ln w="9525">
              <a:solidFill>
                <a:schemeClr val="tx1"/>
              </a:solidFill>
              <a:miter lim="800000"/>
              <a:headEnd/>
              <a:tailEnd/>
            </a:ln>
          </p:spPr>
          <p:txBody>
            <a:bodyPr wrap="none" anchor="ctr"/>
            <a:lstStyle/>
            <a:p>
              <a:pPr algn="ctr"/>
              <a:r>
                <a:rPr lang="en-US" dirty="0"/>
                <a:t>Specific protection</a:t>
              </a:r>
            </a:p>
          </p:txBody>
        </p:sp>
        <p:sp>
          <p:nvSpPr>
            <p:cNvPr id="16393" name="Rectangle 9"/>
            <p:cNvSpPr>
              <a:spLocks noChangeArrowheads="1"/>
            </p:cNvSpPr>
            <p:nvPr/>
          </p:nvSpPr>
          <p:spPr bwMode="auto">
            <a:xfrm>
              <a:off x="0" y="2304"/>
              <a:ext cx="1680" cy="576"/>
            </a:xfrm>
            <a:prstGeom prst="rect">
              <a:avLst/>
            </a:prstGeom>
            <a:solidFill>
              <a:schemeClr val="accent1"/>
            </a:solidFill>
            <a:ln w="9525">
              <a:solidFill>
                <a:schemeClr val="tx1"/>
              </a:solidFill>
              <a:miter lim="800000"/>
              <a:headEnd/>
              <a:tailEnd/>
            </a:ln>
          </p:spPr>
          <p:txBody>
            <a:bodyPr wrap="none" anchor="ctr"/>
            <a:lstStyle/>
            <a:p>
              <a:pPr algn="ctr"/>
              <a:r>
                <a:rPr lang="en-US" dirty="0"/>
                <a:t>Health promotion</a:t>
              </a:r>
            </a:p>
          </p:txBody>
        </p:sp>
        <p:sp>
          <p:nvSpPr>
            <p:cNvPr id="16396" name="Line 15"/>
            <p:cNvSpPr>
              <a:spLocks noChangeShapeType="1"/>
            </p:cNvSpPr>
            <p:nvPr/>
          </p:nvSpPr>
          <p:spPr bwMode="auto">
            <a:xfrm>
              <a:off x="-144" y="3120"/>
              <a:ext cx="144" cy="0"/>
            </a:xfrm>
            <a:prstGeom prst="line">
              <a:avLst/>
            </a:prstGeom>
            <a:noFill/>
            <a:ln w="9525">
              <a:solidFill>
                <a:schemeClr val="tx1"/>
              </a:solidFill>
              <a:round/>
              <a:headEnd/>
              <a:tailEnd type="triangle" w="med" len="med"/>
            </a:ln>
          </p:spPr>
          <p:txBody>
            <a:bodyPr/>
            <a:lstStyle/>
            <a:p>
              <a:endParaRPr lang="en-US"/>
            </a:p>
          </p:txBody>
        </p:sp>
        <p:sp>
          <p:nvSpPr>
            <p:cNvPr id="16397" name="Line 16"/>
            <p:cNvSpPr>
              <a:spLocks noChangeShapeType="1"/>
            </p:cNvSpPr>
            <p:nvPr/>
          </p:nvSpPr>
          <p:spPr bwMode="auto">
            <a:xfrm>
              <a:off x="-192" y="3408"/>
              <a:ext cx="144" cy="0"/>
            </a:xfrm>
            <a:prstGeom prst="line">
              <a:avLst/>
            </a:prstGeom>
            <a:noFill/>
            <a:ln w="9525">
              <a:solidFill>
                <a:schemeClr val="tx1"/>
              </a:solidFill>
              <a:round/>
              <a:headEnd/>
              <a:tailEnd type="triangle" w="med" len="med"/>
            </a:ln>
          </p:spPr>
          <p:txBody>
            <a:bodyPr/>
            <a:lstStyle/>
            <a:p>
              <a:endParaRPr lang="en-US"/>
            </a:p>
          </p:txBody>
        </p:sp>
        <p:sp>
          <p:nvSpPr>
            <p:cNvPr id="16398" name="Line 17"/>
            <p:cNvSpPr>
              <a:spLocks noChangeShapeType="1"/>
            </p:cNvSpPr>
            <p:nvPr/>
          </p:nvSpPr>
          <p:spPr bwMode="auto">
            <a:xfrm>
              <a:off x="-192" y="3744"/>
              <a:ext cx="144" cy="0"/>
            </a:xfrm>
            <a:prstGeom prst="line">
              <a:avLst/>
            </a:prstGeom>
            <a:noFill/>
            <a:ln w="9525">
              <a:solidFill>
                <a:schemeClr val="tx1"/>
              </a:solidFill>
              <a:round/>
              <a:headEnd/>
              <a:tailEnd type="triangle" w="med" len="med"/>
            </a:ln>
          </p:spPr>
          <p:txBody>
            <a:bodyPr/>
            <a:lstStyle/>
            <a:p>
              <a:endParaRPr lang="en-US"/>
            </a:p>
          </p:txBody>
        </p:sp>
        <p:sp>
          <p:nvSpPr>
            <p:cNvPr id="16399" name="Line 18"/>
            <p:cNvSpPr>
              <a:spLocks noChangeShapeType="1"/>
            </p:cNvSpPr>
            <p:nvPr/>
          </p:nvSpPr>
          <p:spPr bwMode="auto">
            <a:xfrm>
              <a:off x="-192" y="4128"/>
              <a:ext cx="144" cy="0"/>
            </a:xfrm>
            <a:prstGeom prst="line">
              <a:avLst/>
            </a:prstGeom>
            <a:noFill/>
            <a:ln w="9525">
              <a:solidFill>
                <a:schemeClr val="tx1"/>
              </a:solidFill>
              <a:round/>
              <a:headEnd/>
              <a:tailEnd type="triangle" w="med" len="med"/>
            </a:ln>
          </p:spPr>
          <p:txBody>
            <a:bodyPr/>
            <a:lstStyle/>
            <a:p>
              <a:endParaRPr lang="en-US"/>
            </a:p>
          </p:txBody>
        </p:sp>
        <p:sp>
          <p:nvSpPr>
            <p:cNvPr id="16400" name="Text Box 19"/>
            <p:cNvSpPr txBox="1">
              <a:spLocks noChangeArrowheads="1"/>
            </p:cNvSpPr>
            <p:nvPr/>
          </p:nvSpPr>
          <p:spPr bwMode="auto">
            <a:xfrm>
              <a:off x="96" y="3038"/>
              <a:ext cx="1680" cy="153"/>
            </a:xfrm>
            <a:prstGeom prst="rect">
              <a:avLst/>
            </a:prstGeom>
            <a:noFill/>
            <a:ln w="9525">
              <a:noFill/>
              <a:miter lim="800000"/>
              <a:headEnd/>
              <a:tailEnd/>
            </a:ln>
          </p:spPr>
          <p:txBody>
            <a:bodyPr wrap="square">
              <a:spAutoFit/>
            </a:bodyPr>
            <a:lstStyle/>
            <a:p>
              <a:r>
                <a:rPr lang="en-US" sz="1600" b="1" dirty="0"/>
                <a:t>Health education</a:t>
              </a:r>
            </a:p>
          </p:txBody>
        </p:sp>
        <p:sp>
          <p:nvSpPr>
            <p:cNvPr id="16401" name="Text Box 20"/>
            <p:cNvSpPr txBox="1">
              <a:spLocks noChangeArrowheads="1"/>
            </p:cNvSpPr>
            <p:nvPr/>
          </p:nvSpPr>
          <p:spPr bwMode="auto">
            <a:xfrm>
              <a:off x="48" y="3312"/>
              <a:ext cx="1885" cy="153"/>
            </a:xfrm>
            <a:prstGeom prst="rect">
              <a:avLst/>
            </a:prstGeom>
            <a:noFill/>
            <a:ln w="9525">
              <a:noFill/>
              <a:miter lim="800000"/>
              <a:headEnd/>
              <a:tailEnd/>
            </a:ln>
          </p:spPr>
          <p:txBody>
            <a:bodyPr wrap="none">
              <a:spAutoFit/>
            </a:bodyPr>
            <a:lstStyle/>
            <a:p>
              <a:r>
                <a:rPr lang="en-US" sz="1600" b="1" dirty="0"/>
                <a:t>Environmental modifications</a:t>
              </a:r>
            </a:p>
          </p:txBody>
        </p:sp>
        <p:sp>
          <p:nvSpPr>
            <p:cNvPr id="16402" name="Text Box 21"/>
            <p:cNvSpPr txBox="1">
              <a:spLocks noChangeArrowheads="1"/>
            </p:cNvSpPr>
            <p:nvPr/>
          </p:nvSpPr>
          <p:spPr bwMode="auto">
            <a:xfrm>
              <a:off x="48" y="4026"/>
              <a:ext cx="1576" cy="153"/>
            </a:xfrm>
            <a:prstGeom prst="rect">
              <a:avLst/>
            </a:prstGeom>
            <a:noFill/>
            <a:ln w="9525">
              <a:noFill/>
              <a:miter lim="800000"/>
              <a:headEnd/>
              <a:tailEnd/>
            </a:ln>
          </p:spPr>
          <p:txBody>
            <a:bodyPr wrap="none">
              <a:spAutoFit/>
            </a:bodyPr>
            <a:lstStyle/>
            <a:p>
              <a:r>
                <a:rPr lang="en-US" sz="1600" b="1" dirty="0"/>
                <a:t>Nutritional interventions</a:t>
              </a:r>
            </a:p>
          </p:txBody>
        </p:sp>
        <p:sp>
          <p:nvSpPr>
            <p:cNvPr id="16403" name="Text Box 22"/>
            <p:cNvSpPr txBox="1">
              <a:spLocks noChangeArrowheads="1"/>
            </p:cNvSpPr>
            <p:nvPr/>
          </p:nvSpPr>
          <p:spPr bwMode="auto">
            <a:xfrm>
              <a:off x="48" y="3648"/>
              <a:ext cx="2229" cy="153"/>
            </a:xfrm>
            <a:prstGeom prst="rect">
              <a:avLst/>
            </a:prstGeom>
            <a:noFill/>
            <a:ln w="9525">
              <a:noFill/>
              <a:miter lim="800000"/>
              <a:headEnd/>
              <a:tailEnd/>
            </a:ln>
          </p:spPr>
          <p:txBody>
            <a:bodyPr wrap="none">
              <a:spAutoFit/>
            </a:bodyPr>
            <a:lstStyle/>
            <a:p>
              <a:r>
                <a:rPr lang="en-US" sz="1600" b="1" dirty="0"/>
                <a:t>Life style and behavioral changes</a:t>
              </a:r>
            </a:p>
          </p:txBody>
        </p:sp>
        <p:sp>
          <p:nvSpPr>
            <p:cNvPr id="16405" name="Line 24"/>
            <p:cNvSpPr>
              <a:spLocks noChangeShapeType="1"/>
            </p:cNvSpPr>
            <p:nvPr/>
          </p:nvSpPr>
          <p:spPr bwMode="auto">
            <a:xfrm>
              <a:off x="2592" y="3038"/>
              <a:ext cx="144" cy="0"/>
            </a:xfrm>
            <a:prstGeom prst="line">
              <a:avLst/>
            </a:prstGeom>
            <a:noFill/>
            <a:ln w="9525">
              <a:solidFill>
                <a:schemeClr val="tx1"/>
              </a:solidFill>
              <a:round/>
              <a:headEnd/>
              <a:tailEnd type="triangle" w="med" len="med"/>
            </a:ln>
          </p:spPr>
          <p:txBody>
            <a:bodyPr/>
            <a:lstStyle/>
            <a:p>
              <a:endParaRPr lang="en-US"/>
            </a:p>
          </p:txBody>
        </p:sp>
        <p:sp>
          <p:nvSpPr>
            <p:cNvPr id="16406" name="Line 25"/>
            <p:cNvSpPr>
              <a:spLocks noChangeShapeType="1"/>
            </p:cNvSpPr>
            <p:nvPr/>
          </p:nvSpPr>
          <p:spPr bwMode="auto">
            <a:xfrm>
              <a:off x="2592" y="3221"/>
              <a:ext cx="144" cy="0"/>
            </a:xfrm>
            <a:prstGeom prst="line">
              <a:avLst/>
            </a:prstGeom>
            <a:noFill/>
            <a:ln w="9525">
              <a:solidFill>
                <a:schemeClr val="tx1"/>
              </a:solidFill>
              <a:round/>
              <a:headEnd/>
              <a:tailEnd type="triangle" w="med" len="med"/>
            </a:ln>
          </p:spPr>
          <p:txBody>
            <a:bodyPr/>
            <a:lstStyle/>
            <a:p>
              <a:endParaRPr lang="en-US"/>
            </a:p>
          </p:txBody>
        </p:sp>
        <p:sp>
          <p:nvSpPr>
            <p:cNvPr id="16407" name="Line 26"/>
            <p:cNvSpPr>
              <a:spLocks noChangeShapeType="1"/>
            </p:cNvSpPr>
            <p:nvPr/>
          </p:nvSpPr>
          <p:spPr bwMode="auto">
            <a:xfrm>
              <a:off x="2592" y="3404"/>
              <a:ext cx="144" cy="0"/>
            </a:xfrm>
            <a:prstGeom prst="line">
              <a:avLst/>
            </a:prstGeom>
            <a:noFill/>
            <a:ln w="9525">
              <a:solidFill>
                <a:schemeClr val="tx1"/>
              </a:solidFill>
              <a:round/>
              <a:headEnd/>
              <a:tailEnd type="triangle" w="med" len="med"/>
            </a:ln>
          </p:spPr>
          <p:txBody>
            <a:bodyPr/>
            <a:lstStyle/>
            <a:p>
              <a:endParaRPr lang="en-US"/>
            </a:p>
          </p:txBody>
        </p:sp>
        <p:sp>
          <p:nvSpPr>
            <p:cNvPr id="16408" name="Line 27"/>
            <p:cNvSpPr>
              <a:spLocks noChangeShapeType="1"/>
            </p:cNvSpPr>
            <p:nvPr/>
          </p:nvSpPr>
          <p:spPr bwMode="auto">
            <a:xfrm>
              <a:off x="2592" y="3587"/>
              <a:ext cx="144" cy="0"/>
            </a:xfrm>
            <a:prstGeom prst="line">
              <a:avLst/>
            </a:prstGeom>
            <a:noFill/>
            <a:ln w="9525">
              <a:solidFill>
                <a:schemeClr val="tx1"/>
              </a:solidFill>
              <a:round/>
              <a:headEnd/>
              <a:tailEnd type="triangle" w="med" len="med"/>
            </a:ln>
          </p:spPr>
          <p:txBody>
            <a:bodyPr/>
            <a:lstStyle/>
            <a:p>
              <a:endParaRPr lang="en-US"/>
            </a:p>
          </p:txBody>
        </p:sp>
        <p:sp>
          <p:nvSpPr>
            <p:cNvPr id="16409" name="Line 28"/>
            <p:cNvSpPr>
              <a:spLocks noChangeShapeType="1"/>
            </p:cNvSpPr>
            <p:nvPr/>
          </p:nvSpPr>
          <p:spPr bwMode="auto">
            <a:xfrm>
              <a:off x="2592" y="3806"/>
              <a:ext cx="144" cy="0"/>
            </a:xfrm>
            <a:prstGeom prst="line">
              <a:avLst/>
            </a:prstGeom>
            <a:noFill/>
            <a:ln w="9525">
              <a:solidFill>
                <a:schemeClr val="tx1"/>
              </a:solidFill>
              <a:round/>
              <a:headEnd/>
              <a:tailEnd type="triangle" w="med" len="med"/>
            </a:ln>
          </p:spPr>
          <p:txBody>
            <a:bodyPr/>
            <a:lstStyle/>
            <a:p>
              <a:endParaRPr lang="en-US"/>
            </a:p>
          </p:txBody>
        </p:sp>
        <p:sp>
          <p:nvSpPr>
            <p:cNvPr id="16410" name="Line 29"/>
            <p:cNvSpPr>
              <a:spLocks noChangeShapeType="1"/>
            </p:cNvSpPr>
            <p:nvPr/>
          </p:nvSpPr>
          <p:spPr bwMode="auto">
            <a:xfrm>
              <a:off x="2592" y="4026"/>
              <a:ext cx="144" cy="0"/>
            </a:xfrm>
            <a:prstGeom prst="line">
              <a:avLst/>
            </a:prstGeom>
            <a:noFill/>
            <a:ln w="9525">
              <a:solidFill>
                <a:schemeClr val="tx1"/>
              </a:solidFill>
              <a:round/>
              <a:headEnd/>
              <a:tailEnd type="triangle" w="med" len="med"/>
            </a:ln>
          </p:spPr>
          <p:txBody>
            <a:bodyPr/>
            <a:lstStyle/>
            <a:p>
              <a:endParaRPr lang="en-US"/>
            </a:p>
          </p:txBody>
        </p:sp>
        <p:sp>
          <p:nvSpPr>
            <p:cNvPr id="16411" name="Text Box 30"/>
            <p:cNvSpPr txBox="1">
              <a:spLocks noChangeArrowheads="1"/>
            </p:cNvSpPr>
            <p:nvPr/>
          </p:nvSpPr>
          <p:spPr bwMode="auto">
            <a:xfrm>
              <a:off x="2784" y="2965"/>
              <a:ext cx="2260" cy="153"/>
            </a:xfrm>
            <a:prstGeom prst="rect">
              <a:avLst/>
            </a:prstGeom>
            <a:noFill/>
            <a:ln w="9525">
              <a:noFill/>
              <a:miter lim="800000"/>
              <a:headEnd/>
              <a:tailEnd/>
            </a:ln>
          </p:spPr>
          <p:txBody>
            <a:bodyPr wrap="square">
              <a:spAutoFit/>
            </a:bodyPr>
            <a:lstStyle/>
            <a:p>
              <a:r>
                <a:rPr lang="en-US" sz="1600" b="1" dirty="0"/>
                <a:t>Immunization and </a:t>
              </a:r>
              <a:r>
                <a:rPr lang="en-US" sz="1600" b="1" dirty="0" err="1"/>
                <a:t>seroprophylaxis</a:t>
              </a:r>
              <a:endParaRPr lang="en-US" sz="1600" b="1" dirty="0"/>
            </a:p>
          </p:txBody>
        </p:sp>
        <p:sp>
          <p:nvSpPr>
            <p:cNvPr id="16412" name="Text Box 31"/>
            <p:cNvSpPr txBox="1">
              <a:spLocks noChangeArrowheads="1"/>
            </p:cNvSpPr>
            <p:nvPr/>
          </p:nvSpPr>
          <p:spPr bwMode="auto">
            <a:xfrm>
              <a:off x="2832" y="3148"/>
              <a:ext cx="1290" cy="153"/>
            </a:xfrm>
            <a:prstGeom prst="rect">
              <a:avLst/>
            </a:prstGeom>
            <a:noFill/>
            <a:ln w="9525">
              <a:noFill/>
              <a:miter lim="800000"/>
              <a:headEnd/>
              <a:tailEnd/>
            </a:ln>
          </p:spPr>
          <p:txBody>
            <a:bodyPr wrap="none">
              <a:spAutoFit/>
            </a:bodyPr>
            <a:lstStyle/>
            <a:p>
              <a:r>
                <a:rPr lang="en-US" sz="1600" b="1" dirty="0"/>
                <a:t>chemoprophylaxis</a:t>
              </a:r>
            </a:p>
          </p:txBody>
        </p:sp>
        <p:sp>
          <p:nvSpPr>
            <p:cNvPr id="16413" name="Text Box 32"/>
            <p:cNvSpPr txBox="1">
              <a:spLocks noChangeArrowheads="1"/>
            </p:cNvSpPr>
            <p:nvPr/>
          </p:nvSpPr>
          <p:spPr bwMode="auto">
            <a:xfrm>
              <a:off x="2784" y="3294"/>
              <a:ext cx="2888" cy="153"/>
            </a:xfrm>
            <a:prstGeom prst="rect">
              <a:avLst/>
            </a:prstGeom>
            <a:noFill/>
            <a:ln w="9525">
              <a:noFill/>
              <a:miter lim="800000"/>
              <a:headEnd/>
              <a:tailEnd/>
            </a:ln>
          </p:spPr>
          <p:txBody>
            <a:bodyPr wrap="none">
              <a:spAutoFit/>
            </a:bodyPr>
            <a:lstStyle/>
            <a:p>
              <a:r>
                <a:rPr lang="en-US" sz="1600" b="1" dirty="0"/>
                <a:t>Use of specific nutrients or supplementations</a:t>
              </a:r>
            </a:p>
          </p:txBody>
        </p:sp>
        <p:sp>
          <p:nvSpPr>
            <p:cNvPr id="16414" name="Text Box 33"/>
            <p:cNvSpPr txBox="1">
              <a:spLocks noChangeArrowheads="1"/>
            </p:cNvSpPr>
            <p:nvPr/>
          </p:nvSpPr>
          <p:spPr bwMode="auto">
            <a:xfrm>
              <a:off x="2736" y="3477"/>
              <a:ext cx="2656" cy="153"/>
            </a:xfrm>
            <a:prstGeom prst="rect">
              <a:avLst/>
            </a:prstGeom>
            <a:noFill/>
            <a:ln w="9525">
              <a:noFill/>
              <a:miter lim="800000"/>
              <a:headEnd/>
              <a:tailEnd/>
            </a:ln>
          </p:spPr>
          <p:txBody>
            <a:bodyPr wrap="none">
              <a:spAutoFit/>
            </a:bodyPr>
            <a:lstStyle/>
            <a:p>
              <a:r>
                <a:rPr lang="en-US" sz="1600" b="1" dirty="0"/>
                <a:t>Protection against occupational hazards</a:t>
              </a:r>
            </a:p>
          </p:txBody>
        </p:sp>
        <p:sp>
          <p:nvSpPr>
            <p:cNvPr id="16415" name="Text Box 34"/>
            <p:cNvSpPr txBox="1">
              <a:spLocks noChangeArrowheads="1"/>
            </p:cNvSpPr>
            <p:nvPr/>
          </p:nvSpPr>
          <p:spPr bwMode="auto">
            <a:xfrm>
              <a:off x="2784" y="3696"/>
              <a:ext cx="1708" cy="153"/>
            </a:xfrm>
            <a:prstGeom prst="rect">
              <a:avLst/>
            </a:prstGeom>
            <a:noFill/>
            <a:ln w="9525">
              <a:noFill/>
              <a:miter lim="800000"/>
              <a:headEnd/>
              <a:tailEnd/>
            </a:ln>
          </p:spPr>
          <p:txBody>
            <a:bodyPr wrap="none">
              <a:spAutoFit/>
            </a:bodyPr>
            <a:lstStyle/>
            <a:p>
              <a:r>
                <a:rPr lang="en-US" sz="1600" b="1" dirty="0"/>
                <a:t>Safety of drugs and foods</a:t>
              </a:r>
            </a:p>
          </p:txBody>
        </p:sp>
        <p:sp>
          <p:nvSpPr>
            <p:cNvPr id="16416" name="Text Box 35"/>
            <p:cNvSpPr txBox="1">
              <a:spLocks noChangeArrowheads="1"/>
            </p:cNvSpPr>
            <p:nvPr/>
          </p:nvSpPr>
          <p:spPr bwMode="auto">
            <a:xfrm>
              <a:off x="2832" y="3916"/>
              <a:ext cx="2269" cy="264"/>
            </a:xfrm>
            <a:prstGeom prst="rect">
              <a:avLst/>
            </a:prstGeom>
            <a:noFill/>
            <a:ln w="9525">
              <a:noFill/>
              <a:miter lim="800000"/>
              <a:headEnd/>
              <a:tailEnd/>
            </a:ln>
          </p:spPr>
          <p:txBody>
            <a:bodyPr wrap="none">
              <a:spAutoFit/>
            </a:bodyPr>
            <a:lstStyle/>
            <a:p>
              <a:r>
                <a:rPr lang="en-US" sz="1600" b="1" dirty="0"/>
                <a:t>Control of environmental hazards, </a:t>
              </a:r>
            </a:p>
            <a:p>
              <a:r>
                <a:rPr lang="en-US" sz="1600" b="1" dirty="0"/>
                <a:t>e.g. air pollution</a:t>
              </a:r>
            </a:p>
          </p:txBody>
        </p:sp>
      </p:grpSp>
      <p:sp>
        <p:nvSpPr>
          <p:cNvPr id="26" name="Left-Right-Up Arrow 25"/>
          <p:cNvSpPr/>
          <p:nvPr/>
        </p:nvSpPr>
        <p:spPr>
          <a:xfrm>
            <a:off x="4495800" y="1295400"/>
            <a:ext cx="2209800" cy="1828800"/>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746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4C977E-3DAB-4085-B6C1-BF32D4814309}" type="slidenum">
              <a:rPr lang="en-US"/>
              <a:pPr/>
              <a:t>9</a:t>
            </a:fld>
            <a:endParaRPr lang="en-US"/>
          </a:p>
        </p:txBody>
      </p:sp>
      <p:sp>
        <p:nvSpPr>
          <p:cNvPr id="18435" name="Rectangle 2"/>
          <p:cNvSpPr>
            <a:spLocks noGrp="1" noChangeArrowheads="1"/>
          </p:cNvSpPr>
          <p:nvPr>
            <p:ph type="title"/>
          </p:nvPr>
        </p:nvSpPr>
        <p:spPr/>
        <p:txBody>
          <a:bodyPr/>
          <a:lstStyle/>
          <a:p>
            <a:pPr eaLnBrk="1" hangingPunct="1"/>
            <a:r>
              <a:rPr lang="en-US"/>
              <a:t>Dimensions of Health </a:t>
            </a:r>
          </a:p>
        </p:txBody>
      </p:sp>
      <p:sp>
        <p:nvSpPr>
          <p:cNvPr id="18436" name="Rectangle 3"/>
          <p:cNvSpPr>
            <a:spLocks noGrp="1" noChangeArrowheads="1"/>
          </p:cNvSpPr>
          <p:nvPr>
            <p:ph type="body" idx="1"/>
          </p:nvPr>
        </p:nvSpPr>
        <p:spPr/>
        <p:txBody>
          <a:bodyPr>
            <a:normAutofit/>
          </a:bodyPr>
          <a:lstStyle/>
          <a:p>
            <a:pPr lvl="1" eaLnBrk="1" hangingPunct="1"/>
            <a:r>
              <a:rPr lang="en-US" sz="2800" dirty="0"/>
              <a:t>Health is Multidimensional.</a:t>
            </a:r>
          </a:p>
          <a:p>
            <a:pPr lvl="1" eaLnBrk="1" hangingPunct="1"/>
            <a:endParaRPr lang="en-US" sz="2800" dirty="0"/>
          </a:p>
          <a:p>
            <a:pPr eaLnBrk="1" hangingPunct="1"/>
            <a:r>
              <a:rPr lang="en-US" sz="3200" dirty="0"/>
              <a:t>WHO – 3 dimensions</a:t>
            </a:r>
          </a:p>
          <a:p>
            <a:pPr eaLnBrk="1" hangingPunct="1"/>
            <a:endParaRPr lang="en-US" sz="3200" dirty="0"/>
          </a:p>
          <a:p>
            <a:pPr lvl="1" eaLnBrk="1" hangingPunct="1"/>
            <a:r>
              <a:rPr lang="en-US" sz="2800" dirty="0"/>
              <a:t>Physical</a:t>
            </a:r>
          </a:p>
          <a:p>
            <a:pPr lvl="1" eaLnBrk="1" hangingPunct="1"/>
            <a:r>
              <a:rPr lang="en-US" sz="2800" dirty="0"/>
              <a:t>Social</a:t>
            </a:r>
          </a:p>
          <a:p>
            <a:pPr lvl="1" eaLnBrk="1" hangingPunct="1"/>
            <a:r>
              <a:rPr lang="en-US" sz="2800" dirty="0"/>
              <a:t>Mental</a:t>
            </a:r>
          </a:p>
        </p:txBody>
      </p:sp>
    </p:spTree>
    <p:extLst>
      <p:ext uri="{BB962C8B-B14F-4D97-AF65-F5344CB8AC3E}">
        <p14:creationId xmlns:p14="http://schemas.microsoft.com/office/powerpoint/2010/main" val="26918438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Secondary prevention</a:t>
            </a:r>
          </a:p>
        </p:txBody>
      </p:sp>
      <p:sp>
        <p:nvSpPr>
          <p:cNvPr id="3" name="Content Placeholder 2"/>
          <p:cNvSpPr>
            <a:spLocks noGrp="1"/>
          </p:cNvSpPr>
          <p:nvPr>
            <p:ph idx="1"/>
          </p:nvPr>
        </p:nvSpPr>
        <p:spPr/>
        <p:txBody>
          <a:bodyPr>
            <a:normAutofit/>
          </a:bodyPr>
          <a:lstStyle/>
          <a:p>
            <a:pPr algn="just"/>
            <a:r>
              <a:rPr lang="en-US" sz="2800" dirty="0"/>
              <a:t>Secondary prevention can be defined as “action which halts the progress of a disease of a disease at its incipient stage and prevents complication”.</a:t>
            </a:r>
          </a:p>
          <a:p>
            <a:pPr algn="just">
              <a:buNone/>
            </a:pPr>
            <a:endParaRPr lang="en-US" sz="2800" dirty="0"/>
          </a:p>
          <a:p>
            <a:pPr algn="just"/>
            <a:r>
              <a:rPr lang="en-US" sz="2800" dirty="0"/>
              <a:t>Early diagnosis (e.g. Screening tests, case finding programmes) and adequate treatment.</a:t>
            </a:r>
          </a:p>
          <a:p>
            <a:pPr algn="just">
              <a:buNone/>
            </a:pPr>
            <a:r>
              <a:rPr lang="en-US" sz="2800" dirty="0"/>
              <a:t> </a:t>
            </a:r>
          </a:p>
        </p:txBody>
      </p:sp>
    </p:spTree>
    <p:extLst>
      <p:ext uri="{BB962C8B-B14F-4D97-AF65-F5344CB8AC3E}">
        <p14:creationId xmlns:p14="http://schemas.microsoft.com/office/powerpoint/2010/main" val="204077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43000"/>
            <a:ext cx="8229600" cy="5486400"/>
          </a:xfrm>
        </p:spPr>
        <p:txBody>
          <a:bodyPr>
            <a:normAutofit/>
          </a:bodyPr>
          <a:lstStyle/>
          <a:p>
            <a:pPr algn="just"/>
            <a:r>
              <a:rPr lang="en-US" sz="2800" dirty="0"/>
              <a:t>Secondary prevention attempts to arrest the disease process: restore health by seeking out unrecognized disease and treating it before irreversible pathological changes have taken places;.</a:t>
            </a:r>
          </a:p>
          <a:p>
            <a:pPr algn="just">
              <a:buNone/>
            </a:pPr>
            <a:endParaRPr lang="en-US" sz="2800" dirty="0"/>
          </a:p>
          <a:p>
            <a:pPr algn="just"/>
            <a:r>
              <a:rPr lang="en-US" sz="2800" dirty="0"/>
              <a:t> It may also protect others in the community from acquiring the infection and thus provide, at once. Secondary prevention for the infected individual and primary prevention for their potential contacts.</a:t>
            </a:r>
          </a:p>
        </p:txBody>
      </p:sp>
    </p:spTree>
    <p:extLst>
      <p:ext uri="{BB962C8B-B14F-4D97-AF65-F5344CB8AC3E}">
        <p14:creationId xmlns:p14="http://schemas.microsoft.com/office/powerpoint/2010/main" val="230690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en-US" sz="3600" dirty="0"/>
              <a:t>Secondary prevention is an imperfect tool in the control of transmission of disease.</a:t>
            </a:r>
          </a:p>
          <a:p>
            <a:pPr algn="just">
              <a:buNone/>
            </a:pPr>
            <a:endParaRPr lang="en-US" sz="3600" dirty="0"/>
          </a:p>
          <a:p>
            <a:pPr algn="just"/>
            <a:r>
              <a:rPr lang="en-US" sz="3600" dirty="0"/>
              <a:t> It is often more expensive and less effective than primary prevention.</a:t>
            </a:r>
          </a:p>
          <a:p>
            <a:pPr algn="just"/>
            <a:endParaRPr lang="en-US" sz="3600" dirty="0"/>
          </a:p>
        </p:txBody>
      </p:sp>
    </p:spTree>
    <p:extLst>
      <p:ext uri="{BB962C8B-B14F-4D97-AF65-F5344CB8AC3E}">
        <p14:creationId xmlns:p14="http://schemas.microsoft.com/office/powerpoint/2010/main" val="210254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Tertiary prevention</a:t>
            </a:r>
          </a:p>
        </p:txBody>
      </p:sp>
      <p:sp>
        <p:nvSpPr>
          <p:cNvPr id="3" name="Content Placeholder 2"/>
          <p:cNvSpPr>
            <a:spLocks noGrp="1"/>
          </p:cNvSpPr>
          <p:nvPr>
            <p:ph idx="1"/>
          </p:nvPr>
        </p:nvSpPr>
        <p:spPr/>
        <p:txBody>
          <a:bodyPr>
            <a:normAutofit fontScale="77500" lnSpcReduction="20000"/>
          </a:bodyPr>
          <a:lstStyle/>
          <a:p>
            <a:r>
              <a:rPr lang="en-US" sz="3500" dirty="0"/>
              <a:t>When the disease process has advanced beyond its early stages, it is still possible to accomplish prevention by what might be called “tertiary prevention”.</a:t>
            </a:r>
          </a:p>
          <a:p>
            <a:pPr>
              <a:buNone/>
            </a:pPr>
            <a:endParaRPr lang="en-US" sz="3500" dirty="0"/>
          </a:p>
          <a:p>
            <a:r>
              <a:rPr lang="en-US" sz="3500" dirty="0"/>
              <a:t>Tertiary prevention can be defined as “all measures available to reduces or limit impairments and disabilities, minimise suffering caused by existing departure from good health and to promote the patient’s adjustment to irremediable condition”.  </a:t>
            </a:r>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8842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a:t>Intervention that should be accomplished in the stage of tertiary prevention are </a:t>
            </a:r>
          </a:p>
          <a:p>
            <a:r>
              <a:rPr lang="en-US" sz="3200" u="sng" dirty="0"/>
              <a:t>Disability limitation</a:t>
            </a:r>
            <a:r>
              <a:rPr lang="en-US" sz="3200" dirty="0"/>
              <a:t>, </a:t>
            </a:r>
          </a:p>
          <a:p>
            <a:r>
              <a:rPr lang="en-US" sz="3200" u="sng" dirty="0"/>
              <a:t>Rehabilitation</a:t>
            </a:r>
            <a:r>
              <a:rPr lang="en-US" sz="3200" dirty="0"/>
              <a:t>.</a:t>
            </a:r>
          </a:p>
          <a:p>
            <a:endParaRPr lang="en-US" sz="3200" dirty="0"/>
          </a:p>
        </p:txBody>
      </p:sp>
    </p:spTree>
    <p:extLst>
      <p:ext uri="{BB962C8B-B14F-4D97-AF65-F5344CB8AC3E}">
        <p14:creationId xmlns:p14="http://schemas.microsoft.com/office/powerpoint/2010/main" val="15737937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752601" y="304800"/>
            <a:ext cx="7477125" cy="1143000"/>
          </a:xfrm>
        </p:spPr>
        <p:txBody>
          <a:bodyPr/>
          <a:lstStyle/>
          <a:p>
            <a:pPr eaLnBrk="1" hangingPunct="1"/>
            <a:r>
              <a:rPr lang="en-US"/>
              <a:t>Disability limitation</a:t>
            </a:r>
          </a:p>
        </p:txBody>
      </p:sp>
      <p:grpSp>
        <p:nvGrpSpPr>
          <p:cNvPr id="2" name="Group 17"/>
          <p:cNvGrpSpPr>
            <a:grpSpLocks/>
          </p:cNvGrpSpPr>
          <p:nvPr/>
        </p:nvGrpSpPr>
        <p:grpSpPr bwMode="auto">
          <a:xfrm>
            <a:off x="3810000" y="1752600"/>
            <a:ext cx="3352800" cy="4038600"/>
            <a:chOff x="1440" y="1104"/>
            <a:chExt cx="2112" cy="2544"/>
          </a:xfrm>
        </p:grpSpPr>
        <p:sp>
          <p:nvSpPr>
            <p:cNvPr id="25605" name="Rectangle 4"/>
            <p:cNvSpPr>
              <a:spLocks noChangeArrowheads="1"/>
            </p:cNvSpPr>
            <p:nvPr/>
          </p:nvSpPr>
          <p:spPr bwMode="auto">
            <a:xfrm>
              <a:off x="1440" y="1104"/>
              <a:ext cx="2112" cy="432"/>
            </a:xfrm>
            <a:prstGeom prst="rect">
              <a:avLst/>
            </a:prstGeom>
            <a:solidFill>
              <a:schemeClr val="accent1"/>
            </a:solidFill>
            <a:ln w="9525">
              <a:solidFill>
                <a:schemeClr val="tx1"/>
              </a:solidFill>
              <a:miter lim="800000"/>
              <a:headEnd/>
              <a:tailEnd/>
            </a:ln>
          </p:spPr>
          <p:txBody>
            <a:bodyPr wrap="none" anchor="ctr"/>
            <a:lstStyle/>
            <a:p>
              <a:pPr algn="ctr"/>
              <a:r>
                <a:rPr lang="en-US"/>
                <a:t>disease</a:t>
              </a:r>
            </a:p>
          </p:txBody>
        </p:sp>
        <p:sp>
          <p:nvSpPr>
            <p:cNvPr id="25606" name="Rectangle 5"/>
            <p:cNvSpPr>
              <a:spLocks noChangeArrowheads="1"/>
            </p:cNvSpPr>
            <p:nvPr/>
          </p:nvSpPr>
          <p:spPr bwMode="auto">
            <a:xfrm>
              <a:off x="1440" y="1872"/>
              <a:ext cx="2112" cy="432"/>
            </a:xfrm>
            <a:prstGeom prst="rect">
              <a:avLst/>
            </a:prstGeom>
            <a:solidFill>
              <a:schemeClr val="accent1"/>
            </a:solidFill>
            <a:ln w="9525">
              <a:solidFill>
                <a:schemeClr val="tx1"/>
              </a:solidFill>
              <a:miter lim="800000"/>
              <a:headEnd/>
              <a:tailEnd/>
            </a:ln>
          </p:spPr>
          <p:txBody>
            <a:bodyPr wrap="none" anchor="ctr"/>
            <a:lstStyle/>
            <a:p>
              <a:pPr algn="ctr"/>
              <a:r>
                <a:rPr lang="en-US"/>
                <a:t>impairment</a:t>
              </a:r>
            </a:p>
          </p:txBody>
        </p:sp>
        <p:sp>
          <p:nvSpPr>
            <p:cNvPr id="25607" name="Rectangle 6"/>
            <p:cNvSpPr>
              <a:spLocks noChangeArrowheads="1"/>
            </p:cNvSpPr>
            <p:nvPr/>
          </p:nvSpPr>
          <p:spPr bwMode="auto">
            <a:xfrm>
              <a:off x="1440" y="2544"/>
              <a:ext cx="2112" cy="432"/>
            </a:xfrm>
            <a:prstGeom prst="rect">
              <a:avLst/>
            </a:prstGeom>
            <a:solidFill>
              <a:schemeClr val="accent1"/>
            </a:solidFill>
            <a:ln w="9525">
              <a:solidFill>
                <a:schemeClr val="tx1"/>
              </a:solidFill>
              <a:miter lim="800000"/>
              <a:headEnd/>
              <a:tailEnd/>
            </a:ln>
          </p:spPr>
          <p:txBody>
            <a:bodyPr wrap="none" anchor="ctr"/>
            <a:lstStyle/>
            <a:p>
              <a:pPr algn="ctr"/>
              <a:r>
                <a:rPr lang="en-US"/>
                <a:t>disability</a:t>
              </a:r>
            </a:p>
          </p:txBody>
        </p:sp>
        <p:sp>
          <p:nvSpPr>
            <p:cNvPr id="25608" name="Rectangle 7"/>
            <p:cNvSpPr>
              <a:spLocks noChangeArrowheads="1"/>
            </p:cNvSpPr>
            <p:nvPr/>
          </p:nvSpPr>
          <p:spPr bwMode="auto">
            <a:xfrm>
              <a:off x="1440" y="3216"/>
              <a:ext cx="2112" cy="432"/>
            </a:xfrm>
            <a:prstGeom prst="rect">
              <a:avLst/>
            </a:prstGeom>
            <a:solidFill>
              <a:schemeClr val="accent1"/>
            </a:solidFill>
            <a:ln w="9525">
              <a:solidFill>
                <a:schemeClr val="tx1"/>
              </a:solidFill>
              <a:miter lim="800000"/>
              <a:headEnd/>
              <a:tailEnd/>
            </a:ln>
          </p:spPr>
          <p:txBody>
            <a:bodyPr wrap="none" anchor="ctr"/>
            <a:lstStyle/>
            <a:p>
              <a:pPr algn="ctr"/>
              <a:r>
                <a:rPr lang="en-US"/>
                <a:t>handicap</a:t>
              </a:r>
            </a:p>
          </p:txBody>
        </p:sp>
        <p:sp>
          <p:nvSpPr>
            <p:cNvPr id="25609" name="Line 8"/>
            <p:cNvSpPr>
              <a:spLocks noChangeShapeType="1"/>
            </p:cNvSpPr>
            <p:nvPr/>
          </p:nvSpPr>
          <p:spPr bwMode="auto">
            <a:xfrm>
              <a:off x="2448" y="1632"/>
              <a:ext cx="0" cy="144"/>
            </a:xfrm>
            <a:prstGeom prst="line">
              <a:avLst/>
            </a:prstGeom>
            <a:noFill/>
            <a:ln w="9525">
              <a:solidFill>
                <a:schemeClr val="tx1"/>
              </a:solidFill>
              <a:round/>
              <a:headEnd/>
              <a:tailEnd type="triangle" w="med" len="med"/>
            </a:ln>
          </p:spPr>
          <p:txBody>
            <a:bodyPr/>
            <a:lstStyle/>
            <a:p>
              <a:endParaRPr lang="en-US"/>
            </a:p>
          </p:txBody>
        </p:sp>
        <p:sp>
          <p:nvSpPr>
            <p:cNvPr id="25610" name="Line 9"/>
            <p:cNvSpPr>
              <a:spLocks noChangeShapeType="1"/>
            </p:cNvSpPr>
            <p:nvPr/>
          </p:nvSpPr>
          <p:spPr bwMode="auto">
            <a:xfrm>
              <a:off x="2448" y="2352"/>
              <a:ext cx="0" cy="144"/>
            </a:xfrm>
            <a:prstGeom prst="line">
              <a:avLst/>
            </a:prstGeom>
            <a:noFill/>
            <a:ln w="9525">
              <a:solidFill>
                <a:schemeClr val="tx1"/>
              </a:solidFill>
              <a:round/>
              <a:headEnd/>
              <a:tailEnd type="triangle" w="med" len="med"/>
            </a:ln>
          </p:spPr>
          <p:txBody>
            <a:bodyPr/>
            <a:lstStyle/>
            <a:p>
              <a:endParaRPr lang="en-US"/>
            </a:p>
          </p:txBody>
        </p:sp>
        <p:sp>
          <p:nvSpPr>
            <p:cNvPr id="25611" name="Line 10"/>
            <p:cNvSpPr>
              <a:spLocks noChangeShapeType="1"/>
            </p:cNvSpPr>
            <p:nvPr/>
          </p:nvSpPr>
          <p:spPr bwMode="auto">
            <a:xfrm>
              <a:off x="2448" y="3024"/>
              <a:ext cx="0" cy="96"/>
            </a:xfrm>
            <a:prstGeom prst="line">
              <a:avLst/>
            </a:prstGeom>
            <a:noFill/>
            <a:ln w="9525">
              <a:solidFill>
                <a:schemeClr val="tx1"/>
              </a:solidFill>
              <a:round/>
              <a:headEnd/>
              <a:tailEnd type="triangle" w="med" len="med"/>
            </a:ln>
          </p:spPr>
          <p:txBody>
            <a:bodyPr/>
            <a:lstStyle/>
            <a:p>
              <a:endParaRPr lang="en-US"/>
            </a:p>
          </p:txBody>
        </p:sp>
      </p:grpSp>
    </p:spTree>
    <p:extLst>
      <p:ext uri="{BB962C8B-B14F-4D97-AF65-F5344CB8AC3E}">
        <p14:creationId xmlns:p14="http://schemas.microsoft.com/office/powerpoint/2010/main" val="29608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linds(horizontal)">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t>Impairment</a:t>
            </a:r>
          </a:p>
        </p:txBody>
      </p:sp>
      <p:sp>
        <p:nvSpPr>
          <p:cNvPr id="23555" name="Rectangle 3"/>
          <p:cNvSpPr>
            <a:spLocks noGrp="1" noChangeArrowheads="1"/>
          </p:cNvSpPr>
          <p:nvPr>
            <p:ph type="body" idx="1"/>
          </p:nvPr>
        </p:nvSpPr>
        <p:spPr/>
        <p:txBody>
          <a:bodyPr>
            <a:normAutofit/>
          </a:bodyPr>
          <a:lstStyle/>
          <a:p>
            <a:pPr algn="just" eaLnBrk="1" hangingPunct="1"/>
            <a:r>
              <a:rPr lang="en-US" sz="4400" dirty="0"/>
              <a:t>Impairment is “any loss or abnormality of psychological, physiological or anatomical structure or function.”</a:t>
            </a:r>
          </a:p>
        </p:txBody>
      </p:sp>
    </p:spTree>
    <p:extLst>
      <p:ext uri="{BB962C8B-B14F-4D97-AF65-F5344CB8AC3E}">
        <p14:creationId xmlns:p14="http://schemas.microsoft.com/office/powerpoint/2010/main" val="270654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linds(horizontal)">
                                      <p:cBhvr>
                                        <p:cTn id="7" dur="5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555">
                                            <p:txEl>
                                              <p:pRg st="0" end="0"/>
                                            </p:txEl>
                                          </p:spTgt>
                                        </p:tgtEl>
                                        <p:attrNameLst>
                                          <p:attrName>style.visibility</p:attrName>
                                        </p:attrNameLst>
                                      </p:cBhvr>
                                      <p:to>
                                        <p:strVal val="visible"/>
                                      </p:to>
                                    </p:set>
                                    <p:animEffect transition="in" filter="blinds(horizontal)">
                                      <p:cBhvr>
                                        <p:cTn id="12" dur="500"/>
                                        <p:tgtEl>
                                          <p:spTgt spid="2355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23554"/>
                                        </p:tgtEl>
                                        <p:attrNameLst>
                                          <p:attrName>style.visibility</p:attrName>
                                        </p:attrNameLst>
                                      </p:cBhvr>
                                      <p:to>
                                        <p:strVal val="visible"/>
                                      </p:to>
                                    </p:set>
                                    <p:animEffect transition="in" filter="blinds(horizontal)">
                                      <p:cBhvr>
                                        <p:cTn id="17" dur="500"/>
                                        <p:tgtEl>
                                          <p:spTgt spid="2355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23555">
                                            <p:txEl>
                                              <p:pRg st="0" end="0"/>
                                            </p:txEl>
                                          </p:spTgt>
                                        </p:tgtEl>
                                        <p:attrNameLst>
                                          <p:attrName>style.visibility</p:attrName>
                                        </p:attrNameLst>
                                      </p:cBhvr>
                                      <p:to>
                                        <p:strVal val="visible"/>
                                      </p:to>
                                    </p:set>
                                    <p:animEffect transition="in" filter="blinds(horizontal)">
                                      <p:cBhvr>
                                        <p:cTn id="22" dur="500"/>
                                        <p:tgtEl>
                                          <p:spTgt spid="23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4" grpId="1"/>
      <p:bldP spid="23555" grpId="0" build="p"/>
      <p:bldP spid="23555" grpI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752601" y="228600"/>
            <a:ext cx="7477125" cy="1143000"/>
          </a:xfrm>
        </p:spPr>
        <p:txBody>
          <a:bodyPr/>
          <a:lstStyle/>
          <a:p>
            <a:pPr eaLnBrk="1" hangingPunct="1"/>
            <a:r>
              <a:rPr lang="en-US"/>
              <a:t>Disability</a:t>
            </a:r>
          </a:p>
        </p:txBody>
      </p:sp>
      <p:sp>
        <p:nvSpPr>
          <p:cNvPr id="24579" name="Rectangle 3"/>
          <p:cNvSpPr>
            <a:spLocks noGrp="1" noChangeArrowheads="1"/>
          </p:cNvSpPr>
          <p:nvPr>
            <p:ph type="body" idx="1"/>
          </p:nvPr>
        </p:nvSpPr>
        <p:spPr/>
        <p:txBody>
          <a:bodyPr>
            <a:normAutofit/>
          </a:bodyPr>
          <a:lstStyle/>
          <a:p>
            <a:pPr algn="just" eaLnBrk="1" hangingPunct="1"/>
            <a:r>
              <a:rPr lang="en-US" sz="4000" dirty="0"/>
              <a:t>Disability is “any restriction or lack of ability to perform an activity in the manner or within the range considered normal for the human being.”</a:t>
            </a:r>
          </a:p>
        </p:txBody>
      </p:sp>
    </p:spTree>
    <p:extLst>
      <p:ext uri="{BB962C8B-B14F-4D97-AF65-F5344CB8AC3E}">
        <p14:creationId xmlns:p14="http://schemas.microsoft.com/office/powerpoint/2010/main" val="292965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linds(horizontal)">
                                      <p:cBhvr>
                                        <p:cTn id="7" dur="5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579">
                                            <p:txEl>
                                              <p:pRg st="0" end="0"/>
                                            </p:txEl>
                                          </p:spTgt>
                                        </p:tgtEl>
                                        <p:attrNameLst>
                                          <p:attrName>style.visibility</p:attrName>
                                        </p:attrNameLst>
                                      </p:cBhvr>
                                      <p:to>
                                        <p:strVal val="visible"/>
                                      </p:to>
                                    </p:set>
                                    <p:animEffect transition="in" filter="blinds(horizontal)">
                                      <p:cBhvr>
                                        <p:cTn id="12" dur="500"/>
                                        <p:tgtEl>
                                          <p:spTgt spid="245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t>Handicap</a:t>
            </a:r>
          </a:p>
        </p:txBody>
      </p:sp>
      <p:sp>
        <p:nvSpPr>
          <p:cNvPr id="25603" name="Rectangle 3"/>
          <p:cNvSpPr>
            <a:spLocks noGrp="1" noChangeArrowheads="1"/>
          </p:cNvSpPr>
          <p:nvPr>
            <p:ph type="body" idx="1"/>
          </p:nvPr>
        </p:nvSpPr>
        <p:spPr/>
        <p:txBody>
          <a:bodyPr>
            <a:normAutofit/>
          </a:bodyPr>
          <a:lstStyle/>
          <a:p>
            <a:pPr algn="just" eaLnBrk="1" hangingPunct="1"/>
            <a:r>
              <a:rPr lang="en-US" sz="3200" dirty="0"/>
              <a:t>Handicap is termed as “a disadvantage for a given individual, resulting from an impairment or  disability, that limits or prevents the fulfillment of a role in the community that is normal (depending on age, sex, and social and cultural factors) for that individual.”</a:t>
            </a:r>
          </a:p>
        </p:txBody>
      </p:sp>
    </p:spTree>
    <p:extLst>
      <p:ext uri="{BB962C8B-B14F-4D97-AF65-F5344CB8AC3E}">
        <p14:creationId xmlns:p14="http://schemas.microsoft.com/office/powerpoint/2010/main" val="31626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linds(horizontal)">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603">
                                            <p:txEl>
                                              <p:pRg st="0" end="0"/>
                                            </p:txEl>
                                          </p:spTgt>
                                        </p:tgtEl>
                                        <p:attrNameLst>
                                          <p:attrName>style.visibility</p:attrName>
                                        </p:attrNameLst>
                                      </p:cBhvr>
                                      <p:to>
                                        <p:strVal val="visible"/>
                                      </p:to>
                                    </p:set>
                                    <p:animEffect transition="in" filter="blinds(horizontal)">
                                      <p:cBhvr>
                                        <p:cTn id="12" dur="500"/>
                                        <p:tgtEl>
                                          <p:spTgt spid="256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b="5744"/>
          <a:stretch/>
        </p:blipFill>
        <p:spPr>
          <a:xfrm>
            <a:off x="1103312" y="-26895"/>
            <a:ext cx="9305366" cy="6872961"/>
          </a:xfrm>
          <a:prstGeom prst="rect">
            <a:avLst/>
          </a:prstGeom>
        </p:spPr>
      </p:pic>
    </p:spTree>
    <p:extLst>
      <p:ext uri="{BB962C8B-B14F-4D97-AF65-F5344CB8AC3E}">
        <p14:creationId xmlns:p14="http://schemas.microsoft.com/office/powerpoint/2010/main" val="35715747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518</TotalTime>
  <Words>3558</Words>
  <Application>Microsoft Office PowerPoint</Application>
  <PresentationFormat>Widescreen</PresentationFormat>
  <Paragraphs>557</Paragraphs>
  <Slides>101</Slides>
  <Notes>101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101</vt:i4>
      </vt:variant>
    </vt:vector>
  </HeadingPairs>
  <TitlesOfParts>
    <vt:vector size="107" baseType="lpstr">
      <vt:lpstr>Arial</vt:lpstr>
      <vt:lpstr>Calibri</vt:lpstr>
      <vt:lpstr>Century Gothic</vt:lpstr>
      <vt:lpstr>Wingdings</vt:lpstr>
      <vt:lpstr>Wingdings 3</vt:lpstr>
      <vt:lpstr>Ion</vt:lpstr>
      <vt:lpstr>CONCEPTS of HEALTH</vt:lpstr>
      <vt:lpstr>INTRODUCTION</vt:lpstr>
      <vt:lpstr>Definition of Health</vt:lpstr>
      <vt:lpstr>PowerPoint Presentation</vt:lpstr>
      <vt:lpstr>Changing concepts</vt:lpstr>
      <vt:lpstr>PowerPoint Presentation</vt:lpstr>
      <vt:lpstr>PowerPoint Presentation</vt:lpstr>
      <vt:lpstr>PowerPoint Presentation</vt:lpstr>
      <vt:lpstr>Dimensions of Health </vt:lpstr>
      <vt:lpstr>Physical dimension:</vt:lpstr>
      <vt:lpstr>Mental dimension</vt:lpstr>
      <vt:lpstr>PowerPoint Presentation</vt:lpstr>
      <vt:lpstr>PowerPoint Presentation</vt:lpstr>
      <vt:lpstr>Social dimension</vt:lpstr>
      <vt:lpstr>Spiritual dimension </vt:lpstr>
      <vt:lpstr>Emotional dimension </vt:lpstr>
      <vt:lpstr>Vocational dimension </vt:lpstr>
      <vt:lpstr>Spectrum of Health</vt:lpstr>
      <vt:lpstr>PowerPoint Presentation</vt:lpstr>
      <vt:lpstr>PowerPoint Presentation</vt:lpstr>
      <vt:lpstr>PowerPoint Presentation</vt:lpstr>
      <vt:lpstr>Determinants of Health</vt:lpstr>
      <vt:lpstr>Determinants of Health</vt:lpstr>
      <vt:lpstr>PowerPoint Presentation</vt:lpstr>
      <vt:lpstr>PowerPoint Presentation</vt:lpstr>
      <vt:lpstr>Behavioral and Socio-cultural Conditions </vt:lpstr>
      <vt:lpstr>PowerPoint Presentation</vt:lpstr>
      <vt:lpstr>PowerPoint Presentation</vt:lpstr>
      <vt:lpstr>Behavioral and Socio-cultural Conditions </vt:lpstr>
      <vt:lpstr>PowerPoint Presentation</vt:lpstr>
      <vt:lpstr>Environment </vt:lpstr>
      <vt:lpstr>PowerPoint Presentation</vt:lpstr>
      <vt:lpstr>PowerPoint Presentation</vt:lpstr>
      <vt:lpstr>Socio-economic Conditions </vt:lpstr>
      <vt:lpstr>PowerPoint Presentation</vt:lpstr>
      <vt:lpstr>PowerPoint Presentation</vt:lpstr>
      <vt:lpstr>Political system</vt:lpstr>
      <vt:lpstr>PowerPoint Presentation</vt:lpstr>
      <vt:lpstr>PowerPoint Presentation</vt:lpstr>
      <vt:lpstr>PowerPoint Presentation</vt:lpstr>
      <vt:lpstr>PowerPoint Presentation</vt:lpstr>
      <vt:lpstr>Health Care</vt:lpstr>
      <vt:lpstr>PowerPoint Presentation</vt:lpstr>
      <vt:lpstr>PowerPoint Presentation</vt:lpstr>
      <vt:lpstr>PowerPoint Presentation</vt:lpstr>
      <vt:lpstr>Levels of Health Care</vt:lpstr>
      <vt:lpstr>PowerPoint Presentation</vt:lpstr>
      <vt:lpstr>PowerPoint Presentation</vt:lpstr>
      <vt:lpstr>PowerPoint Presentation</vt:lpstr>
      <vt:lpstr>CONCEPT  OF  DISEASE </vt:lpstr>
      <vt:lpstr>PowerPoint Presentation</vt:lpstr>
      <vt:lpstr> DEFINATION OF DISEASE </vt:lpstr>
      <vt:lpstr> EARLY THEORIES OF CAUSATION OF DISEASE </vt:lpstr>
      <vt:lpstr>PowerPoint Presentation</vt:lpstr>
      <vt:lpstr>PowerPoint Presentation</vt:lpstr>
      <vt:lpstr>PowerPoint Presentation</vt:lpstr>
      <vt:lpstr>  THE GERM THEORY  </vt:lpstr>
      <vt:lpstr>   GERM THEORY   </vt:lpstr>
      <vt:lpstr>EPIDEMIOLOGICAL TRIAD </vt:lpstr>
      <vt:lpstr>PowerPoint Presentation</vt:lpstr>
      <vt:lpstr>PowerPoint Presentation</vt:lpstr>
      <vt:lpstr>PowerPoint Presentation</vt:lpstr>
      <vt:lpstr>PowerPoint Presentation</vt:lpstr>
      <vt:lpstr>PowerPoint Presentation</vt:lpstr>
      <vt:lpstr>MULTIFACTORIAL CAUSATION THEORY</vt:lpstr>
      <vt:lpstr> WEB OF CAUSATION </vt:lpstr>
      <vt:lpstr>PowerPoint Presentation</vt:lpstr>
      <vt:lpstr> NATURAL HISTORY OF DISEASE </vt:lpstr>
      <vt:lpstr>Period of pre-pathogenesis </vt:lpstr>
      <vt:lpstr>Period of pathogenesis-</vt:lpstr>
      <vt:lpstr>  SPECTRUM OF DISEASE </vt:lpstr>
      <vt:lpstr>PowerPoint Presentation</vt:lpstr>
      <vt:lpstr> ICEBERG OF DISEASE </vt:lpstr>
      <vt:lpstr>PowerPoint Presentation</vt:lpstr>
      <vt:lpstr>PowerPoint Presentation</vt:lpstr>
      <vt:lpstr> RISK FACTORS AND RISK GROUPS </vt:lpstr>
      <vt:lpstr>PowerPoint Presentation</vt:lpstr>
      <vt:lpstr>PowerPoint Presentation</vt:lpstr>
      <vt:lpstr>RISK GROUPS AND RISK APPROACH      </vt:lpstr>
      <vt:lpstr>Concept of Prevention</vt:lpstr>
      <vt:lpstr>PowerPoint Presentation</vt:lpstr>
      <vt:lpstr>Concepts of prevention</vt:lpstr>
      <vt:lpstr>Level of prevention</vt:lpstr>
      <vt:lpstr>Primordial prevention</vt:lpstr>
      <vt:lpstr>PowerPoint Presentation</vt:lpstr>
      <vt:lpstr>Primary prevention.</vt:lpstr>
      <vt:lpstr>PowerPoint Presentation</vt:lpstr>
      <vt:lpstr>PowerPoint Presentation</vt:lpstr>
      <vt:lpstr>PowerPoint Presentation</vt:lpstr>
      <vt:lpstr>Secondary prevention</vt:lpstr>
      <vt:lpstr>PowerPoint Presentation</vt:lpstr>
      <vt:lpstr>PowerPoint Presentation</vt:lpstr>
      <vt:lpstr>Tertiary prevention</vt:lpstr>
      <vt:lpstr>PowerPoint Presentation</vt:lpstr>
      <vt:lpstr>Disability limitation</vt:lpstr>
      <vt:lpstr>Impairment</vt:lpstr>
      <vt:lpstr>Disability</vt:lpstr>
      <vt:lpstr>Handicap</vt:lpstr>
      <vt:lpstr>PowerPoint Presentation</vt:lpstr>
      <vt:lpstr>Rehabilitation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CONCEPTS of HEALTH</dc:title>
  <dc:creator>sony</dc:creator>
  <cp:lastModifiedBy>IJAHS</cp:lastModifiedBy>
  <cp:revision>52</cp:revision>
  <dcterms:created xsi:type="dcterms:W3CDTF">2014-10-31T06:18:57Z</dcterms:created>
  <dcterms:modified xsi:type="dcterms:W3CDTF">2018-02-24T04:04:55Z</dcterms:modified>
</cp:coreProperties>
</file>