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7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dya channe" userId="53786bc307fc2c3a" providerId="LiveId" clId="{3233982E-943B-4A52-8829-5C8E8C04A10D}"/>
    <pc:docChg chg="custSel modSld">
      <pc:chgData name="dr vidya channe" userId="53786bc307fc2c3a" providerId="LiveId" clId="{3233982E-943B-4A52-8829-5C8E8C04A10D}" dt="2023-02-17T10:39:44.490" v="6" actId="1076"/>
      <pc:docMkLst>
        <pc:docMk/>
      </pc:docMkLst>
      <pc:sldChg chg="delSp modSp mod">
        <pc:chgData name="dr vidya channe" userId="53786bc307fc2c3a" providerId="LiveId" clId="{3233982E-943B-4A52-8829-5C8E8C04A10D}" dt="2023-02-17T10:39:44.490" v="6" actId="1076"/>
        <pc:sldMkLst>
          <pc:docMk/>
          <pc:sldMk cId="301697768" sldId="259"/>
        </pc:sldMkLst>
        <pc:picChg chg="mod">
          <ac:chgData name="dr vidya channe" userId="53786bc307fc2c3a" providerId="LiveId" clId="{3233982E-943B-4A52-8829-5C8E8C04A10D}" dt="2023-02-17T10:39:44.490" v="6" actId="1076"/>
          <ac:picMkLst>
            <pc:docMk/>
            <pc:sldMk cId="301697768" sldId="259"/>
            <ac:picMk id="2" creationId="{668FDCAC-4755-9F07-5691-C18F4D956673}"/>
          </ac:picMkLst>
        </pc:picChg>
        <pc:picChg chg="mod">
          <ac:chgData name="dr vidya channe" userId="53786bc307fc2c3a" providerId="LiveId" clId="{3233982E-943B-4A52-8829-5C8E8C04A10D}" dt="2023-02-16T10:43:53.358" v="5" actId="1076"/>
          <ac:picMkLst>
            <pc:docMk/>
            <pc:sldMk cId="301697768" sldId="259"/>
            <ac:picMk id="7" creationId="{2DAB877B-41D6-103F-ED04-F20D25A9D7BB}"/>
          </ac:picMkLst>
        </pc:picChg>
        <pc:picChg chg="del mod">
          <ac:chgData name="dr vidya channe" userId="53786bc307fc2c3a" providerId="LiveId" clId="{3233982E-943B-4A52-8829-5C8E8C04A10D}" dt="2023-02-16T10:27:46.971" v="2" actId="21"/>
          <ac:picMkLst>
            <pc:docMk/>
            <pc:sldMk cId="301697768" sldId="259"/>
            <ac:picMk id="9" creationId="{BC6B0ED6-47B2-DFD7-4ECB-5753F5C517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2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7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341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39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727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56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85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9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4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6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6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7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0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5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4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1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77E0-0F18-42E3-BF47-7262EAC8B755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7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5E229E-B4FA-44F0-C94D-7D7BA4735837}"/>
              </a:ext>
            </a:extLst>
          </p:cNvPr>
          <p:cNvSpPr txBox="1"/>
          <p:nvPr/>
        </p:nvSpPr>
        <p:spPr>
          <a:xfrm>
            <a:off x="1054509" y="256524"/>
            <a:ext cx="7034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 Black" panose="020B0A04020102020204" pitchFamily="34" charset="0"/>
                <a:sym typeface="Calibri" panose="020F0502020204030204" pitchFamily="34" charset="0"/>
              </a:rPr>
              <a:t>    M.I.D.S.R DENTAL COLLEGE,</a:t>
            </a:r>
            <a:r>
              <a:rPr lang="en-US" altLang="en-US" sz="1800" b="1" dirty="0">
                <a:latin typeface="Arial Black" panose="020B0A04020102020204" pitchFamily="34" charset="0"/>
                <a:sym typeface="Calibri" panose="020F0502020204030204" pitchFamily="34" charset="0"/>
              </a:rPr>
              <a:t> LATUR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552F2F-56A0-170A-CE4C-D503F61C714F}"/>
              </a:ext>
            </a:extLst>
          </p:cNvPr>
          <p:cNvSpPr txBox="1"/>
          <p:nvPr/>
        </p:nvSpPr>
        <p:spPr>
          <a:xfrm>
            <a:off x="1691899" y="568177"/>
            <a:ext cx="6061587" cy="1446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Department of Prosthodontics and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32423"/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Crown &amp; Bridge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sym typeface="Calibri" panose="020F0502020204030204" pitchFamily="34" charset="0"/>
              </a:rPr>
              <a:t>CDE WORKSHOP</a:t>
            </a:r>
          </a:p>
        </p:txBody>
      </p:sp>
      <p:sp>
        <p:nvSpPr>
          <p:cNvPr id="6" name="Rectangle: Top Corners One Rounded and One Snipped 5">
            <a:extLst>
              <a:ext uri="{FF2B5EF4-FFF2-40B4-BE49-F238E27FC236}">
                <a16:creationId xmlns:a16="http://schemas.microsoft.com/office/drawing/2014/main" id="{CDE61C68-6D2B-9809-477E-FD2C02783EEF}"/>
              </a:ext>
            </a:extLst>
          </p:cNvPr>
          <p:cNvSpPr/>
          <p:nvPr/>
        </p:nvSpPr>
        <p:spPr>
          <a:xfrm>
            <a:off x="2212258" y="2015112"/>
            <a:ext cx="4719484" cy="688258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CERTIFICATE OF APPRECIATION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AB877B-41D6-103F-ED04-F20D25A9D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190" y="153290"/>
            <a:ext cx="1444877" cy="12010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D792162-945F-7BC4-B448-D238674D49AF}"/>
              </a:ext>
            </a:extLst>
          </p:cNvPr>
          <p:cNvSpPr txBox="1"/>
          <p:nvPr/>
        </p:nvSpPr>
        <p:spPr>
          <a:xfrm>
            <a:off x="973160" y="2748594"/>
            <a:ext cx="719767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WE THANK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DR.</a:t>
            </a:r>
            <a:r>
              <a:rPr lang="en-IN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VIJAYSINH MORE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FOR CONDUCTING A CDE PROGRAMME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“DIGITAL WORKFLOW IN</a:t>
            </a:r>
            <a:r>
              <a:rPr lang="en-US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  <a:ea typeface="Arial" panose="020B0604020202020204" pitchFamily="34" charset="0"/>
              </a:rPr>
              <a:t> IMPLANT DENTISTRY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’’ ,</a:t>
            </a:r>
            <a:r>
              <a:rPr lang="en-US" dirty="0">
                <a:latin typeface="Arial Rounded MT Bold" panose="020F0704030504030204" pitchFamily="34" charset="0"/>
              </a:rPr>
              <a:t> AT MIDSR DENTAL COLLEGE LATUR.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                                        DATED 20/12/22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MSDC/CDE/12/2022-2023 DATED 20/12/22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DBC90E3-DE3F-C31C-C6B6-01C034670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509" y="92204"/>
            <a:ext cx="1639966" cy="27800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FC2AF89-E930-0526-47F5-554A96172AFD}"/>
              </a:ext>
            </a:extLst>
          </p:cNvPr>
          <p:cNvSpPr txBox="1"/>
          <p:nvPr/>
        </p:nvSpPr>
        <p:spPr>
          <a:xfrm>
            <a:off x="324803" y="5463540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Kamble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7BA981-C085-D41B-057B-8D0B4F9EA549}"/>
              </a:ext>
            </a:extLst>
          </p:cNvPr>
          <p:cNvSpPr txBox="1"/>
          <p:nvPr/>
        </p:nvSpPr>
        <p:spPr>
          <a:xfrm>
            <a:off x="4790330" y="5425005"/>
            <a:ext cx="2631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Dr. </a:t>
            </a:r>
            <a:r>
              <a:rPr lang="en-US" sz="1200" dirty="0" err="1">
                <a:latin typeface="Arial Rounded MT Bold" panose="020F0704030504030204" pitchFamily="34" charset="0"/>
              </a:rPr>
              <a:t>Ajit</a:t>
            </a:r>
            <a:r>
              <a:rPr lang="en-US" sz="1200" dirty="0">
                <a:latin typeface="Arial Rounded MT Bold" panose="020F0704030504030204" pitchFamily="34" charset="0"/>
              </a:rPr>
              <a:t> </a:t>
            </a:r>
            <a:r>
              <a:rPr lang="en-US" sz="1200" dirty="0" err="1">
                <a:latin typeface="Arial Rounded MT Bold" panose="020F0704030504030204" pitchFamily="34" charset="0"/>
              </a:rPr>
              <a:t>Jankar</a:t>
            </a:r>
            <a:endParaRPr lang="en-US" sz="1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  <a:endParaRPr lang="en-IN" sz="1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4E6FB-281A-9628-B82F-8A6499912052}"/>
              </a:ext>
            </a:extLst>
          </p:cNvPr>
          <p:cNvSpPr txBox="1"/>
          <p:nvPr/>
        </p:nvSpPr>
        <p:spPr>
          <a:xfrm>
            <a:off x="2718545" y="5438907"/>
            <a:ext cx="2271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Dr.Suresh</a:t>
            </a:r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2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2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3163715" y="3430582"/>
            <a:ext cx="689886" cy="62189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62800" y="5410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Dr </a:t>
            </a:r>
            <a:r>
              <a:rPr lang="en-US" sz="1200" b="1" dirty="0" err="1"/>
              <a:t>Arunchaleshwar</a:t>
            </a:r>
            <a:r>
              <a:rPr lang="en-US" sz="1200" b="1" dirty="0"/>
              <a:t> </a:t>
            </a:r>
            <a:r>
              <a:rPr lang="en-US" sz="1200" b="1" dirty="0" err="1"/>
              <a:t>balkunde</a:t>
            </a:r>
            <a:endParaRPr lang="en-US" sz="1200" b="1" dirty="0"/>
          </a:p>
          <a:p>
            <a:r>
              <a:rPr lang="en-US" sz="1200" b="1" dirty="0"/>
              <a:t>MSDC OBSERVER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 l="39141" t="40972" r="38889" b="37500"/>
          <a:stretch>
            <a:fillRect/>
          </a:stretch>
        </p:blipFill>
        <p:spPr bwMode="auto">
          <a:xfrm>
            <a:off x="7251700" y="6045201"/>
            <a:ext cx="1131404" cy="62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697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740</TotalTime>
  <Words>99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Rounded MT Bold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dr vidya channe</cp:lastModifiedBy>
  <cp:revision>20</cp:revision>
  <dcterms:created xsi:type="dcterms:W3CDTF">2017-09-13T07:13:07Z</dcterms:created>
  <dcterms:modified xsi:type="dcterms:W3CDTF">2023-02-17T10:39:49Z</dcterms:modified>
</cp:coreProperties>
</file>