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37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vidya channe" userId="53786bc307fc2c3a" providerId="LiveId" clId="{3233982E-943B-4A52-8829-5C8E8C04A10D}"/>
    <pc:docChg chg="custSel modSld">
      <pc:chgData name="dr vidya channe" userId="53786bc307fc2c3a" providerId="LiveId" clId="{3233982E-943B-4A52-8829-5C8E8C04A10D}" dt="2023-02-17T10:39:44.490" v="6" actId="1076"/>
      <pc:docMkLst>
        <pc:docMk/>
      </pc:docMkLst>
      <pc:sldChg chg="delSp modSp mod">
        <pc:chgData name="dr vidya channe" userId="53786bc307fc2c3a" providerId="LiveId" clId="{3233982E-943B-4A52-8829-5C8E8C04A10D}" dt="2023-02-17T10:39:44.490" v="6" actId="1076"/>
        <pc:sldMkLst>
          <pc:docMk/>
          <pc:sldMk cId="301697768" sldId="259"/>
        </pc:sldMkLst>
        <pc:picChg chg="mod">
          <ac:chgData name="dr vidya channe" userId="53786bc307fc2c3a" providerId="LiveId" clId="{3233982E-943B-4A52-8829-5C8E8C04A10D}" dt="2023-02-17T10:39:44.490" v="6" actId="1076"/>
          <ac:picMkLst>
            <pc:docMk/>
            <pc:sldMk cId="301697768" sldId="259"/>
            <ac:picMk id="2" creationId="{668FDCAC-4755-9F07-5691-C18F4D956673}"/>
          </ac:picMkLst>
        </pc:picChg>
        <pc:picChg chg="mod">
          <ac:chgData name="dr vidya channe" userId="53786bc307fc2c3a" providerId="LiveId" clId="{3233982E-943B-4A52-8829-5C8E8C04A10D}" dt="2023-02-16T10:43:53.358" v="5" actId="1076"/>
          <ac:picMkLst>
            <pc:docMk/>
            <pc:sldMk cId="301697768" sldId="259"/>
            <ac:picMk id="7" creationId="{2DAB877B-41D6-103F-ED04-F20D25A9D7BB}"/>
          </ac:picMkLst>
        </pc:picChg>
        <pc:picChg chg="del mod">
          <ac:chgData name="dr vidya channe" userId="53786bc307fc2c3a" providerId="LiveId" clId="{3233982E-943B-4A52-8829-5C8E8C04A10D}" dt="2023-02-16T10:27:46.971" v="2" actId="21"/>
          <ac:picMkLst>
            <pc:docMk/>
            <pc:sldMk cId="301697768" sldId="259"/>
            <ac:picMk id="9" creationId="{BC6B0ED6-47B2-DFD7-4ECB-5753F5C517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2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7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341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39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727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56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85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9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4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6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6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7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0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5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4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1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77E0-0F18-42E3-BF47-7262EAC8B755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7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552F2F-56A0-170A-CE4C-D503F61C714F}"/>
              </a:ext>
            </a:extLst>
          </p:cNvPr>
          <p:cNvSpPr txBox="1"/>
          <p:nvPr/>
        </p:nvSpPr>
        <p:spPr>
          <a:xfrm>
            <a:off x="1691899" y="568177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190" y="153290"/>
            <a:ext cx="1444877" cy="12010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VIJAYSINH MORE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“DIGITAL WORKFLOW IN</a:t>
            </a:r>
            <a:r>
              <a:rPr lang="en-US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  <a:ea typeface="Arial" panose="020B0604020202020204" pitchFamily="34" charset="0"/>
              </a:rPr>
              <a:t> IMPLANT DENTISTRY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20/12/22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DATED 20/12/22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Kamble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163715" y="3430582"/>
            <a:ext cx="689886" cy="62189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62800" y="5410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Dr </a:t>
            </a:r>
            <a:r>
              <a:rPr lang="en-US" sz="1200" b="1" dirty="0" err="1"/>
              <a:t>Arunchaleshwar</a:t>
            </a:r>
            <a:r>
              <a:rPr lang="en-US" sz="1200" b="1" dirty="0"/>
              <a:t> </a:t>
            </a:r>
            <a:r>
              <a:rPr lang="en-US" sz="1200" b="1" dirty="0" err="1"/>
              <a:t>balkunde</a:t>
            </a:r>
            <a:endParaRPr lang="en-US" sz="1200" b="1" dirty="0"/>
          </a:p>
          <a:p>
            <a:r>
              <a:rPr lang="en-US" sz="1200" b="1" dirty="0"/>
              <a:t>MSDC OBSERVER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 l="39141" t="40972" r="38889" b="37500"/>
          <a:stretch>
            <a:fillRect/>
          </a:stretch>
        </p:blipFill>
        <p:spPr bwMode="auto">
          <a:xfrm>
            <a:off x="7251700" y="6045201"/>
            <a:ext cx="1131404" cy="62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697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740</TotalTime>
  <Words>99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Rounded MT Bold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dr vidya channe</cp:lastModifiedBy>
  <cp:revision>20</cp:revision>
  <dcterms:created xsi:type="dcterms:W3CDTF">2017-09-13T07:13:07Z</dcterms:created>
  <dcterms:modified xsi:type="dcterms:W3CDTF">2023-02-17T10:39:49Z</dcterms:modified>
</cp:coreProperties>
</file>