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4F6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512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477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9341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7839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50727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3956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1485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549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684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06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166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207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710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525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5848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871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077E0-0F18-42E3-BF47-7262EAC8B755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087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137" y="298908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172" y="308867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 Rounded MT Bold" panose="020F0704030504030204" pitchFamily="34" charset="0"/>
              </a:rPr>
              <a:t>                      WE  THANK   </a:t>
            </a:r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DR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</a:t>
            </a:r>
            <a:r>
              <a:rPr lang="en-IN" sz="18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CHHEDA   </a:t>
            </a:r>
            <a:r>
              <a:rPr lang="en-US" dirty="0" smtClean="0">
                <a:latin typeface="Arial Rounded MT Bold" panose="020F0704030504030204" pitchFamily="34" charset="0"/>
              </a:rPr>
              <a:t>FOR </a:t>
            </a:r>
            <a:r>
              <a:rPr lang="en-US" dirty="0">
                <a:latin typeface="Arial Rounded MT Bold" panose="020F0704030504030204" pitchFamily="34" charset="0"/>
              </a:rPr>
              <a:t>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 Rounded MT Bold" panose="020F0704030504030204" pitchFamily="34" charset="0"/>
              </a:rPr>
              <a:t>                   MSDC/CDE/12/2022-2023 </a:t>
            </a:r>
            <a:r>
              <a:rPr lang="en-US" dirty="0">
                <a:latin typeface="Arial Rounded MT Bold" panose="020F0704030504030204" pitchFamily="34" charset="0"/>
              </a:rPr>
              <a:t>DATED 23/1/23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40202" r="14477" b="1876"/>
          <a:stretch/>
        </p:blipFill>
        <p:spPr>
          <a:xfrm rot="16200000">
            <a:off x="4711505" y="4332678"/>
            <a:ext cx="726838" cy="43238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63354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Dr Arun </a:t>
            </a:r>
            <a:r>
              <a:rPr lang="en-US" sz="1400" dirty="0" err="1"/>
              <a:t>Balkunde</a:t>
            </a:r>
            <a:endParaRPr lang="en-US" sz="1400" dirty="0"/>
          </a:p>
          <a:p>
            <a:r>
              <a:rPr lang="en-US" sz="1400" dirty="0"/>
              <a:t> MSDC Observer  </a:t>
            </a:r>
            <a:endParaRPr lang="en-IN" sz="1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77691" y="6037912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1697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09476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072359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92754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706831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53434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17496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64490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17769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902465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315129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77536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012832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015459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287399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620615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17122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18871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08086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3933864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739774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434983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4396286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4011564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880776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7654066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9180193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4440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450460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353094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974139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3842675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3205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009752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789264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879564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710355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177437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4913964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5028878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269724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78551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76178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32102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34439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1631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552F2F-56A0-170A-CE4C-D503F61C714F}"/>
              </a:ext>
            </a:extLst>
          </p:cNvPr>
          <p:cNvSpPr txBox="1"/>
          <p:nvPr/>
        </p:nvSpPr>
        <p:spPr>
          <a:xfrm>
            <a:off x="1691899" y="548926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xmlns="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280"/>
            <a:ext cx="1444877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B0ED6-47B2-DFD7-4ECB-5753F5C5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566" y="178238"/>
            <a:ext cx="1143000" cy="1181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31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CHHEDA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23/01/2023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</a:t>
            </a:r>
            <a:r>
              <a:rPr lang="en-US">
                <a:latin typeface="Arial Rounded MT Bold" panose="020F0704030504030204" pitchFamily="34" charset="0"/>
              </a:rPr>
              <a:t>DATED 23/1/23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Dr.Anand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211841" y="3268255"/>
            <a:ext cx="689886" cy="6218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79ECD7-C69A-0E33-EC38-7F3F77162073}"/>
              </a:ext>
            </a:extLst>
          </p:cNvPr>
          <p:cNvSpPr txBox="1"/>
          <p:nvPr/>
        </p:nvSpPr>
        <p:spPr>
          <a:xfrm>
            <a:off x="7336004" y="5411103"/>
            <a:ext cx="207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Dr Arun </a:t>
            </a:r>
            <a:r>
              <a:rPr lang="en-US" sz="1400" b="1" dirty="0" err="1"/>
              <a:t>Balkunde</a:t>
            </a:r>
            <a:endParaRPr lang="en-US" sz="1400" b="1" dirty="0"/>
          </a:p>
          <a:p>
            <a:r>
              <a:rPr lang="en-US" sz="1400" b="1" dirty="0"/>
              <a:t> MSDC Observer  </a:t>
            </a:r>
            <a:endParaRPr lang="en-IN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962B335-0816-16B0-D75D-49BADC0B6F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4628" y="5945708"/>
            <a:ext cx="1649724" cy="820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4831935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770</TotalTime>
  <Words>4091</Words>
  <Application>Microsoft Office PowerPoint</Application>
  <PresentationFormat>On-screen Show (4:3)</PresentationFormat>
  <Paragraphs>939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Facet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Sony</cp:lastModifiedBy>
  <cp:revision>28</cp:revision>
  <dcterms:created xsi:type="dcterms:W3CDTF">2017-09-13T07:13:07Z</dcterms:created>
  <dcterms:modified xsi:type="dcterms:W3CDTF">2023-03-04T04:14:42Z</dcterms:modified>
</cp:coreProperties>
</file>