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4F6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512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477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93419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7839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750727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3956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1485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549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684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206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166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207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710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525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5848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871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087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85E229E-B4FA-44F0-C94D-7D7BA4735837}"/>
              </a:ext>
            </a:extLst>
          </p:cNvPr>
          <p:cNvSpPr txBox="1"/>
          <p:nvPr/>
        </p:nvSpPr>
        <p:spPr>
          <a:xfrm>
            <a:off x="1054509" y="256524"/>
            <a:ext cx="7034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Black" panose="020B0A04020102020204" pitchFamily="34" charset="0"/>
                <a:sym typeface="Calibri" panose="020F0502020204030204" pitchFamily="34" charset="0"/>
              </a:rPr>
              <a:t>    M.I.D.S.R DENTAL COLLEGE,</a:t>
            </a:r>
            <a:r>
              <a:rPr lang="en-US" altLang="en-US" sz="1800" b="1" dirty="0">
                <a:latin typeface="Arial Black" panose="020B0A04020102020204" pitchFamily="34" charset="0"/>
                <a:sym typeface="Calibri" panose="020F0502020204030204" pitchFamily="34" charset="0"/>
              </a:rPr>
              <a:t> LATUR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2552F2F-56A0-170A-CE4C-D503F61C714F}"/>
              </a:ext>
            </a:extLst>
          </p:cNvPr>
          <p:cNvSpPr txBox="1"/>
          <p:nvPr/>
        </p:nvSpPr>
        <p:spPr>
          <a:xfrm>
            <a:off x="1691899" y="568177"/>
            <a:ext cx="6061587" cy="144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Department of Prosthodontics and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32423"/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Crown &amp; Bridge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sym typeface="Calibri" panose="020F0502020204030204" pitchFamily="34" charset="0"/>
              </a:rPr>
              <a:t>CDE WORKSHOP</a:t>
            </a: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="" xmlns:a16="http://schemas.microsoft.com/office/drawing/2014/main" id="{CDE61C68-6D2B-9809-477E-FD2C02783EEF}"/>
              </a:ext>
            </a:extLst>
          </p:cNvPr>
          <p:cNvSpPr/>
          <p:nvPr/>
        </p:nvSpPr>
        <p:spPr>
          <a:xfrm>
            <a:off x="2701158" y="2060028"/>
            <a:ext cx="4230583" cy="643342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CERTIFICATE OF APPRECIATION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DAB877B-41D6-103F-ED04-F20D25A9D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691" y="194405"/>
            <a:ext cx="1444877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BC6B0ED6-47B2-DFD7-4ECB-5753F5C5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738" y="321929"/>
            <a:ext cx="1143000" cy="1181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D792162-945F-7BC4-B448-D238674D49AF}"/>
              </a:ext>
            </a:extLst>
          </p:cNvPr>
          <p:cNvSpPr txBox="1"/>
          <p:nvPr/>
        </p:nvSpPr>
        <p:spPr>
          <a:xfrm>
            <a:off x="973160" y="2748594"/>
            <a:ext cx="7197678" cy="2116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WE THANK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DR.RUTUPARN SASANE </a:t>
            </a:r>
            <a:r>
              <a:rPr lang="en-US" dirty="0">
                <a:latin typeface="Arial Rounded MT Bold" panose="020F0704030504030204" pitchFamily="34" charset="0"/>
              </a:rPr>
              <a:t>FOR CONDUCTING A CDE PROGRAMME ON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“USES OF DIGITALIZATION IN IMPLANTS’’</a:t>
            </a:r>
            <a:r>
              <a:rPr lang="en-US" dirty="0">
                <a:latin typeface="Arial Rounded MT Bold" panose="020F0704030504030204" pitchFamily="34" charset="0"/>
              </a:rPr>
              <a:t> , AT MIDSR DENTAL COLLEGE LATUR.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                       DATED 4/10/22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                 MSDC/CDE/12/2022-2023 DATED 4/10/22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FC2AF89-E930-0526-47F5-554A96172AFD}"/>
              </a:ext>
            </a:extLst>
          </p:cNvPr>
          <p:cNvSpPr txBox="1"/>
          <p:nvPr/>
        </p:nvSpPr>
        <p:spPr>
          <a:xfrm>
            <a:off x="309250" y="4977782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Kamble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217BA981-C085-D41B-057B-8D0B4F9EA549}"/>
              </a:ext>
            </a:extLst>
          </p:cNvPr>
          <p:cNvSpPr txBox="1"/>
          <p:nvPr/>
        </p:nvSpPr>
        <p:spPr>
          <a:xfrm>
            <a:off x="4974166" y="4952157"/>
            <a:ext cx="263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Dr. </a:t>
            </a:r>
            <a:r>
              <a:rPr lang="en-US" sz="1200" dirty="0" err="1">
                <a:latin typeface="Arial Rounded MT Bold" panose="020F0704030504030204" pitchFamily="34" charset="0"/>
              </a:rPr>
              <a:t>Ajit</a:t>
            </a:r>
            <a:r>
              <a:rPr lang="en-US" sz="1200" dirty="0">
                <a:latin typeface="Arial Rounded MT Bold" panose="020F0704030504030204" pitchFamily="34" charset="0"/>
              </a:rPr>
              <a:t> </a:t>
            </a:r>
            <a:r>
              <a:rPr lang="en-US" sz="1200" dirty="0" err="1">
                <a:latin typeface="Arial Rounded MT Bold" panose="020F0704030504030204" pitchFamily="34" charset="0"/>
              </a:rPr>
              <a:t>Jankar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EA4E6FB-281A-9628-B82F-8A6499912052}"/>
              </a:ext>
            </a:extLst>
          </p:cNvPr>
          <p:cNvSpPr txBox="1"/>
          <p:nvPr/>
        </p:nvSpPr>
        <p:spPr>
          <a:xfrm>
            <a:off x="2829776" y="4976126"/>
            <a:ext cx="2271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Dr.Suresh</a:t>
            </a:r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2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2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3329851" y="2715931"/>
            <a:ext cx="719335" cy="64844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6977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780</TotalTime>
  <Words>77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Sony</cp:lastModifiedBy>
  <cp:revision>21</cp:revision>
  <dcterms:created xsi:type="dcterms:W3CDTF">2017-09-13T07:13:07Z</dcterms:created>
  <dcterms:modified xsi:type="dcterms:W3CDTF">2023-02-28T06:39:34Z</dcterms:modified>
</cp:coreProperties>
</file>