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0570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6689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2384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9994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9733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8267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6184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2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917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574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6969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077E0-0F18-42E3-BF47-7262EAC8B755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3F310-8B5A-4BB7-9B88-4B4E092979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1926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5338" y="-31836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7" descr="0101 cop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3889" b="41666"/>
          <a:stretch>
            <a:fillRect/>
          </a:stretch>
        </p:blipFill>
        <p:spPr bwMode="auto">
          <a:xfrm>
            <a:off x="9181952" y="90155"/>
            <a:ext cx="1446208" cy="1201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8" descr="COLLEGE &amp; HOSPITAL BOARDS copy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504" t="14285" r="13182" b="12500"/>
          <a:stretch>
            <a:fillRect/>
          </a:stretch>
        </p:blipFill>
        <p:spPr bwMode="auto">
          <a:xfrm>
            <a:off x="1589604" y="77276"/>
            <a:ext cx="1143488" cy="1201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AutoShape 17" descr="data:image/jpeg;base64,/9j/4AAQSkZJRgABAQAAAQABAAD/2wCEAAkGBxMTERIUEBQUFRUQFhQUFxcTFxgVGxkWGRgXGhYWFxUYHCggGBolHBcVITEhJTUrLi4vGCI0ODM4Qyg5LjcBCgoKDg0OGxAQGzQiICYxMTcrLDYyLDAyNywvNjQ0LC0wNywsLzA0LTQsLCwsLDQsLywsLCwsLCwsLCw0NCwsLP/AABEIAHEAtgMBEQACEQEDEQH/xAAbAAEAAgMBAQAAAAAAAAAAAAAABAUBAgMHBv/EADsQAAIBAwMCAwYCCAUFAAAAAAECAwAEEQUSITFBBhNRByJhcYGRFKEjMjVCdLGysxXB0eHwCDRzdYL/xAAaAQEAAwEBAQAAAAAAAAAAAAAAAgMEAQUG/8QAJREBAAICAQQDAAIDAAAAAAAAAAECAxEEEhMhMQVBUSJhQnHx/9oADAMBAAIRAxEAPwD3GgUCgUCgUCgUCgUCgUCg1dwBkkAfHiuTaKxufDsRv0zmuuM0CgUCgUCgUCgUCgUCgUCgUCgUCgUCgUHK4gV12sMjIP1ByKhkx1yVmt43CVbTWdwjWk7l3VkKhThTg8jsd3es+LJlnLalq6iPU/qy9axWLRPmfabWtSzQKBQKBQKBQKBQKBQKBQKBQKBQKBQKBQQNYgkdAIjyCCRnGR6ZrFz8OXLhmuKdSv496Uvu8OtrMP1WK7x1UHOPhVmDJqIpeY6/uIQyV/yiPH6lVpVlAoFAoFAoFAoFAoFAoFAoFAoFAoFAoMGgo4bF4pHZnQRsclmOD1zjnvXiRwr4eTbP1xFZ97bpzVyY4pqeqF1G4IyCCD6c17NbRaN1ncMUxMTqW9ScKBQKBQKBQKBQKBQKBQKBQKBQKBQKBQUniS1kby2QFghOVHXtg47/AO9eP8xxcmfFEY/Ovpt4WWlJmLeN/adphcrmRdpOBjvx3P8AztWrgd7tR3o1P5/UKM/RFtVnaVJIFGWIAHcnA+9bLXrWN2nUKoiZnUEcgYZUgj1BzSt62jdZ3BMTE6loLpNxUMNw6j0+fpUO/j6+31R1fiXbt09WvDd5lBAZgCemTjPyqVslazEWnW/TkVmfUNs1NFmgUCgUCgUCgUCgUCgUCgUCgjXN8iEKx95ugHJrNn5eHBMRedTPqFtMN7xMxHiGmoXeyF5F52gn6/EfCpZss0xWvXzqHMdOq8Vn7VGj32dxkkO7tk8fb0r53475G05LTnv79fj0OVx+nUUr4dvEkMjLGyAsFOWA5PPQ4716PzHHy5sEduN69wp4WSlLz1Tr+0zSXdlyybMAAZ4Jx8Kt+M73a1lr068Qq5MUi38Z2i22lypK5DLsckknrgnOMetUV+OzU5c5aWjpn3+/6W25FLYorMeYSr7TS8iSK+0oMdM8fD41q5fB7+SmSLdM1U4s/RSaTG4l2vrZmTajbSCDn1A7HFX8nDfLimlLdM/qGK9a33aNpEKkAA8n4VdSJisRadyrtMTO4b1NwoFAoFAoFAoFAoFAoIeqXvlRl8ZPAHzPrWbl8jsYbZNb0twYu5eKsadeeYoJKkkZO3t8OTVPA5kcnHFp1v7iPpLPi7dtfSt1bTZTMJYsNkKME4II+fasPyfx2XNkrlxT5ho43Ix1xzjutraJtmJcEt+sO3TGPtXq8emSuOIyzuftkyTXq/h6Vi2NtFKoAYseQuSQPQ4/1rz7cfg4M9dx/OfUeZae7yMmOfPj9XQOea9ePLEo9c8RfhmfdEzLHH5pZWGSNyrgL1JywrolaLrUdyZvKBxDJ5e44w/uq25cfu+9j6GgtKBQKBQKBQKBQKBQKBQKBQVb3UouCpVtmBtwMg9Mkn715uTNyK8uK9M9Ex9fv9tUY8c4erflYzRBlKsAQeCDXoWrFo1MbhmiZidw52tqkYwigA+lQw4MeGNY6xEf0lfJa87tO3erUCgqb3SS0olR9pwAeM9O4ry+Z8bHIy1yxaazH41YuT0Y5pMbhZxJgAenrXpVr0xEM0zuduc9nG/LorcY94A8ZDY+WQD9Kk4WllHECIkVAcZCgDoAB09AAPpQd6BQKBQKBQKBQKBQKBQcbpGKMEO1iCAfQ9jUMlbWpMVnU68SlSYi0TMbhiyRggEhy3fkn8zVfGpkpiiuSdz+pZJrNt19O9XqygUCgppvEkK38did/nSRGcce7syw5bPXKmgk6zHK0eIeuRkA4JXuAaxc+ma+Ca4Z1ZfxrUrk3k9JFju2DeNp9M5x9at4vc7UdyNT+e0MnT1fxnaRWhWUCgUCg839uutXFrYwSWsrxO1yikoSCV8uU7TjtkD7UGg8G6tJF576rKl2V3CNAohVuoj2gcjtnH3oKjwxqeq60XR5zYxWf6GdoAN8s/O7B/cAA5A4579gsrG+vdL1K2tLu5a7tdQykMkgHmRyrj3SRyQdy/DnjGDQfaeOLt4tOvJImKPHBIysOoYKcEUGngO8ebTbOWZi8kkKMzHqWI5JoKTTdWnbxBd27SMYY7aN1j42hjtyRQc/bTqs9tp6yWsjxyedGMocEg590/A0EJPB2rSxCeTVZY7phvEaKBChPIjKjqB0Jx96D7K786PT5fOkDTJbybpIxsBcIfeUZ93mgpPY7eyTaRbSTO0jsZss5LE4mkAyT8ABQVXiHXr691F9O0uRYFtlBubkqGZS37iAjrjv1znkY5Cn8caTf6fbxzjVbuUmaKMqxABDHnpQetzTBEZ3OFRSzE9gBkn7UHl2iXGp600lxHdNY2IYpCsSjzJNpILljz149OMAcZIRtK0mW28TW8c1zLdMbF3DzY3AF5BsGO2QT/8AVB61eTFI3YAsVBOB3qvLeaUm0RuYj0lSsWtETOmmn3HmIG9fgRz361VxM858UXmNT+f9Sy4+i81Sa0qygUCgUHlP/UX+z7b+LT+1NQeq0Hm3sV6ar/7Cb/Kgx7Vf2hoH8Yf6oaD7PxhYPPYXcMfLywyKo9WKnA+p4oPkPZj4zsxp0MM8yQS2aeVLHOwjZSnG7DY4/l0oKrwJr0V74hvpoDmPyFRWxjcEKjcAexOaC29uv7Oj/iYf50HoooK/xH/2d1/4Jv6GoPlPYf8AsS0+c/8AfkoKE6iNH1q7kvAy2uqbGScAsqOOqvjkc5/I0G/tW8SWl3YhbWeOYx3FszeWd20M5AyRx1HTrQelapZedbTQ5x58Tx59N6Fc/nQeX+znxlDp0P8Ahuqn8NNaM4VnU7JEZiwYMBjqTyeoA70HW31q3u/FFtJaypKi2DIWQ5AYPKSPnhh96D1aRsAk9AM1yZ1GzW3O0nV1DL0PSqsGamakXp6lO9Jpaay7VcgUCgUCgh6ppUFyoS5hjmVTuCyorgNgjIDDrgkfWgmUESw02GHf5EUcfmMXfy1C7nPVmx1PxoF5pkMrRvNFHI0Dbo2dQxRuPeQke6eByPSgl0Hy/ifw5pR3XV/BbjZgtLIAvy3EfrenOaD5P2ast3ql9fW0fl2axpbQnbsD7McqvGAAPzHyoPSdR06GdQlxHHKoIYLIocbh0OD3oJdBpLGGUqwBVgQQeQQeCCO4oOOn2MUMYjgjSONM4SNQqjJycKOBkkn60G15ZxyoUmRJEbgrIoZT81PBoKuDwlYIrIlpbBWKswESYLLypPHOM8emaC6oIWp6Nb3AAuYIZgOnmxq+PluBxQRtP8NWVu4kgtbeJwCA8cSI2D1G4DPNBb0GFUDoMfKuRER6Ga6FAoFAoFAoFAoFBF1LToriMxzxrJG2CUcZBwcjI780HW2t0jRUjVURRhVQBQB6ADgCgpfGMpVLbb3vLUdAeDIM9aD5fQ5bySPTN99Mf8RhMkp2Q5BVA48ohPcyDtOc9M9eaCvi8RTNIy3Gotb+RBIEbbF+lliu7iEM0ZQ+YzLHGCq45PGM0EqHV5Q7maU2YuLiH8RIAp8pvwcDCHc4Kx7mJG4/IckUGnh2+urqZ40v5gkVtLIroIW3sLy7ijdiYzkBYkGBwcc0Fj7PL7zZ7l5Ziss7RzC33DayPb2/6dVI3Y3B1yDj3elBVnxDMt2EkvDKz3XlBLWe3bAaQiNTbmPfhRgPzkYY0Hd/FcjWtnGl3Gl3+Gna4LlAI5EhbLTe6RHtkHccHsQMUFZNrRljkRrqRwjWkzSpPBOsKC5QPIWijXy2AyfeyMA+hoJeo+I5w0ojvPeiZVgDSQorphfLkZTGWuRKSwzH0xhRkGgly3155Us4vJFP48WgTbEyIjyrF7uUyWUvuBJ6gAgjig+o8NzSie8t5ZWmFu0RR5AofbJHuKsVADYIODjoaD6GgUCgUCgUCgUCgUCgwVoMBRxwOOlBDGlReebjb+kaNYSe2xWZxhegO525oJhQHOQOevFAVAOgA+QoAjHXA446dvSgwIlzkAZ9cCgrH0QNdi4diRGhWOLACq7ZDyE9WYrheegHHWgsxEozgDnrwKDHkrkHauV6HA4+XpQbbB6D1+vrQZ2/nQZoFAoFAoFAoFAoFAoFAoFAoFAoFAoFAoFAoFAoFAoP/9k="/>
          <p:cNvSpPr>
            <a:spLocks noChangeAspect="1" noChangeArrowheads="1"/>
          </p:cNvSpPr>
          <p:nvPr/>
        </p:nvSpPr>
        <p:spPr bwMode="auto">
          <a:xfrm>
            <a:off x="1679575" y="-138112"/>
            <a:ext cx="304800" cy="29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IN" altLang="en-US" sz="1800"/>
          </a:p>
        </p:txBody>
      </p:sp>
      <p:sp>
        <p:nvSpPr>
          <p:cNvPr id="3080" name="AutoShape 19" descr="data:image/jpeg;base64,/9j/4AAQSkZJRgABAQAAAQABAAD/2wCEAAkGBxMTERIUEBQUFRUQFhQUFxcTFxgVGxkWGRgXGhYWFxUYHCggGBolHBcVITEhJTUrLi4vGCI0ODM4Qyg5LjcBCgoKDg0OGxAQGzQiICYxMTcrLDYyLDAyNywvNjQ0LC0wNywsLzA0LTQsLCwsLDQsLywsLCwsLCwsLCw0NCwsLP/AABEIAHEAtgMBEQACEQEDEQH/xAAbAAEAAgMBAQAAAAAAAAAAAAAABAUBAgMHBv/EADsQAAIBAwMCAwYCCAUFAAAAAAECAwAEEQUSITFBBhNRByJhcYGRFKEjMjVCdLGysxXB0eHwCDRzdYL/xAAaAQEAAwEBAQAAAAAAAAAAAAAAAgMEAQUG/8QAJREBAAICAQQDAAIDAAAAAAAAAAECAxEEEhMhMQVBUSJhQnHx/9oADAMBAAIRAxEAPwD3GgUCgUCgUCgUCgUCgUCg1dwBkkAfHiuTaKxufDsRv0zmuuM0CgUCgUCgUCgUCgUCgUCgUCgUCgUCgUHK4gV12sMjIP1ByKhkx1yVmt43CVbTWdwjWk7l3VkKhThTg8jsd3es+LJlnLalq6iPU/qy9axWLRPmfabWtSzQKBQKBQKBQKBQKBQKBQKBQKBQKBQKBQQNYgkdAIjyCCRnGR6ZrFz8OXLhmuKdSv496Uvu8OtrMP1WK7x1UHOPhVmDJqIpeY6/uIQyV/yiPH6lVpVlAoFAoFAoFAoFAoFAoFAoFAoFAoFAoMGgo4bF4pHZnQRsclmOD1zjnvXiRwr4eTbP1xFZ97bpzVyY4pqeqF1G4IyCCD6c17NbRaN1ncMUxMTqW9ScKBQKBQKBQKBQKBQKBQKBQKBQKBQKBQUniS1kby2QFghOVHXtg47/AO9eP8xxcmfFEY/Ovpt4WWlJmLeN/adphcrmRdpOBjvx3P8AztWrgd7tR3o1P5/UKM/RFtVnaVJIFGWIAHcnA+9bLXrWN2nUKoiZnUEcgYZUgj1BzSt62jdZ3BMTE6loLpNxUMNw6j0+fpUO/j6+31R1fiXbt09WvDd5lBAZgCemTjPyqVslazEWnW/TkVmfUNs1NFmgUCgUCgUCgUCgUCgUCgUCgjXN8iEKx95ugHJrNn5eHBMRedTPqFtMN7xMxHiGmoXeyF5F52gn6/EfCpZss0xWvXzqHMdOq8Vn7VGj32dxkkO7tk8fb0r53475G05LTnv79fj0OVx+nUUr4dvEkMjLGyAsFOWA5PPQ4716PzHHy5sEduN69wp4WSlLz1Tr+0zSXdlyybMAAZ4Jx8Kt+M73a1lr068Qq5MUi38Z2i22lypK5DLsckknrgnOMetUV+OzU5c5aWjpn3+/6W25FLYorMeYSr7TS8iSK+0oMdM8fD41q5fB7+SmSLdM1U4s/RSaTG4l2vrZmTajbSCDn1A7HFX8nDfLimlLdM/qGK9a33aNpEKkAA8n4VdSJisRadyrtMTO4b1NwoFAoFAoFAoFAoFAoIeqXvlRl8ZPAHzPrWbl8jsYbZNb0twYu5eKsadeeYoJKkkZO3t8OTVPA5kcnHFp1v7iPpLPi7dtfSt1bTZTMJYsNkKME4II+fasPyfx2XNkrlxT5ho43Ix1xzjutraJtmJcEt+sO3TGPtXq8emSuOIyzuftkyTXq/h6Vi2NtFKoAYseQuSQPQ4/1rz7cfg4M9dx/OfUeZae7yMmOfPj9XQOea9ePLEo9c8RfhmfdEzLHH5pZWGSNyrgL1JywrolaLrUdyZvKBxDJ5e44w/uq25cfu+9j6GgtKBQKBQKBQKBQKBQKBQKBQVb3UouCpVtmBtwMg9Mkn715uTNyK8uK9M9Ex9fv9tUY8c4erflYzRBlKsAQeCDXoWrFo1MbhmiZidw52tqkYwigA+lQw4MeGNY6xEf0lfJa87tO3erUCgqb3SS0olR9pwAeM9O4ry+Z8bHIy1yxaazH41YuT0Y5pMbhZxJgAenrXpVr0xEM0zuduc9nG/LorcY94A8ZDY+WQD9Kk4WllHECIkVAcZCgDoAB09AAPpQd6BQKBQKBQKBQKBQKBQcbpGKMEO1iCAfQ9jUMlbWpMVnU68SlSYi0TMbhiyRggEhy3fkn8zVfGpkpiiuSdz+pZJrNt19O9XqygUCgppvEkK38did/nSRGcce7syw5bPXKmgk6zHK0eIeuRkA4JXuAaxc+ma+Ca4Z1ZfxrUrk3k9JFju2DeNp9M5x9at4vc7UdyNT+e0MnT1fxnaRWhWUCgUCg839uutXFrYwSWsrxO1yikoSCV8uU7TjtkD7UGg8G6tJF576rKl2V3CNAohVuoj2gcjtnH3oKjwxqeq60XR5zYxWf6GdoAN8s/O7B/cAA5A4579gsrG+vdL1K2tLu5a7tdQykMkgHmRyrj3SRyQdy/DnjGDQfaeOLt4tOvJImKPHBIysOoYKcEUGngO8ebTbOWZi8kkKMzHqWI5JoKTTdWnbxBd27SMYY7aN1j42hjtyRQc/bTqs9tp6yWsjxyedGMocEg590/A0EJPB2rSxCeTVZY7phvEaKBChPIjKjqB0Jx96D7K786PT5fOkDTJbybpIxsBcIfeUZ93mgpPY7eyTaRbSTO0jsZss5LE4mkAyT8ABQVXiHXr691F9O0uRYFtlBubkqGZS37iAjrjv1znkY5Cn8caTf6fbxzjVbuUmaKMqxABDHnpQetzTBEZ3OFRSzE9gBkn7UHl2iXGp600lxHdNY2IYpCsSjzJNpILljz149OMAcZIRtK0mW28TW8c1zLdMbF3DzY3AF5BsGO2QT/8AVB61eTFI3YAsVBOB3qvLeaUm0RuYj0lSsWtETOmmn3HmIG9fgRz361VxM858UXmNT+f9Sy4+i81Sa0qygUCgUHlP/UX+z7b+LT+1NQeq0Hm3sV6ar/7Cb/Kgx7Vf2hoH8Yf6oaD7PxhYPPYXcMfLywyKo9WKnA+p4oPkPZj4zsxp0MM8yQS2aeVLHOwjZSnG7DY4/l0oKrwJr0V74hvpoDmPyFRWxjcEKjcAexOaC29uv7Oj/iYf50HoooK/xH/2d1/4Jv6GoPlPYf8AsS0+c/8AfkoKE6iNH1q7kvAy2uqbGScAsqOOqvjkc5/I0G/tW8SWl3YhbWeOYx3FszeWd20M5AyRx1HTrQelapZedbTQ5x58Tx59N6Fc/nQeX+znxlDp0P8Ahuqn8NNaM4VnU7JEZiwYMBjqTyeoA70HW31q3u/FFtJaypKi2DIWQ5AYPKSPnhh96D1aRsAk9AM1yZ1GzW3O0nV1DL0PSqsGamakXp6lO9Jpaay7VcgUCgUCgh6ppUFyoS5hjmVTuCyorgNgjIDDrgkfWgmUESw02GHf5EUcfmMXfy1C7nPVmx1PxoF5pkMrRvNFHI0Dbo2dQxRuPeQke6eByPSgl0Hy/ifw5pR3XV/BbjZgtLIAvy3EfrenOaD5P2ast3ql9fW0fl2axpbQnbsD7McqvGAAPzHyoPSdR06GdQlxHHKoIYLIocbh0OD3oJdBpLGGUqwBVgQQeQQeCCO4oOOn2MUMYjgjSONM4SNQqjJycKOBkkn60G15ZxyoUmRJEbgrIoZT81PBoKuDwlYIrIlpbBWKswESYLLypPHOM8emaC6oIWp6Nb3AAuYIZgOnmxq+PluBxQRtP8NWVu4kgtbeJwCA8cSI2D1G4DPNBb0GFUDoMfKuRER6Ga6FAoFAoFAoFAoFBF1LToriMxzxrJG2CUcZBwcjI780HW2t0jRUjVURRhVQBQB6ADgCgpfGMpVLbb3vLUdAeDIM9aD5fQ5bySPTN99Mf8RhMkp2Q5BVA48ohPcyDtOc9M9eaCvi8RTNIy3Gotb+RBIEbbF+lliu7iEM0ZQ+YzLHGCq45PGM0EqHV5Q7maU2YuLiH8RIAp8pvwcDCHc4Kx7mJG4/IckUGnh2+urqZ40v5gkVtLIroIW3sLy7ijdiYzkBYkGBwcc0Fj7PL7zZ7l5Ziss7RzC33DayPb2/6dVI3Y3B1yDj3elBVnxDMt2EkvDKz3XlBLWe3bAaQiNTbmPfhRgPzkYY0Hd/FcjWtnGl3Gl3+Gna4LlAI5EhbLTe6RHtkHccHsQMUFZNrRljkRrqRwjWkzSpPBOsKC5QPIWijXy2AyfeyMA+hoJeo+I5w0ojvPeiZVgDSQorphfLkZTGWuRKSwzH0xhRkGgly3155Us4vJFP48WgTbEyIjyrF7uUyWUvuBJ6gAgjig+o8NzSie8t5ZWmFu0RR5AofbJHuKsVADYIODjoaD6GgUCgUCgUCgUCgUCgwVoMBRxwOOlBDGlReebjb+kaNYSe2xWZxhegO525oJhQHOQOevFAVAOgA+QoAjHXA446dvSgwIlzkAZ9cCgrH0QNdi4diRGhWOLACq7ZDyE9WYrheegHHWgsxEozgDnrwKDHkrkHauV6HA4+XpQbbB6D1+vrQZ2/nQZoFAoFAoFAoFAoFAoFAoFAoFAoFAoFAoFAoFAoFAoP/9k="/>
          <p:cNvSpPr>
            <a:spLocks noChangeAspect="1" noChangeArrowheads="1"/>
          </p:cNvSpPr>
          <p:nvPr/>
        </p:nvSpPr>
        <p:spPr bwMode="auto">
          <a:xfrm>
            <a:off x="1679575" y="-138112"/>
            <a:ext cx="304800" cy="29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IN" altLang="en-US" sz="1800"/>
          </a:p>
        </p:txBody>
      </p:sp>
      <p:sp>
        <p:nvSpPr>
          <p:cNvPr id="3081" name="AutoShape 21" descr="data:image/jpeg;base64,/9j/4AAQSkZJRgABAQAAAQABAAD/2wCEAAkGBxMTERIUEBQUFRUQFhQUFxcTFxgVGxkWGRgXGhYWFxUYHCggGBolHBcVITEhJTUrLi4vGCI0ODM4Qyg5LjcBCgoKDg0OGxAQGzQiICYxMTcrLDYyLDAyNywvNjQ0LC0wNywsLzA0LTQsLCwsLDQsLywsLCwsLCwsLCw0NCwsLP/AABEIAHEAtgMBEQACEQEDEQH/xAAbAAEAAgMBAQAAAAAAAAAAAAAABAUBAgMHBv/EADsQAAIBAwMCAwYCCAUFAAAAAAECAwAEEQUSITFBBhNRByJhcYGRFKEjMjVCdLGysxXB0eHwCDRzdYL/xAAaAQEAAwEBAQAAAAAAAAAAAAAAAgMEAQUG/8QAJREBAAICAQQDAAIDAAAAAAAAAAECAxEEEhMhMQVBUSJhQnHx/9oADAMBAAIRAxEAPwD3GgUCgUCgUCgUCgUCgUCg1dwBkkAfHiuTaKxufDsRv0zmuuM0CgUCgUCgUCgUCgUCgUCgUCgUCgUCgUHK4gV12sMjIP1ByKhkx1yVmt43CVbTWdwjWk7l3VkKhThTg8jsd3es+LJlnLalq6iPU/qy9axWLRPmfabWtSzQKBQKBQKBQKBQKBQKBQKBQKBQKBQKBQQNYgkdAIjyCCRnGR6ZrFz8OXLhmuKdSv496Uvu8OtrMP1WK7x1UHOPhVmDJqIpeY6/uIQyV/yiPH6lVpVlAoFAoFAoFAoFAoFAoFAoFAoFAoFAoMGgo4bF4pHZnQRsclmOD1zjnvXiRwr4eTbP1xFZ97bpzVyY4pqeqF1G4IyCCD6c17NbRaN1ncMUxMTqW9ScKBQKBQKBQKBQKBQKBQKBQKBQKBQKBQUniS1kby2QFghOVHXtg47/AO9eP8xxcmfFEY/Ovpt4WWlJmLeN/adphcrmRdpOBjvx3P8AztWrgd7tR3o1P5/UKM/RFtVnaVJIFGWIAHcnA+9bLXrWN2nUKoiZnUEcgYZUgj1BzSt62jdZ3BMTE6loLpNxUMNw6j0+fpUO/j6+31R1fiXbt09WvDd5lBAZgCemTjPyqVslazEWnW/TkVmfUNs1NFmgUCgUCgUCgUCgUCgUCgUCgjXN8iEKx95ugHJrNn5eHBMRedTPqFtMN7xMxHiGmoXeyF5F52gn6/EfCpZss0xWvXzqHMdOq8Vn7VGj32dxkkO7tk8fb0r53475G05LTnv79fj0OVx+nUUr4dvEkMjLGyAsFOWA5PPQ4716PzHHy5sEduN69wp4WSlLz1Tr+0zSXdlyybMAAZ4Jx8Kt+M73a1lr068Qq5MUi38Z2i22lypK5DLsckknrgnOMetUV+OzU5c5aWjpn3+/6W25FLYorMeYSr7TS8iSK+0oMdM8fD41q5fB7+SmSLdM1U4s/RSaTG4l2vrZmTajbSCDn1A7HFX8nDfLimlLdM/qGK9a33aNpEKkAA8n4VdSJisRadyrtMTO4b1NwoFAoFAoFAoFAoFAoIeqXvlRl8ZPAHzPrWbl8jsYbZNb0twYu5eKsadeeYoJKkkZO3t8OTVPA5kcnHFp1v7iPpLPi7dtfSt1bTZTMJYsNkKME4II+fasPyfx2XNkrlxT5ho43Ix1xzjutraJtmJcEt+sO3TGPtXq8emSuOIyzuftkyTXq/h6Vi2NtFKoAYseQuSQPQ4/1rz7cfg4M9dx/OfUeZae7yMmOfPj9XQOea9ePLEo9c8RfhmfdEzLHH5pZWGSNyrgL1JywrolaLrUdyZvKBxDJ5e44w/uq25cfu+9j6GgtKBQKBQKBQKBQKBQKBQKBQVb3UouCpVtmBtwMg9Mkn715uTNyK8uK9M9Ex9fv9tUY8c4erflYzRBlKsAQeCDXoWrFo1MbhmiZidw52tqkYwigA+lQw4MeGNY6xEf0lfJa87tO3erUCgqb3SS0olR9pwAeM9O4ry+Z8bHIy1yxaazH41YuT0Y5pMbhZxJgAenrXpVr0xEM0zuduc9nG/LorcY94A8ZDY+WQD9Kk4WllHECIkVAcZCgDoAB09AAPpQd6BQKBQKBQKBQKBQKBQcbpGKMEO1iCAfQ9jUMlbWpMVnU68SlSYi0TMbhiyRggEhy3fkn8zVfGpkpiiuSdz+pZJrNt19O9XqygUCgppvEkK38did/nSRGcce7syw5bPXKmgk6zHK0eIeuRkA4JXuAaxc+ma+Ca4Z1ZfxrUrk3k9JFju2DeNp9M5x9at4vc7UdyNT+e0MnT1fxnaRWhWUCgUCg839uutXFrYwSWsrxO1yikoSCV8uU7TjtkD7UGg8G6tJF576rKl2V3CNAohVuoj2gcjtnH3oKjwxqeq60XR5zYxWf6GdoAN8s/O7B/cAA5A4579gsrG+vdL1K2tLu5a7tdQykMkgHmRyrj3SRyQdy/DnjGDQfaeOLt4tOvJImKPHBIysOoYKcEUGngO8ebTbOWZi8kkKMzHqWI5JoKTTdWnbxBd27SMYY7aN1j42hjtyRQc/bTqs9tp6yWsjxyedGMocEg590/A0EJPB2rSxCeTVZY7phvEaKBChPIjKjqB0Jx96D7K786PT5fOkDTJbybpIxsBcIfeUZ93mgpPY7eyTaRbSTO0jsZss5LE4mkAyT8ABQVXiHXr691F9O0uRYFtlBubkqGZS37iAjrjv1znkY5Cn8caTf6fbxzjVbuUmaKMqxABDHnpQetzTBEZ3OFRSzE9gBkn7UHl2iXGp600lxHdNY2IYpCsSjzJNpILljz149OMAcZIRtK0mW28TW8c1zLdMbF3DzY3AF5BsGO2QT/8AVB61eTFI3YAsVBOB3qvLeaUm0RuYj0lSsWtETOmmn3HmIG9fgRz361VxM858UXmNT+f9Sy4+i81Sa0qygUCgUHlP/UX+z7b+LT+1NQeq0Hm3sV6ar/7Cb/Kgx7Vf2hoH8Yf6oaD7PxhYPPYXcMfLywyKo9WKnA+p4oPkPZj4zsxp0MM8yQS2aeVLHOwjZSnG7DY4/l0oKrwJr0V74hvpoDmPyFRWxjcEKjcAexOaC29uv7Oj/iYf50HoooK/xH/2d1/4Jv6GoPlPYf8AsS0+c/8AfkoKE6iNH1q7kvAy2uqbGScAsqOOqvjkc5/I0G/tW8SWl3YhbWeOYx3FszeWd20M5AyRx1HTrQelapZedbTQ5x58Tx59N6Fc/nQeX+znxlDp0P8Ahuqn8NNaM4VnU7JEZiwYMBjqTyeoA70HW31q3u/FFtJaypKi2DIWQ5AYPKSPnhh96D1aRsAk9AM1yZ1GzW3O0nV1DL0PSqsGamakXp6lO9Jpaay7VcgUCgUCgh6ppUFyoS5hjmVTuCyorgNgjIDDrgkfWgmUESw02GHf5EUcfmMXfy1C7nPVmx1PxoF5pkMrRvNFHI0Dbo2dQxRuPeQke6eByPSgl0Hy/ifw5pR3XV/BbjZgtLIAvy3EfrenOaD5P2ast3ql9fW0fl2axpbQnbsD7McqvGAAPzHyoPSdR06GdQlxHHKoIYLIocbh0OD3oJdBpLGGUqwBVgQQeQQeCCO4oOOn2MUMYjgjSONM4SNQqjJycKOBkkn60G15ZxyoUmRJEbgrIoZT81PBoKuDwlYIrIlpbBWKswESYLLypPHOM8emaC6oIWp6Nb3AAuYIZgOnmxq+PluBxQRtP8NWVu4kgtbeJwCA8cSI2D1G4DPNBb0GFUDoMfKuRER6Ga6FAoFAoFAoFAoFBF1LToriMxzxrJG2CUcZBwcjI780HW2t0jRUjVURRhVQBQB6ADgCgpfGMpVLbb3vLUdAeDIM9aD5fQ5bySPTN99Mf8RhMkp2Q5BVA48ohPcyDtOc9M9eaCvi8RTNIy3Gotb+RBIEbbF+lliu7iEM0ZQ+YzLHGCq45PGM0EqHV5Q7maU2YuLiH8RIAp8pvwcDCHc4Kx7mJG4/IckUGnh2+urqZ40v5gkVtLIroIW3sLy7ijdiYzkBYkGBwcc0Fj7PL7zZ7l5Ziss7RzC33DayPb2/6dVI3Y3B1yDj3elBVnxDMt2EkvDKz3XlBLWe3bAaQiNTbmPfhRgPzkYY0Hd/FcjWtnGl3Gl3+Gna4LlAI5EhbLTe6RHtkHccHsQMUFZNrRljkRrqRwjWkzSpPBOsKC5QPIWijXy2AyfeyMA+hoJeo+I5w0ojvPeiZVgDSQorphfLkZTGWuRKSwzH0xhRkGgly3155Us4vJFP48WgTbEyIjyrF7uUyWUvuBJ6gAgjig+o8NzSie8t5ZWmFu0RR5AofbJHuKsVADYIODjoaD6GgUCgUCgUCgUCgUCgwVoMBRxwOOlBDGlReebjb+kaNYSe2xWZxhegO525oJhQHOQOevFAVAOgA+QoAjHXA446dvSgwIlzkAZ9cCgrH0QNdi4diRGhWOLACq7ZDyE9WYrheegHHWgsxEozgDnrwKDHkrkHauV6HA4+XpQbbB6D1+vrQZ2/nQZoFAoFAoFAoFAoFAoFAoFAoFAoFAoFAoFAoFAoFAoP/9k="/>
          <p:cNvSpPr>
            <a:spLocks noChangeAspect="1" noChangeArrowheads="1"/>
          </p:cNvSpPr>
          <p:nvPr/>
        </p:nvSpPr>
        <p:spPr bwMode="auto">
          <a:xfrm>
            <a:off x="1679575" y="-138112"/>
            <a:ext cx="304800" cy="29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IN" altLang="en-US" sz="1800"/>
          </a:p>
        </p:txBody>
      </p:sp>
      <p:sp>
        <p:nvSpPr>
          <p:cNvPr id="3082" name="AutoShape 23" descr="data:image/jpeg;base64,/9j/4AAQSkZJRgABAQAAAQABAAD/2wCEAAkGBxMTERIUEBQUFRUQFhQUFxcTFxgVGxkWGRgXGhYWFxUYHCggGBolHBcVITEhJTUrLi4vGCI0ODM4Qyg5LjcBCgoKDg0OGxAQGzQiICYxMTcrLDYyLDAyNywvNjQ0LC0wNywsLzA0LTQsLCwsLDQsLywsLCwsLCwsLCw0NCwsLP/AABEIAHEAtgMBEQACEQEDEQH/xAAbAAEAAgMBAQAAAAAAAAAAAAAABAUBAgMHBv/EADsQAAIBAwMCAwYCCAUFAAAAAAECAwAEEQUSITFBBhNRByJhcYGRFKEjMjVCdLGysxXB0eHwCDRzdYL/xAAaAQEAAwEBAQAAAAAAAAAAAAAAAgMEAQUG/8QAJREBAAICAQQDAAIDAAAAAAAAAAECAxEEEhMhMQVBUSJhQnHx/9oADAMBAAIRAxEAPwD3GgUCgUCgUCgUCgUCgUCg1dwBkkAfHiuTaKxufDsRv0zmuuM0CgUCgUCgUCgUCgUCgUCgUCgUCgUCgUHK4gV12sMjIP1ByKhkx1yVmt43CVbTWdwjWk7l3VkKhThTg8jsd3es+LJlnLalq6iPU/qy9axWLRPmfabWtSzQKBQKBQKBQKBQKBQKBQKBQKBQKBQKBQQNYgkdAIjyCCRnGR6ZrFz8OXLhmuKdSv496Uvu8OtrMP1WK7x1UHOPhVmDJqIpeY6/uIQyV/yiPH6lVpVlAoFAoFAoFAoFAoFAoFAoFAoFAoFAoMGgo4bF4pHZnQRsclmOD1zjnvXiRwr4eTbP1xFZ97bpzVyY4pqeqF1G4IyCCD6c17NbRaN1ncMUxMTqW9ScKBQKBQKBQKBQKBQKBQKBQKBQKBQKBQUniS1kby2QFghOVHXtg47/AO9eP8xxcmfFEY/Ovpt4WWlJmLeN/adphcrmRdpOBjvx3P8AztWrgd7tR3o1P5/UKM/RFtVnaVJIFGWIAHcnA+9bLXrWN2nUKoiZnUEcgYZUgj1BzSt62jdZ3BMTE6loLpNxUMNw6j0+fpUO/j6+31R1fiXbt09WvDd5lBAZgCemTjPyqVslazEWnW/TkVmfUNs1NFmgUCgUCgUCgUCgUCgUCgUCgjXN8iEKx95ugHJrNn5eHBMRedTPqFtMN7xMxHiGmoXeyF5F52gn6/EfCpZss0xWvXzqHMdOq8Vn7VGj32dxkkO7tk8fb0r53475G05LTnv79fj0OVx+nUUr4dvEkMjLGyAsFOWA5PPQ4716PzHHy5sEduN69wp4WSlLz1Tr+0zSXdlyybMAAZ4Jx8Kt+M73a1lr068Qq5MUi38Z2i22lypK5DLsckknrgnOMetUV+OzU5c5aWjpn3+/6W25FLYorMeYSr7TS8iSK+0oMdM8fD41q5fB7+SmSLdM1U4s/RSaTG4l2vrZmTajbSCDn1A7HFX8nDfLimlLdM/qGK9a33aNpEKkAA8n4VdSJisRadyrtMTO4b1NwoFAoFAoFAoFAoFAoIeqXvlRl8ZPAHzPrWbl8jsYbZNb0twYu5eKsadeeYoJKkkZO3t8OTVPA5kcnHFp1v7iPpLPi7dtfSt1bTZTMJYsNkKME4II+fasPyfx2XNkrlxT5ho43Ix1xzjutraJtmJcEt+sO3TGPtXq8emSuOIyzuftkyTXq/h6Vi2NtFKoAYseQuSQPQ4/1rz7cfg4M9dx/OfUeZae7yMmOfPj9XQOea9ePLEo9c8RfhmfdEzLHH5pZWGSNyrgL1JywrolaLrUdyZvKBxDJ5e44w/uq25cfu+9j6GgtKBQKBQKBQKBQKBQKBQKBQVb3UouCpVtmBtwMg9Mkn715uTNyK8uK9M9Ex9fv9tUY8c4erflYzRBlKsAQeCDXoWrFo1MbhmiZidw52tqkYwigA+lQw4MeGNY6xEf0lfJa87tO3erUCgqb3SS0olR9pwAeM9O4ry+Z8bHIy1yxaazH41YuT0Y5pMbhZxJgAenrXpVr0xEM0zuduc9nG/LorcY94A8ZDY+WQD9Kk4WllHECIkVAcZCgDoAB09AAPpQd6BQKBQKBQKBQKBQKBQcbpGKMEO1iCAfQ9jUMlbWpMVnU68SlSYi0TMbhiyRggEhy3fkn8zVfGpkpiiuSdz+pZJrNt19O9XqygUCgppvEkK38did/nSRGcce7syw5bPXKmgk6zHK0eIeuRkA4JXuAaxc+ma+Ca4Z1ZfxrUrk3k9JFju2DeNp9M5x9at4vc7UdyNT+e0MnT1fxnaRWhWUCgUCg839uutXFrYwSWsrxO1yikoSCV8uU7TjtkD7UGg8G6tJF576rKl2V3CNAohVuoj2gcjtnH3oKjwxqeq60XR5zYxWf6GdoAN8s/O7B/cAA5A4579gsrG+vdL1K2tLu5a7tdQykMkgHmRyrj3SRyQdy/DnjGDQfaeOLt4tOvJImKPHBIysOoYKcEUGngO8ebTbOWZi8kkKMzHqWI5JoKTTdWnbxBd27SMYY7aN1j42hjtyRQc/bTqs9tp6yWsjxyedGMocEg590/A0EJPB2rSxCeTVZY7phvEaKBChPIjKjqB0Jx96D7K786PT5fOkDTJbybpIxsBcIfeUZ93mgpPY7eyTaRbSTO0jsZss5LE4mkAyT8ABQVXiHXr691F9O0uRYFtlBubkqGZS37iAjrjv1znkY5Cn8caTf6fbxzjVbuUmaKMqxABDHnpQetzTBEZ3OFRSzE9gBkn7UHl2iXGp600lxHdNY2IYpCsSjzJNpILljz149OMAcZIRtK0mW28TW8c1zLdMbF3DzY3AF5BsGO2QT/8AVB61eTFI3YAsVBOB3qvLeaUm0RuYj0lSsWtETOmmn3HmIG9fgRz361VxM858UXmNT+f9Sy4+i81Sa0qygUCgUHlP/UX+z7b+LT+1NQeq0Hm3sV6ar/7Cb/Kgx7Vf2hoH8Yf6oaD7PxhYPPYXcMfLywyKo9WKnA+p4oPkPZj4zsxp0MM8yQS2aeVLHOwjZSnG7DY4/l0oKrwJr0V74hvpoDmPyFRWxjcEKjcAexOaC29uv7Oj/iYf50HoooK/xH/2d1/4Jv6GoPlPYf8AsS0+c/8AfkoKE6iNH1q7kvAy2uqbGScAsqOOqvjkc5/I0G/tW8SWl3YhbWeOYx3FszeWd20M5AyRx1HTrQelapZedbTQ5x58Tx59N6Fc/nQeX+znxlDp0P8Ahuqn8NNaM4VnU7JEZiwYMBjqTyeoA70HW31q3u/FFtJaypKi2DIWQ5AYPKSPnhh96D1aRsAk9AM1yZ1GzW3O0nV1DL0PSqsGamakXp6lO9Jpaay7VcgUCgUCgh6ppUFyoS5hjmVTuCyorgNgjIDDrgkfWgmUESw02GHf5EUcfmMXfy1C7nPVmx1PxoF5pkMrRvNFHI0Dbo2dQxRuPeQke6eByPSgl0Hy/ifw5pR3XV/BbjZgtLIAvy3EfrenOaD5P2ast3ql9fW0fl2axpbQnbsD7McqvGAAPzHyoPSdR06GdQlxHHKoIYLIocbh0OD3oJdBpLGGUqwBVgQQeQQeCCO4oOOn2MUMYjgjSONM4SNQqjJycKOBkkn60G15ZxyoUmRJEbgrIoZT81PBoKuDwlYIrIlpbBWKswESYLLypPHOM8emaC6oIWp6Nb3AAuYIZgOnmxq+PluBxQRtP8NWVu4kgtbeJwCA8cSI2D1G4DPNBb0GFUDoMfKuRER6Ga6FAoFAoFAoFAoFBF1LToriMxzxrJG2CUcZBwcjI780HW2t0jRUjVURRhVQBQB6ADgCgpfGMpVLbb3vLUdAeDIM9aD5fQ5bySPTN99Mf8RhMkp2Q5BVA48ohPcyDtOc9M9eaCvi8RTNIy3Gotb+RBIEbbF+lliu7iEM0ZQ+YzLHGCq45PGM0EqHV5Q7maU2YuLiH8RIAp8pvwcDCHc4Kx7mJG4/IckUGnh2+urqZ40v5gkVtLIroIW3sLy7ijdiYzkBYkGBwcc0Fj7PL7zZ7l5Ziss7RzC33DayPb2/6dVI3Y3B1yDj3elBVnxDMt2EkvDKz3XlBLWe3bAaQiNTbmPfhRgPzkYY0Hd/FcjWtnGl3Gl3+Gna4LlAI5EhbLTe6RHtkHccHsQMUFZNrRljkRrqRwjWkzSpPBOsKC5QPIWijXy2AyfeyMA+hoJeo+I5w0ojvPeiZVgDSQorphfLkZTGWuRKSwzH0xhRkGgly3155Us4vJFP48WgTbEyIjyrF7uUyWUvuBJ6gAgjig+o8NzSie8t5ZWmFu0RR5AofbJHuKsVADYIODjoaD6GgUCgUCgUCgUCgUCgwVoMBRxwOOlBDGlReebjb+kaNYSe2xWZxhegO525oJhQHOQOevFAVAOgA+QoAjHXA446dvSgwIlzkAZ9cCgrH0QNdi4diRGhWOLACq7ZDyE9WYrheegHHWgsxEozgDnrwKDHkrkHauV6HA4+XpQbbB6D1+vrQZ2/nQZoFAoFAoFAoFAoFAoFAoFAoFAoFAoFAoFAoFAoFAoP/9k="/>
          <p:cNvSpPr>
            <a:spLocks noChangeAspect="1" noChangeArrowheads="1"/>
          </p:cNvSpPr>
          <p:nvPr/>
        </p:nvSpPr>
        <p:spPr bwMode="auto">
          <a:xfrm>
            <a:off x="1679575" y="-138112"/>
            <a:ext cx="304800" cy="29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IN" altLang="en-US" sz="1800"/>
          </a:p>
        </p:txBody>
      </p:sp>
      <p:sp>
        <p:nvSpPr>
          <p:cNvPr id="3090" name="Rectangle 10"/>
          <p:cNvSpPr>
            <a:spLocks noChangeArrowheads="1"/>
          </p:cNvSpPr>
          <p:nvPr/>
        </p:nvSpPr>
        <p:spPr bwMode="auto">
          <a:xfrm>
            <a:off x="1679576" y="1656611"/>
            <a:ext cx="8915402" cy="423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4300" tIns="57151" rIns="114300" bIns="5715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“</a:t>
            </a:r>
            <a:r>
              <a:rPr lang="en-US" sz="2000" b="1" i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Creating New smiles everyday: Prosthetically Driven Implantology</a:t>
            </a:r>
            <a:r>
              <a:rPr lang="en-US" sz="1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”</a:t>
            </a:r>
            <a:endParaRPr lang="en-US" altLang="en-US" b="1" dirty="0">
              <a:solidFill>
                <a:srgbClr val="FF000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2888668" y="57483"/>
            <a:ext cx="6177548" cy="1161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4300" tIns="57151" rIns="114300" bIns="5715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14478A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MAEER’s PUNE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14478A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MAHARASHTRA INSTITUTE OF DENTAL SCIENCES AND RESEARCH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4478A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(Dental College &amp; Hospital)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err="1">
                <a:solidFill>
                  <a:srgbClr val="14478A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Vishwanathpuram</a:t>
            </a:r>
            <a:r>
              <a:rPr lang="en-US" altLang="en-US" sz="1800" b="1" dirty="0">
                <a:solidFill>
                  <a:srgbClr val="14478A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, </a:t>
            </a:r>
            <a:r>
              <a:rPr lang="en-US" altLang="en-US" sz="1800" b="1" dirty="0" err="1">
                <a:solidFill>
                  <a:srgbClr val="14478A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Ambajogai</a:t>
            </a:r>
            <a:r>
              <a:rPr lang="en-US" altLang="en-US" sz="1800" b="1" dirty="0">
                <a:solidFill>
                  <a:srgbClr val="14478A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Road, </a:t>
            </a:r>
            <a:r>
              <a:rPr lang="en-US" altLang="en-US" sz="1800" b="1" dirty="0" err="1">
                <a:solidFill>
                  <a:srgbClr val="14478A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Latur</a:t>
            </a:r>
            <a:r>
              <a:rPr lang="en-US" altLang="en-US" sz="1800" b="1" dirty="0">
                <a:solidFill>
                  <a:srgbClr val="14478A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5152CD1-8325-2046-E749-8E4454ECBA17}"/>
              </a:ext>
            </a:extLst>
          </p:cNvPr>
          <p:cNvSpPr txBox="1"/>
          <p:nvPr/>
        </p:nvSpPr>
        <p:spPr>
          <a:xfrm>
            <a:off x="3593341" y="1164250"/>
            <a:ext cx="46506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ORGANISES CDE PROGRAMME ON </a:t>
            </a:r>
          </a:p>
        </p:txBody>
      </p:sp>
      <p:pic>
        <p:nvPicPr>
          <p:cNvPr id="6" name="Picture 11">
            <a:extLst>
              <a:ext uri="{FF2B5EF4-FFF2-40B4-BE49-F238E27FC236}">
                <a16:creationId xmlns:a16="http://schemas.microsoft.com/office/drawing/2014/main" xmlns="" id="{05C02BFA-E6CC-F1CD-0AD4-C55A097F17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0282" y="2564500"/>
            <a:ext cx="1446208" cy="1703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801CC5A-0B70-C36A-D2F3-FC6203300D3A}"/>
              </a:ext>
            </a:extLst>
          </p:cNvPr>
          <p:cNvSpPr txBox="1"/>
          <p:nvPr/>
        </p:nvSpPr>
        <p:spPr>
          <a:xfrm>
            <a:off x="405698" y="4275567"/>
            <a:ext cx="1989616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solidFill>
                  <a:srgbClr val="A40707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Prof. (Dr.) Vishwanath D </a:t>
            </a:r>
            <a:r>
              <a:rPr lang="en-US" altLang="en-US" sz="1100" b="1" dirty="0" err="1">
                <a:solidFill>
                  <a:srgbClr val="A40707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Karad</a:t>
            </a:r>
            <a:r>
              <a:rPr lang="en-US" altLang="en-US" sz="1100" b="1" dirty="0">
                <a:solidFill>
                  <a:srgbClr val="A40707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  </a:t>
            </a:r>
            <a:r>
              <a:rPr lang="en-US" altLang="en-US" sz="1100" dirty="0">
                <a:solidFill>
                  <a:srgbClr val="A40707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solidFill>
                  <a:srgbClr val="14478A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Executive President and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solidFill>
                  <a:srgbClr val="14478A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Managing Trustee,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solidFill>
                  <a:srgbClr val="14478A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MAEER’S MIT Group of institution.</a:t>
            </a:r>
          </a:p>
        </p:txBody>
      </p:sp>
      <p:pic>
        <p:nvPicPr>
          <p:cNvPr id="9" name="Picture 1">
            <a:extLst>
              <a:ext uri="{FF2B5EF4-FFF2-40B4-BE49-F238E27FC236}">
                <a16:creationId xmlns:a16="http://schemas.microsoft.com/office/drawing/2014/main" xmlns="" id="{36C9808E-EF1C-21C8-5707-2AB4570915F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442" r="18382"/>
          <a:stretch>
            <a:fillRect/>
          </a:stretch>
        </p:blipFill>
        <p:spPr bwMode="auto">
          <a:xfrm>
            <a:off x="5473232" y="2534735"/>
            <a:ext cx="1426510" cy="1696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F1C8A51-6465-ADD2-A085-C26355298EC0}"/>
              </a:ext>
            </a:extLst>
          </p:cNvPr>
          <p:cNvSpPr txBox="1"/>
          <p:nvPr/>
        </p:nvSpPr>
        <p:spPr>
          <a:xfrm>
            <a:off x="4534656" y="4186401"/>
            <a:ext cx="3367385" cy="9699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100" b="1" dirty="0">
              <a:solidFill>
                <a:srgbClr val="A40707"/>
              </a:solidFill>
              <a:ea typeface="Arial Unicode MS" panose="020B0604020202020204" pitchFamily="34" charset="-128"/>
              <a:cs typeface="Arial Unicode MS" panose="020B0604020202020204" pitchFamily="34" charset="-128"/>
              <a:sym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 err="1">
                <a:solidFill>
                  <a:srgbClr val="A40707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MLC.Shri</a:t>
            </a:r>
            <a:r>
              <a:rPr lang="en-US" altLang="en-US" sz="1100" b="1" dirty="0">
                <a:solidFill>
                  <a:srgbClr val="A40707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. Ramesh (Appa) </a:t>
            </a:r>
            <a:r>
              <a:rPr lang="en-US" altLang="en-US" sz="1100" b="1" dirty="0" err="1">
                <a:solidFill>
                  <a:srgbClr val="A40707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Karad</a:t>
            </a:r>
            <a:endParaRPr lang="en-US" altLang="en-US" sz="1100" b="1" dirty="0">
              <a:solidFill>
                <a:srgbClr val="A40707"/>
              </a:solidFill>
              <a:ea typeface="Arial Unicode MS" panose="020B0604020202020204" pitchFamily="34" charset="-128"/>
              <a:cs typeface="Arial Unicode MS" panose="020B0604020202020204" pitchFamily="34" charset="-128"/>
              <a:sym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solidFill>
                  <a:srgbClr val="14478A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Executive Director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solidFill>
                  <a:srgbClr val="14478A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MIT Campus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solidFill>
                  <a:srgbClr val="14478A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Latur.</a:t>
            </a:r>
            <a:endParaRPr lang="en-US" altLang="en-US" sz="1100" dirty="0">
              <a:solidFill>
                <a:srgbClr val="14478A"/>
              </a:solidFill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  <a:sym typeface="Calibri" panose="020F0502020204030204" pitchFamily="34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B29EB8E1-7A4E-AAA2-5B8B-0DC37BE3A15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64069" y="2518246"/>
            <a:ext cx="1437732" cy="1723697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FFDE1094-2E43-9116-D755-5BD3E395543F}"/>
              </a:ext>
            </a:extLst>
          </p:cNvPr>
          <p:cNvSpPr txBox="1"/>
          <p:nvPr/>
        </p:nvSpPr>
        <p:spPr>
          <a:xfrm>
            <a:off x="2551627" y="4329871"/>
            <a:ext cx="258196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solidFill>
                  <a:srgbClr val="A40707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Shri. Rahul </a:t>
            </a:r>
            <a:r>
              <a:rPr lang="en-US" altLang="en-US" sz="1100" b="1" dirty="0" err="1">
                <a:solidFill>
                  <a:srgbClr val="A40707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Karad</a:t>
            </a:r>
            <a:endParaRPr lang="en-US" altLang="en-US" sz="1100" b="1" dirty="0">
              <a:solidFill>
                <a:srgbClr val="A40707"/>
              </a:solidFill>
              <a:ea typeface="Arial Unicode MS" panose="020B0604020202020204" pitchFamily="34" charset="-128"/>
              <a:cs typeface="Arial Unicode MS" panose="020B0604020202020204" pitchFamily="34" charset="-128"/>
              <a:sym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solidFill>
                  <a:srgbClr val="14478A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Managing trustee &amp; Executive Director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solidFill>
                  <a:srgbClr val="14478A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MAEER and executive president , MIT world campus.</a:t>
            </a:r>
            <a:endParaRPr lang="en-US" altLang="en-US" sz="1100" dirty="0">
              <a:solidFill>
                <a:srgbClr val="14478A"/>
              </a:solidFill>
              <a:latin typeface="Calibri" panose="020F0502020204030204" pitchFamily="34" charset="0"/>
              <a:ea typeface="Arial Unicode MS" panose="020B0604020202020204" pitchFamily="34" charset="-128"/>
              <a:cs typeface="Arial Unicode MS" panose="020B0604020202020204" pitchFamily="34" charset="-128"/>
              <a:sym typeface="Calibri" panose="020F0502020204030204" pitchFamily="34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xmlns="" id="{44638E4B-13AC-83EA-D2D8-EA2DD928EA17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64450" r="-1236"/>
          <a:stretch/>
        </p:blipFill>
        <p:spPr>
          <a:xfrm>
            <a:off x="7852175" y="2552385"/>
            <a:ext cx="1609071" cy="1689558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3C9E0513-BADF-B8C7-0F14-2EA6BFFE3D5E}"/>
              </a:ext>
            </a:extLst>
          </p:cNvPr>
          <p:cNvSpPr txBox="1"/>
          <p:nvPr/>
        </p:nvSpPr>
        <p:spPr>
          <a:xfrm>
            <a:off x="7240490" y="4347308"/>
            <a:ext cx="27072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solidFill>
                  <a:srgbClr val="A40707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Dr. Shri. </a:t>
            </a:r>
            <a:r>
              <a:rPr lang="en-US" altLang="en-US" sz="1100" b="1" dirty="0" err="1">
                <a:solidFill>
                  <a:srgbClr val="A40707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Hanumant</a:t>
            </a:r>
            <a:r>
              <a:rPr lang="en-US" altLang="en-US" sz="1100" b="1" dirty="0">
                <a:solidFill>
                  <a:srgbClr val="A40707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 </a:t>
            </a:r>
            <a:r>
              <a:rPr lang="en-US" altLang="en-US" sz="1100" b="1" dirty="0" err="1">
                <a:solidFill>
                  <a:srgbClr val="A40707"/>
                </a:solidFill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Karad</a:t>
            </a:r>
            <a:endParaRPr lang="en-US" altLang="en-US" sz="1100" b="1" dirty="0">
              <a:solidFill>
                <a:srgbClr val="A40707"/>
              </a:solidFill>
              <a:ea typeface="Arial Unicode MS" panose="020B0604020202020204" pitchFamily="34" charset="-128"/>
              <a:cs typeface="Arial Unicode MS" panose="020B0604020202020204" pitchFamily="34" charset="-128"/>
              <a:sym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solidFill>
                  <a:srgbClr val="14478A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Executive Director,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solidFill>
                  <a:srgbClr val="14478A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MIT Campus,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solidFill>
                  <a:srgbClr val="14478A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sym typeface="Calibri" panose="020F0502020204030204" pitchFamily="34" charset="0"/>
              </a:rPr>
              <a:t>Latur.</a:t>
            </a:r>
            <a:endParaRPr lang="en-US" sz="11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84EB6896-CEF7-9458-EFAB-F4FE8434C505}"/>
              </a:ext>
            </a:extLst>
          </p:cNvPr>
          <p:cNvSpPr txBox="1"/>
          <p:nvPr/>
        </p:nvSpPr>
        <p:spPr>
          <a:xfrm>
            <a:off x="9985055" y="4408863"/>
            <a:ext cx="199103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b="1" dirty="0"/>
              <a:t>Guest speaker</a:t>
            </a:r>
          </a:p>
          <a:p>
            <a:pPr algn="ctr"/>
            <a:r>
              <a:rPr lang="en-IN" sz="1000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Dr.</a:t>
            </a:r>
            <a:r>
              <a:rPr lang="en-IN" sz="10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Radhika </a:t>
            </a:r>
            <a:r>
              <a:rPr lang="en-IN" sz="1000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chedda</a:t>
            </a:r>
            <a:endParaRPr lang="en-IN" sz="1000" b="1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algn="ctr"/>
            <a:r>
              <a:rPr lang="en-US" sz="1000" b="1" dirty="0" err="1"/>
              <a:t>Mds</a:t>
            </a:r>
            <a:r>
              <a:rPr lang="en-US" sz="1000" b="1" dirty="0"/>
              <a:t> (prosthodontists</a:t>
            </a:r>
            <a:r>
              <a:rPr lang="en-US" sz="1000" b="1" dirty="0">
                <a:latin typeface="Arial Rounded MT Bold" panose="020F0704030504030204" pitchFamily="34" charset="0"/>
              </a:rPr>
              <a:t>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9871E0E3-DA63-5D0F-1CA3-6104535498D8}"/>
              </a:ext>
            </a:extLst>
          </p:cNvPr>
          <p:cNvSpPr txBox="1"/>
          <p:nvPr/>
        </p:nvSpPr>
        <p:spPr>
          <a:xfrm>
            <a:off x="3842607" y="5030754"/>
            <a:ext cx="46064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latin typeface="Calibri" panose="020F0502020204030204" pitchFamily="34" charset="0"/>
                <a:sym typeface="Calibri" panose="020F0502020204030204" pitchFamily="34" charset="0"/>
              </a:rPr>
              <a:t>ORGANISED BY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25C9F4EB-9737-DA68-E7D9-8E11AD3CA31B}"/>
              </a:ext>
            </a:extLst>
          </p:cNvPr>
          <p:cNvSpPr txBox="1"/>
          <p:nvPr/>
        </p:nvSpPr>
        <p:spPr>
          <a:xfrm>
            <a:off x="1051145" y="5718202"/>
            <a:ext cx="465065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Dr.Aanad</a:t>
            </a:r>
            <a:r>
              <a:rPr lang="en-US" sz="14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Ambekar</a:t>
            </a:r>
            <a:endParaRPr lang="en-US" sz="14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4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400" dirty="0">
                <a:latin typeface="Arial Rounded MT Bold" panose="020F0704030504030204" pitchFamily="34" charset="0"/>
              </a:rPr>
              <a:t>MIDSR Dental College, Latur</a:t>
            </a:r>
            <a:endParaRPr lang="en-US" sz="14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A18CB090-4A7C-EC6C-4560-804AD0E3C472}"/>
              </a:ext>
            </a:extLst>
          </p:cNvPr>
          <p:cNvSpPr txBox="1"/>
          <p:nvPr/>
        </p:nvSpPr>
        <p:spPr>
          <a:xfrm>
            <a:off x="3994247" y="5712693"/>
            <a:ext cx="474406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sz="14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suresh</a:t>
            </a:r>
            <a:r>
              <a:rPr lang="en-US" sz="14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kangane</a:t>
            </a:r>
            <a:endParaRPr lang="en-US" sz="1400" dirty="0">
              <a:solidFill>
                <a:srgbClr val="00000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400" dirty="0">
                <a:solidFill>
                  <a:srgbClr val="00000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Vice </a:t>
            </a:r>
            <a:r>
              <a:rPr lang="en-US" sz="1400" dirty="0">
                <a:latin typeface="Arial Rounded MT Bold" panose="020F0704030504030204" pitchFamily="34" charset="0"/>
              </a:rPr>
              <a:t>Principal</a:t>
            </a:r>
          </a:p>
          <a:p>
            <a:pPr algn="ctr"/>
            <a:r>
              <a:rPr lang="en-US" sz="1400" dirty="0">
                <a:latin typeface="Arial Rounded MT Bold" panose="020F0704030504030204" pitchFamily="34" charset="0"/>
              </a:rPr>
              <a:t>MIDSR Dental College, Latur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E3DC99C3-BCB8-BF4C-AFD9-561616385613}"/>
              </a:ext>
            </a:extLst>
          </p:cNvPr>
          <p:cNvSpPr txBox="1"/>
          <p:nvPr/>
        </p:nvSpPr>
        <p:spPr>
          <a:xfrm>
            <a:off x="7726020" y="5665542"/>
            <a:ext cx="292273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Arial Rounded MT Bold" panose="020F0704030504030204" pitchFamily="34" charset="0"/>
              </a:rPr>
              <a:t>Dr. </a:t>
            </a:r>
            <a:r>
              <a:rPr lang="en-US" sz="1400" dirty="0" err="1">
                <a:latin typeface="Arial Rounded MT Bold" panose="020F0704030504030204" pitchFamily="34" charset="0"/>
              </a:rPr>
              <a:t>Ajit</a:t>
            </a:r>
            <a:r>
              <a:rPr lang="en-US" sz="1400" dirty="0">
                <a:latin typeface="Arial Rounded MT Bold" panose="020F0704030504030204" pitchFamily="34" charset="0"/>
              </a:rPr>
              <a:t> </a:t>
            </a:r>
            <a:r>
              <a:rPr lang="en-US" sz="1400" dirty="0" err="1">
                <a:latin typeface="Arial Rounded MT Bold" panose="020F0704030504030204" pitchFamily="34" charset="0"/>
              </a:rPr>
              <a:t>Jankar</a:t>
            </a:r>
            <a:endParaRPr lang="en-US" sz="14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400" dirty="0">
                <a:latin typeface="Arial Rounded MT Bold" panose="020F0704030504030204" pitchFamily="34" charset="0"/>
              </a:rPr>
              <a:t>HOD</a:t>
            </a:r>
          </a:p>
          <a:p>
            <a:pPr algn="ctr"/>
            <a:r>
              <a:rPr lang="en-US" sz="1400" dirty="0">
                <a:latin typeface="Arial Rounded MT Bold" panose="020F0704030504030204" pitchFamily="34" charset="0"/>
              </a:rPr>
              <a:t>MIDSR Dental College, Latur</a:t>
            </a:r>
            <a:endParaRPr lang="en-IN" sz="1400" dirty="0">
              <a:latin typeface="Arial Rounded MT Bold" panose="020F070403050403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AFA2A0E7-4122-336C-A0DF-99A3EE67C6F1}"/>
              </a:ext>
            </a:extLst>
          </p:cNvPr>
          <p:cNvSpPr txBox="1"/>
          <p:nvPr/>
        </p:nvSpPr>
        <p:spPr>
          <a:xfrm>
            <a:off x="2076647" y="6488668"/>
            <a:ext cx="80125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DEPARTMENT OF PROSTHODONTICS AND CROWN &amp; BRIGDE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C9DE8C9-89E8-DDD9-09EF-DEE42CF1B467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66397" t="26050" r="21810" b="51719"/>
          <a:stretch/>
        </p:blipFill>
        <p:spPr>
          <a:xfrm>
            <a:off x="10102143" y="2552385"/>
            <a:ext cx="1668596" cy="176939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xmlns="" xmlns:lc="http://schemas.openxmlformats.org/drawingml/2006/lockedCanvas" id="{668FDCAC-4755-9F07-5691-C18F4D956673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 xmlns="" xmlns:lc="http://schemas.openxmlformats.org/drawingml/2006/lockedCanvas">
                  <a14:imgLayer r:embed="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</a:extLst>
          </a:blip>
          <a:srcRect l="-1" t="8396" r="18825" b="8296"/>
          <a:stretch/>
        </p:blipFill>
        <p:spPr>
          <a:xfrm rot="16200000">
            <a:off x="5943602" y="2194561"/>
            <a:ext cx="365760" cy="6766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79675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698</TotalTime>
  <Words>150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user1</dc:creator>
  <cp:lastModifiedBy>Sony</cp:lastModifiedBy>
  <cp:revision>20</cp:revision>
  <dcterms:created xsi:type="dcterms:W3CDTF">2017-09-13T07:13:07Z</dcterms:created>
  <dcterms:modified xsi:type="dcterms:W3CDTF">2023-02-28T06:27:22Z</dcterms:modified>
</cp:coreProperties>
</file>