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64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61" r:id="rId94"/>
    <p:sldId id="347" r:id="rId95"/>
    <p:sldId id="348" r:id="rId96"/>
    <p:sldId id="349" r:id="rId97"/>
    <p:sldId id="350" r:id="rId98"/>
    <p:sldId id="351" r:id="rId99"/>
    <p:sldId id="362" r:id="rId100"/>
    <p:sldId id="363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7455D-0254-4CF7-A788-09835F05A596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CC635-69B5-42C0-A85E-F4CAA060D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CC635-69B5-42C0-A85E-F4CAA060D60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Benign </a:t>
            </a:r>
            <a:r>
              <a:rPr lang="en-US" dirty="0" smtClean="0"/>
              <a:t>Tumors of Oral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IDSR\Downloads\tumor-of-oral-cavity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76200"/>
            <a:ext cx="9032961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C:\Users\MIDSR\Downloads\tumor-of-oral-cavity-10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626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C:\Users\MIDSR\Downloads\tumor-of-oral-cavity-10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504653" cy="6385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C:\Users\MIDSR\Downloads\tumor-of-oral-cavity-10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C:\Users\MIDSR\Downloads\tumor-of-oral-cavity-10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10600" cy="6464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 descr="C:\Users\MIDSR\Downloads\tumor-of-oral-cavity-1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5240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C:\Users\MIDSR\Downloads\tumor-of-oral-cavity-1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C:\Users\MIDSR\Downloads\tumor-of-oral-cavity-1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229475" cy="5427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C:\Users\MIDSR\Downloads\tumor-of-oral-cavity-1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76200"/>
            <a:ext cx="872847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C:\Users\MIDSR\Downloads\tumor-of-oral-cavity-1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8936240" cy="6709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IDSR\Downloads\tumor-of-oral-cavity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IDSR\Downloads\tumor-of-oral-cavity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76200"/>
            <a:ext cx="9032961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IDSR\Downloads\tumor-of-oral-cavity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IDSR\Downloads\tumor-of-oral-cavity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IDSR\Downloads\tumor-of-oral-cavity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IDSR\Downloads\tumor-of-oral-cavity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MIDSR\Downloads\tumor-of-oral-cavity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MIDSR\Downloads\tumor-of-oral-cavity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MIDSR\Downloads\tumor-of-oral-cavity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DSR\Downloads\tumor-of-oral-cavity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MIDSR\Downloads\tumor-of-oral-cavity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152400"/>
            <a:ext cx="8904944" cy="668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MIDSR\Downloads\tumor-of-oral-cavity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-478"/>
            <a:ext cx="8803768" cy="660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MIDSR\Downloads\tumor-of-oral-cavity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MIDSR\Downloads\tumor-of-oral-cavity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MIDSR\Downloads\tumor-of-oral-cavity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MIDSR\Downloads\tumor-of-oral-cavity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MIDSR\Downloads\tumor-of-oral-cavity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MIDSR\Downloads\tumor-of-oral-cavity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MIDSR\Downloads\tumor-of-oral-cavity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9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MIDSR\Downloads\tumor-of-oral-cavity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DSR\Downloads\tumor-of-oral-cavity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330" y="126721"/>
            <a:ext cx="8965670" cy="6731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MIDSR\Downloads\tumor-of-oral-cavity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MIDSR\Downloads\tumor-of-oral-cavity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MIDSR\Downloads\tumor-of-oral-cavity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MIDSR\Downloads\tumor-of-oral-cavity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MIDSR\Downloads\tumor-of-oral-cavity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MIDSR\Downloads\tumor-of-oral-cavity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MIDSR\Downloads\tumor-of-oral-cavity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MIDSR\Downloads\tumor-of-oral-cavity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MIDSR\Downloads\tumor-of-oral-cavity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MIDSR\Downloads\tumor-of-oral-cavity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DSR\Downloads\tumor-of-oral-cavity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0"/>
            <a:ext cx="9031732" cy="6780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9" name="Picture 3" descr="C:\Users\MIDSR\Downloads\tumor-of-oral-cavity-4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MIDSR\Downloads\tumor-of-oral-cavity-4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MIDSR\Downloads\tumor-of-oral-cavity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MIDSR\Downloads\tumor-of-oral-cavity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MIDSR\Downloads\tumor-of-oral-cavity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MIDSR\Downloads\tumor-of-oral-cavity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MIDSR\Downloads\tumor-of-oral-cavity-5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79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MIDSR\Downloads\tumor-of-oral-cavity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MIDSR\Downloads\tumor-of-oral-cavity-5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9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Users\MIDSR\Downloads\tumor-of-oral-cavity-5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IDSR\Downloads\tumor-of-oral-cavity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15240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C:\Users\MIDSR\Downloads\tumor-of-oral-cavity-5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15240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MIDSR\Downloads\tumor-of-oral-cavity-5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MIDSR\Downloads\tumor-of-oral-cavity-5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:\Users\MIDSR\Downloads\tumor-of-oral-cavity-5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Users\MIDSR\Downloads\tumor-of-oral-cavity-6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Users\MIDSR\Downloads\tumor-of-oral-cavity-6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C:\Users\MIDSR\Downloads\tumor-of-oral-cavity-6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C:\Users\MIDSR\Downloads\tumor-of-oral-cavity-6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C:\Users\MIDSR\Downloads\tumor-of-oral-cavity-6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C:\Users\MIDSR\Downloads\tumor-of-oral-cavity-6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8763000" cy="6579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DSR\Downloads\tumor-of-oral-cavity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C:\Users\MIDSR\Downloads\tumor-of-oral-cavity-6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872847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C:\Users\MIDSR\Downloads\tumor-of-oral-cavity-6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228600"/>
            <a:ext cx="88299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MIDSR\Downloads\tumor-of-oral-cavity-6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88299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C:\Users\MIDSR\Downloads\tumor-of-oral-cavity-7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C:\Users\MIDSR\Downloads\tumor-of-oral-cavity-71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88299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C:\Users\MIDSR\Downloads\tumor-of-oral-cavity-7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299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C:\Users\MIDSR\Downloads\tumor-of-oral-cavity-7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72847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C:\Users\MIDSR\Downloads\tumor-of-oral-cavity-7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72847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C:\Users\MIDSR\Downloads\tumor-of-oral-cavity-7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9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C:\Users\MIDSR\Downloads\tumor-of-oral-cavity-7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9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IDSR\Downloads\tumor-of-oral-cavity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C:\Users\MIDSR\Downloads\tumor-of-oral-cavity-7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79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C:\Users\MIDSR\Downloads\tumor-of-oral-cavity-7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79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C:\Users\MIDSR\Downloads\tumor-of-oral-cavity-80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C:\Users\MIDSR\Downloads\tumor-of-oral-cavity-8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322503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C:\Users\MIDSR\Downloads\tumor-of-oral-cavity-8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C:\Users\MIDSR\Downloads\tumor-of-oral-cavity-8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C:\Users\MIDSR\Downloads\tumor-of-oral-cavity-8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077200" cy="6064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C:\Users\MIDSR\Downloads\tumor-of-oral-cavity-8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7848600" cy="5892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C:\Users\MIDSR\Downloads\tumor-of-oral-cavity-8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40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Benign tumors of jaws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IDSR\Downloads\tumor-of-oral-cavity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C:\Users\MIDSR\Downloads\tumor-of-oral-cavity-8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610600" cy="6464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C:\Users\MIDSR\Downloads\tumor-of-oral-cavity-8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22" name="Picture 2" descr="C:\Users\MIDSR\Downloads\tumor-of-oral-cavity-8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28600"/>
            <a:ext cx="862698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C:\Users\MIDSR\Downloads\tumor-of-oral-cavity-9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064"/>
            <a:ext cx="7968388" cy="5982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C:\Users\MIDSR\Downloads\tumor-of-oral-cavity-9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852549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C:\Users\MIDSR\Downloads\tumor-of-oral-cavity-9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C:\Users\MIDSR\Downloads\tumor-of-oral-cavity-9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29973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C:\Users\MIDSR\Downloads\tumor-of-oral-cavity-9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396" y="914400"/>
            <a:ext cx="6941763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C:\Users\MIDSR\Downloads\tumor-of-oral-cavity-9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7052759" cy="529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C:\Users\MIDSR\Downloads\tumor-of-oral-cavity-9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52400"/>
            <a:ext cx="852549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IDSR\Downloads\tumor-of-oral-cavity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532809" cy="640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 descr="C:\Users\MIDSR\Downloads\tumor-of-oral-cavity-9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152400"/>
            <a:ext cx="811951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C:\Users\MIDSR\Downloads\tumor-of-oral-cavity-9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42399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C:\Users\MIDSR\Downloads\tumor-of-oral-cavity-10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Clinical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tumor occurs most commonly in the middle age, and the mean age was 40 years</a:t>
            </a:r>
          </a:p>
          <a:p>
            <a:r>
              <a:rPr lang="en-US" sz="2800" dirty="0" smtClean="0"/>
              <a:t>no sex predilection</a:t>
            </a:r>
          </a:p>
          <a:p>
            <a:r>
              <a:rPr lang="en-US" sz="2800" dirty="0" smtClean="0"/>
              <a:t>A painless, slow growing swelling is the most common presenting sign</a:t>
            </a:r>
          </a:p>
          <a:p>
            <a:r>
              <a:rPr lang="en-US" sz="2800" dirty="0" smtClean="0"/>
              <a:t>two-thirds of the cases were reported in the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posterior region</a:t>
            </a:r>
            <a:endParaRPr lang="en-US" sz="28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C:\Users\MIDSR\Downloads\tumor-of-oral-cavity-10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534275" cy="565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C:\Users\MIDSR\Downloads\tumor-of-oral-cavity-10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586159" cy="5695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 descr="C:\Users\MIDSR\Downloads\tumor-of-oral-cavity-10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0"/>
            <a:ext cx="842399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C:\Users\MIDSR\Downloads\tumor-of-oral-cavity-10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42399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 descr="C:\Users\MIDSR\Downloads\tumor-of-oral-cavity-10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IDSR\Downloads\aotceot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457200"/>
            <a:ext cx="8498968" cy="638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55</Words>
  <Application>Microsoft Office PowerPoint</Application>
  <PresentationFormat>On-screen Show (4:3)</PresentationFormat>
  <Paragraphs>8</Paragraphs>
  <Slides>109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Office Theme</vt:lpstr>
      <vt:lpstr>Benign Tumors of Oral Cavity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Benign tumors of jaws 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Clinical features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MIDSR</dc:creator>
  <cp:lastModifiedBy>OD-Bade</cp:lastModifiedBy>
  <cp:revision>36</cp:revision>
  <dcterms:created xsi:type="dcterms:W3CDTF">2006-08-16T00:00:00Z</dcterms:created>
  <dcterms:modified xsi:type="dcterms:W3CDTF">2022-02-22T04:07:41Z</dcterms:modified>
</cp:coreProperties>
</file>