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Therapeutics in Dentistry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RAL MEDINICE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301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RAL MEDINICE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5715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RAL MEDINICE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13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ORAL MEDINICE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301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ORAL MEDINICE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ORAL MEDINICE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13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ORAL MEDINICE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ORAL MEDINICE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ORAL MEDINICE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89509" cy="689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ORAL MEDINICE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RAL MEDINIC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ORAL MEDINICE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ORAL MEDINICE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83" y="-19050"/>
            <a:ext cx="916940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ORAL MEDINICE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ORAL MEDINICE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ORAL MEDINICE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89509" cy="689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ORAL MEDINICE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ORAL MEDINICE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301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ORAL MEDINICE\Desktop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ORAL MEDINICE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ORAL MEDINICE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RAL MEDINICE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ORAL MEDINICE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ORAL MEDINICE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ORAL MEDINICE\Desktop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5715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ORAL MEDINICE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ORAL MEDINICE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83" y="38100"/>
            <a:ext cx="9108017" cy="683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ORAL MEDINICE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89509" cy="689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ORAL MEDINICE\Desktop\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0" y="23018"/>
            <a:ext cx="9113309" cy="683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ORAL MEDINICE\Desktop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RAL MEDINICE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RAL MEDINICE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152400"/>
            <a:ext cx="8986309" cy="673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RAL MEDINICE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RAL MEDINICE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RAL MEDINICE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RAL MEDINICE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83" y="38100"/>
            <a:ext cx="9108017" cy="683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On-screen Show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Therapeutics in Dentistry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Therapeutics in Dentistry</dc:title>
  <dc:creator>ORAL MEDINICE</dc:creator>
  <cp:lastModifiedBy>ORAL MEDINICE</cp:lastModifiedBy>
  <cp:revision>6</cp:revision>
  <dcterms:created xsi:type="dcterms:W3CDTF">2006-08-16T00:00:00Z</dcterms:created>
  <dcterms:modified xsi:type="dcterms:W3CDTF">2018-10-06T05:32:25Z</dcterms:modified>
</cp:coreProperties>
</file>