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  <p:sldId id="267" r:id="rId15"/>
    <p:sldId id="268" r:id="rId16"/>
    <p:sldId id="269" r:id="rId17"/>
    <p:sldId id="270" r:id="rId18"/>
    <p:sldId id="271" r:id="rId19"/>
    <p:sldId id="272" r:id="rId20"/>
    <p:sldId id="279" r:id="rId21"/>
    <p:sldId id="280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Diseases of Nerves and Muscles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ORAL MEDINICE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ORAL MEDINICE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ORAL MEDINICE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518" y="-13561"/>
            <a:ext cx="9152518" cy="6871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Diagnosis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Minor’s starch iodine test can be used to </a:t>
            </a:r>
            <a:r>
              <a:rPr lang="en-US" sz="2800" dirty="0" err="1" smtClean="0"/>
              <a:t>demonstate</a:t>
            </a:r>
            <a:r>
              <a:rPr lang="en-US" sz="2800" dirty="0" smtClean="0"/>
              <a:t> area of gustatory sweating</a:t>
            </a:r>
          </a:p>
          <a:p>
            <a:r>
              <a:rPr lang="en-US" sz="2800" dirty="0" smtClean="0"/>
              <a:t>Iodine is applied on pts face and allowed to dry</a:t>
            </a:r>
          </a:p>
          <a:p>
            <a:r>
              <a:rPr lang="en-US" sz="2800" dirty="0" smtClean="0"/>
              <a:t>Starch is then lightly applied to regions of interest</a:t>
            </a:r>
          </a:p>
          <a:p>
            <a:r>
              <a:rPr lang="en-US" sz="2800" dirty="0" smtClean="0"/>
              <a:t>After a </a:t>
            </a:r>
            <a:r>
              <a:rPr lang="en-US" sz="2800" dirty="0" err="1" smtClean="0"/>
              <a:t>sialogogue</a:t>
            </a:r>
            <a:r>
              <a:rPr lang="en-US" sz="2800" dirty="0" smtClean="0"/>
              <a:t> is given, pt begins to sweat in areas of involvement</a:t>
            </a:r>
          </a:p>
          <a:p>
            <a:r>
              <a:rPr lang="en-US" sz="2800" dirty="0" smtClean="0"/>
              <a:t>Wetting the starch and iodine, the sweat will turn the involved areas black, thereby delineating the distribution of affected area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ORAL MEDINICE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ORAL MEDINICE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ORAL MEDINICE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6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ORAL MEDINICE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ORAL MEDINICE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132" cy="6895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ORAL MEDINICE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3202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RAL MEDINICE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Depends on site of </a:t>
            </a:r>
            <a:r>
              <a:rPr lang="en-US" sz="2800" dirty="0" err="1" smtClean="0"/>
              <a:t>demyelinating</a:t>
            </a:r>
            <a:r>
              <a:rPr lang="en-US" sz="2800" dirty="0" smtClean="0"/>
              <a:t> lesion</a:t>
            </a:r>
          </a:p>
          <a:p>
            <a:r>
              <a:rPr lang="en-US" sz="2800" dirty="0" smtClean="0"/>
              <a:t>Visual disturbances –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 err="1" smtClean="0"/>
              <a:t>cr</a:t>
            </a:r>
            <a:r>
              <a:rPr lang="en-US" sz="2800" dirty="0" smtClean="0"/>
              <a:t> nerve</a:t>
            </a:r>
          </a:p>
          <a:p>
            <a:r>
              <a:rPr lang="en-US" sz="2800" dirty="0" smtClean="0"/>
              <a:t>Color blindness and </a:t>
            </a:r>
            <a:r>
              <a:rPr lang="en-US" sz="2800" dirty="0" err="1" smtClean="0"/>
              <a:t>diplopia</a:t>
            </a:r>
            <a:r>
              <a:rPr lang="en-US" sz="2800" dirty="0" smtClean="0"/>
              <a:t> – 3, 4, 6 </a:t>
            </a:r>
            <a:r>
              <a:rPr lang="en-US" sz="2800" dirty="0" err="1" smtClean="0"/>
              <a:t>cr</a:t>
            </a:r>
            <a:r>
              <a:rPr lang="en-US" sz="2800" dirty="0" smtClean="0"/>
              <a:t> n</a:t>
            </a:r>
          </a:p>
          <a:p>
            <a:r>
              <a:rPr lang="en-US" sz="2800" dirty="0" err="1" smtClean="0"/>
              <a:t>Uhthoff’s</a:t>
            </a:r>
            <a:r>
              <a:rPr lang="en-US" sz="2800" dirty="0" smtClean="0"/>
              <a:t> sign – rapid vision loss following a rapid body temperature increase ass with </a:t>
            </a:r>
            <a:r>
              <a:rPr lang="en-US" sz="2800" dirty="0" err="1" smtClean="0"/>
              <a:t>strenous</a:t>
            </a:r>
            <a:r>
              <a:rPr lang="en-US" sz="2800" dirty="0" smtClean="0"/>
              <a:t> exercise</a:t>
            </a:r>
          </a:p>
          <a:p>
            <a:r>
              <a:rPr lang="en-US" sz="2800" dirty="0" smtClean="0"/>
              <a:t>Marcus Gunn’s </a:t>
            </a:r>
            <a:r>
              <a:rPr lang="en-US" sz="2800" dirty="0" err="1" smtClean="0"/>
              <a:t>pupillary</a:t>
            </a:r>
            <a:r>
              <a:rPr lang="en-US" sz="2800" dirty="0" smtClean="0"/>
              <a:t> sign – bright light is shown into each eye separately, when light is moved from normal to affected eye, pupil of later dilates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Weakness or </a:t>
            </a:r>
            <a:r>
              <a:rPr lang="en-US" sz="2800" dirty="0" err="1" smtClean="0"/>
              <a:t>paresthesia</a:t>
            </a:r>
            <a:r>
              <a:rPr lang="en-US" sz="2800" dirty="0" smtClean="0"/>
              <a:t> of extremities, with increase in deep tendon reflexes is common early </a:t>
            </a:r>
            <a:r>
              <a:rPr lang="en-US" sz="2800" dirty="0" smtClean="0"/>
              <a:t>finding</a:t>
            </a:r>
          </a:p>
          <a:p>
            <a:r>
              <a:rPr lang="en-US" sz="2800" dirty="0" smtClean="0"/>
              <a:t>Other signs include, bladder dysfunction, euphoria, ataxia, vertigo, and gen </a:t>
            </a:r>
            <a:r>
              <a:rPr lang="en-US" sz="2800" dirty="0" err="1" smtClean="0"/>
              <a:t>incoordination</a:t>
            </a:r>
            <a:endParaRPr lang="en-US" sz="2800" dirty="0" smtClean="0"/>
          </a:p>
          <a:p>
            <a:r>
              <a:rPr lang="en-US" sz="2800" dirty="0" smtClean="0"/>
              <a:t>Treatment: long term </a:t>
            </a:r>
            <a:r>
              <a:rPr lang="en-US" sz="2800" dirty="0" err="1" smtClean="0"/>
              <a:t>immunosuppressants</a:t>
            </a:r>
            <a:r>
              <a:rPr lang="en-US" sz="2800" dirty="0" smtClean="0"/>
              <a:t> reduces the frequency of </a:t>
            </a:r>
            <a:r>
              <a:rPr lang="en-US" sz="2800" dirty="0" err="1" smtClean="0"/>
              <a:t>replase</a:t>
            </a:r>
            <a:r>
              <a:rPr lang="en-US" sz="2800" dirty="0" smtClean="0"/>
              <a:t> in pts with MS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ORAL MEDINICE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ORAL MEDINICE\Desktop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ORAL MEDINICE\Desktop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ORAL MEDINICE\Desktop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ORAL MEDINICE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ORAL MEDINICE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ORAL MEDINICE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3202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ORAL MEDINICE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ORAL MEDINICE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ORAL MEDINICE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3202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ORAL MEDINICE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188</Words>
  <Application>Microsoft Office PowerPoint</Application>
  <PresentationFormat>On-screen Show (4:3)</PresentationFormat>
  <Paragraphs>15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Diseases of Nerves and Muscles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Diagnosis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ORAL MEDINICE</dc:creator>
  <cp:lastModifiedBy>ORAL MEDINICE</cp:lastModifiedBy>
  <cp:revision>6</cp:revision>
  <dcterms:created xsi:type="dcterms:W3CDTF">2006-08-16T00:00:00Z</dcterms:created>
  <dcterms:modified xsi:type="dcterms:W3CDTF">2018-09-28T04:39:08Z</dcterms:modified>
</cp:coreProperties>
</file>