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6" autoAdjust="0"/>
    <p:restoredTop sz="94660"/>
  </p:normalViewPr>
  <p:slideViewPr>
    <p:cSldViewPr>
      <p:cViewPr varScale="1">
        <p:scale>
          <a:sx n="68" d="100"/>
          <a:sy n="68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Pericoronal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/>
              <a:t>adiolucency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ORAL MEDINICE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130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ORAL MEDINICE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ORAL MEDINICE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ORAL MEDINICE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ORAL MEDINICE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-57686"/>
            <a:ext cx="9108568" cy="6838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ORAL MEDINICE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57655"/>
            <a:ext cx="8956168" cy="6724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ORAL MEDINICE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7079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ORAL MEDINICE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56732"/>
            <a:ext cx="9108568" cy="6838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ORAL MEDINICE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19435"/>
            <a:ext cx="9108568" cy="6838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ORAL MEDINICE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19435"/>
            <a:ext cx="9108568" cy="6838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RAL MEDINICE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ORAL MEDINICE\Desktop\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19435"/>
            <a:ext cx="9108568" cy="6838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ORAL MEDINICE\Desktop\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6062" y="-19468"/>
            <a:ext cx="9210062" cy="6914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ORAL MEDINICE\Desktop\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6062" y="0"/>
            <a:ext cx="9184132" cy="6895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ORAL MEDINICE\Desktop\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7079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ORAL MEDINICE\Desktop\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6602"/>
            <a:ext cx="9169887" cy="6884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ORAL MEDINICE\Desktop\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338" y="57655"/>
            <a:ext cx="9057662" cy="6800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ORAL MEDINICE\Desktop\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19435"/>
            <a:ext cx="9108568" cy="6838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ORAL MEDINICE\Desktop\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7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ORAL MEDINICE\Desktop\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56732"/>
            <a:ext cx="9108568" cy="6838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ORAL MEDINICE\Desktop\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3202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RAL MEDINICE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2"/>
            <a:ext cx="9144000" cy="6865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ORAL MEDINICE\Desktop\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ORAL MEDINICE\Desktop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ORAL MEDINICE\Desktop\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833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ORAL MEDINICE\Desktop\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ORAL MEDINICE\Desktop\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ORAL MEDINICE\Desktop\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ORAL MEDINICE\Desktop\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ORAL MEDINICE\Desktop\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ORAL MEDINICE\Desktop\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833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ORAL MEDINICE\Desktop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5" y="1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ORAL MEDINICE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152400"/>
            <a:ext cx="8981144" cy="6742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ORAL MEDINICE\Desktop\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ORAL MEDINICE\Desktop\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388"/>
            <a:ext cx="9076318" cy="6814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ORAL MEDINICE\Desktop\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3202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Users\ORAL MEDINICE\Desktop\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3202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:\Users\ORAL MEDINICE\Desktop\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833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ORAL MEDINICE\Desktop\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3202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C:\Users\ORAL MEDINICE\Desktop\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3202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C:\Users\ORAL MEDINICE\Desktop\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43"/>
            <a:ext cx="9067800" cy="6807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C:\Users\ORAL MEDINICE\Desktop\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-478"/>
            <a:ext cx="9108568" cy="6838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C:\Users\ORAL MEDINICE\Desktop\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ORAL MEDINICE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C:\Users\ORAL MEDINICE\Desktop\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833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C:\Users\ORAL MEDINICE\Desktop\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1734" cy="6780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C:\Users\ORAL MEDINICE\Desktop\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19435"/>
            <a:ext cx="9108568" cy="6838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C:\Users\ORAL MEDINICE\Desktop\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7080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C:\Users\ORAL MEDINICE\Desktop\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6062" y="-19468"/>
            <a:ext cx="9210062" cy="6914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C:\Users\ORAL MEDINICE\Desktop\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31326"/>
            <a:ext cx="9108568" cy="6838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C:\Users\ORAL MEDINICE\Desktop\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3230562"/>
          </a:xfrm>
        </p:spPr>
        <p:txBody>
          <a:bodyPr>
            <a:normAutofit/>
          </a:bodyPr>
          <a:lstStyle/>
          <a:p>
            <a:r>
              <a:rPr lang="en-US" sz="7200" b="1" i="1" dirty="0" smtClean="0">
                <a:latin typeface="Bradley Hand ITC" pitchFamily="66" charset="0"/>
              </a:rPr>
              <a:t>Thank you</a:t>
            </a:r>
            <a:endParaRPr lang="en-US" sz="7200" b="1" i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ORAL MEDINICE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ORAL MEDINICE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RAL MEDINICE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97354"/>
            <a:ext cx="6629400" cy="4977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ORAL MEDINICE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130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</Words>
  <Application>Microsoft Office PowerPoint</Application>
  <PresentationFormat>On-screen Show (4:3)</PresentationFormat>
  <Paragraphs>2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Pericoronal Radiolucency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ORAL MEDINICE</dc:creator>
  <cp:lastModifiedBy>ORAL MEDINICE</cp:lastModifiedBy>
  <cp:revision>26</cp:revision>
  <dcterms:created xsi:type="dcterms:W3CDTF">2006-08-16T00:00:00Z</dcterms:created>
  <dcterms:modified xsi:type="dcterms:W3CDTF">2018-09-26T05:20:24Z</dcterms:modified>
</cp:coreProperties>
</file>